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3" r:id="rId3"/>
    <p:sldId id="297" r:id="rId4"/>
    <p:sldId id="286" r:id="rId5"/>
    <p:sldId id="277" r:id="rId6"/>
    <p:sldId id="295" r:id="rId7"/>
    <p:sldId id="296" r:id="rId8"/>
    <p:sldId id="294" r:id="rId9"/>
  </p:sldIdLst>
  <p:sldSz cx="24384000" cy="13716000"/>
  <p:notesSz cx="9928225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C874F8A-E739-4F43-ACE2-8CD73E35D8F6}">
          <p14:sldIdLst>
            <p14:sldId id="261"/>
            <p14:sldId id="263"/>
            <p14:sldId id="297"/>
            <p14:sldId id="286"/>
            <p14:sldId id="277"/>
            <p14:sldId id="295"/>
            <p14:sldId id="296"/>
            <p14:sldId id="294"/>
          </p14:sldIdLst>
        </p14:section>
        <p14:section name="Раздел без заголовка" id="{7F42D0CE-68E0-485F-A8C9-EDB677BA4E4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CCC"/>
          </a:solidFill>
        </a:fill>
      </a:tcStyle>
    </a:wholeTbl>
    <a:band2H>
      <a:tcTxStyle/>
      <a:tcStyle>
        <a:tcBdr/>
        <a:fill>
          <a:solidFill>
            <a:srgbClr val="F3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 snapToGrid="0" snapToObjects="1">
      <p:cViewPr>
        <p:scale>
          <a:sx n="38" d="100"/>
          <a:sy n="38" d="100"/>
        </p:scale>
        <p:origin x="-1914" y="-86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12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6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1FC5A-0F9D-4421-BECD-1997134BB02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6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92EC-B33E-48C1-A04D-BD3E548657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Shape 1209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0" name="Shape 1210"/>
          <p:cNvSpPr>
            <a:spLocks noGrp="1"/>
          </p:cNvSpPr>
          <p:nvPr>
            <p:ph type="body" sz="quarter" idx="1"/>
          </p:nvPr>
        </p:nvSpPr>
        <p:spPr>
          <a:xfrm>
            <a:off x="1323765" y="3228896"/>
            <a:ext cx="7280699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3353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03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18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18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5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5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58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2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11953701"/>
            <a:ext cx="13673463" cy="641844"/>
          </a:xfrm>
          <a:prstGeom prst="rect">
            <a:avLst/>
          </a:prstGeom>
        </p:spPr>
        <p:txBody>
          <a:bodyPr/>
          <a:lstStyle>
            <a:lvl1pPr algn="ctr"/>
            <a:lvl2pPr marL="742950" indent="-285750" algn="ctr"/>
            <a:lvl3pPr marL="1181100" indent="-266700" algn="ctr"/>
            <a:lvl4pPr marL="1691639" indent="-320039" algn="ctr"/>
            <a:lvl5pPr marL="2148839" indent="-320039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grpSp>
        <p:nvGrpSpPr>
          <p:cNvPr id="159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5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158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g.png" descr="bg.png"/>
          <p:cNvPicPr>
            <a:picLocks noChangeAspect="1"/>
          </p:cNvPicPr>
          <p:nvPr/>
        </p:nvPicPr>
        <p:blipFill>
          <a:blip r:embed="rId2">
            <a:alphaModFix amt="57322"/>
            <a:extLst/>
          </a:blip>
          <a:srcRect l="4292" t="15183" r="4292" b="16397"/>
          <a:stretch>
            <a:fillRect/>
          </a:stretch>
        </p:blipFill>
        <p:spPr>
          <a:xfrm>
            <a:off x="-3635" y="-17023"/>
            <a:ext cx="24391271" cy="1375004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grpSp>
        <p:nvGrpSpPr>
          <p:cNvPr id="171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169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170" name="logo.png" descr="log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+разъяснение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grpSp>
        <p:nvGrpSpPr>
          <p:cNvPr id="191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189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190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806961" y="3557847"/>
            <a:ext cx="22452416" cy="893275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grpSp>
        <p:nvGrpSpPr>
          <p:cNvPr id="205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20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204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lIns="121918" tIns="121918" rIns="121918" bIns="121918" anchor="b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744" y="13081000"/>
            <a:ext cx="527813" cy="550289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3794" y="1750163"/>
            <a:ext cx="19596412" cy="10215673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384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38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383" name="logo.png" descr="log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9" y="2131148"/>
            <a:ext cx="20121363" cy="1139470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404040"/>
                </a:solidFill>
              </a:defRPr>
            </a:lvl1pPr>
            <a:lvl2pPr marL="1023597" indent="-566397">
              <a:defRPr sz="3700">
                <a:solidFill>
                  <a:srgbClr val="404040"/>
                </a:solidFill>
              </a:defRPr>
            </a:lvl2pPr>
            <a:lvl3pPr marL="1443037" indent="-528637">
              <a:defRPr sz="3700">
                <a:solidFill>
                  <a:srgbClr val="404040"/>
                </a:solidFill>
              </a:defRPr>
            </a:lvl3pPr>
            <a:lvl4pPr marL="2005963" indent="-634363">
              <a:defRPr sz="3700">
                <a:solidFill>
                  <a:srgbClr val="404040"/>
                </a:solidFill>
              </a:defRPr>
            </a:lvl4pPr>
            <a:lvl5pPr marL="2463163" indent="-634363">
              <a:defRPr sz="37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р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Рисунок 1" descr="Рисунок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3549" y="3547533"/>
            <a:ext cx="15270433" cy="7960526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398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396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397" name="logo.png" descr="log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0900" y="3970480"/>
            <a:ext cx="6821139" cy="78463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0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01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Прямоугольник"/>
          <p:cNvSpPr/>
          <p:nvPr/>
        </p:nvSpPr>
        <p:spPr>
          <a:xfrm>
            <a:off x="12162420" y="4092509"/>
            <a:ext cx="11141561" cy="508255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10" name="Прямоугольник"/>
          <p:cNvSpPr/>
          <p:nvPr/>
        </p:nvSpPr>
        <p:spPr>
          <a:xfrm>
            <a:off x="783048" y="4092509"/>
            <a:ext cx="11379373" cy="5082557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11" name="1"/>
          <p:cNvSpPr txBox="1"/>
          <p:nvPr/>
        </p:nvSpPr>
        <p:spPr>
          <a:xfrm>
            <a:off x="838685" y="3967567"/>
            <a:ext cx="2939554" cy="5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 b="1">
                <a:solidFill>
                  <a:srgbClr val="DC283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412" name="2"/>
          <p:cNvSpPr txBox="1"/>
          <p:nvPr/>
        </p:nvSpPr>
        <p:spPr>
          <a:xfrm>
            <a:off x="12537150" y="3967567"/>
            <a:ext cx="2939555" cy="5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413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14" name="Треугольник"/>
          <p:cNvSpPr/>
          <p:nvPr/>
        </p:nvSpPr>
        <p:spPr>
          <a:xfrm rot="5400000">
            <a:off x="11738844" y="6404410"/>
            <a:ext cx="1270002" cy="458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417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41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416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32063" y="5199062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600">
                <a:solidFill>
                  <a:srgbClr val="FFFFFF"/>
                </a:solidFill>
              </a:defRPr>
            </a:lvl1pPr>
            <a:lvl2pPr marL="824592" indent="-367392">
              <a:defRPr sz="3600">
                <a:solidFill>
                  <a:srgbClr val="FFFFFF"/>
                </a:solidFill>
              </a:defRPr>
            </a:lvl2pPr>
            <a:lvl3pPr marL="1257300" indent="-342900">
              <a:defRPr sz="3600">
                <a:solidFill>
                  <a:srgbClr val="FFFFFF"/>
                </a:solidFill>
              </a:defRPr>
            </a:lvl3pPr>
            <a:lvl4pPr marL="1783078" indent="-411478">
              <a:defRPr sz="3600">
                <a:solidFill>
                  <a:srgbClr val="FFFFFF"/>
                </a:solidFill>
              </a:defRPr>
            </a:lvl4pPr>
            <a:lvl5pPr marL="2240278" indent="-411478">
              <a:defRPr sz="3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Текст 4"/>
          <p:cNvSpPr>
            <a:spLocks noGrp="1"/>
          </p:cNvSpPr>
          <p:nvPr>
            <p:ph type="body" sz="quarter" idx="13"/>
          </p:nvPr>
        </p:nvSpPr>
        <p:spPr>
          <a:xfrm>
            <a:off x="14526085" y="5209511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0" name="Текст 4"/>
          <p:cNvSpPr>
            <a:spLocks noGrp="1"/>
          </p:cNvSpPr>
          <p:nvPr>
            <p:ph type="body" sz="quarter" idx="14"/>
          </p:nvPr>
        </p:nvSpPr>
        <p:spPr>
          <a:xfrm>
            <a:off x="253145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Текст 4"/>
          <p:cNvSpPr>
            <a:spLocks noGrp="1"/>
          </p:cNvSpPr>
          <p:nvPr>
            <p:ph type="body" sz="quarter" idx="15"/>
          </p:nvPr>
        </p:nvSpPr>
        <p:spPr>
          <a:xfrm>
            <a:off x="1452502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Текст 7"/>
          <p:cNvSpPr>
            <a:spLocks noGrp="1"/>
          </p:cNvSpPr>
          <p:nvPr>
            <p:ph type="body" sz="quarter" idx="16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 sz="3600"/>
            </a:pPr>
            <a:endParaRPr/>
          </a:p>
        </p:txBody>
      </p:sp>
      <p:sp>
        <p:nvSpPr>
          <p:cNvPr id="423" name="Текст 7"/>
          <p:cNvSpPr>
            <a:spLocks noGrp="1"/>
          </p:cNvSpPr>
          <p:nvPr>
            <p:ph type="body" sz="quarter" idx="17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24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25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блока, крас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Прямоугольник"/>
          <p:cNvSpPr/>
          <p:nvPr/>
        </p:nvSpPr>
        <p:spPr>
          <a:xfrm>
            <a:off x="16030945" y="4092509"/>
            <a:ext cx="7503208" cy="508255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34" name="Прямоугольник"/>
          <p:cNvSpPr/>
          <p:nvPr/>
        </p:nvSpPr>
        <p:spPr>
          <a:xfrm>
            <a:off x="8569648" y="4092509"/>
            <a:ext cx="7503208" cy="5082557"/>
          </a:xfrm>
          <a:prstGeom prst="rect">
            <a:avLst/>
          </a:pr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35" name="Прямоугольник"/>
          <p:cNvSpPr/>
          <p:nvPr/>
        </p:nvSpPr>
        <p:spPr>
          <a:xfrm>
            <a:off x="783047" y="4092509"/>
            <a:ext cx="7828510" cy="5082557"/>
          </a:xfrm>
          <a:prstGeom prst="rect">
            <a:avLst/>
          </a:pr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3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37" name="1"/>
          <p:cNvSpPr txBox="1"/>
          <p:nvPr/>
        </p:nvSpPr>
        <p:spPr>
          <a:xfrm>
            <a:off x="1021560" y="3967567"/>
            <a:ext cx="2156413" cy="577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 b="1">
                <a:solidFill>
                  <a:srgbClr val="F12C3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438" name="2"/>
          <p:cNvSpPr txBox="1"/>
          <p:nvPr/>
        </p:nvSpPr>
        <p:spPr>
          <a:xfrm>
            <a:off x="9108316" y="3967567"/>
            <a:ext cx="2156413" cy="577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439" name="Треугольник"/>
          <p:cNvSpPr/>
          <p:nvPr/>
        </p:nvSpPr>
        <p:spPr>
          <a:xfrm rot="5400000">
            <a:off x="8141575" y="6465520"/>
            <a:ext cx="1270002" cy="336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D2E3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40" name="3"/>
          <p:cNvSpPr txBox="1"/>
          <p:nvPr/>
        </p:nvSpPr>
        <p:spPr>
          <a:xfrm>
            <a:off x="16508471" y="3967567"/>
            <a:ext cx="2156412" cy="577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0" b="1">
                <a:solidFill>
                  <a:srgbClr val="DE2B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3</a:t>
            </a:r>
          </a:p>
        </p:txBody>
      </p:sp>
      <p:sp>
        <p:nvSpPr>
          <p:cNvPr id="441" name="Треугольник"/>
          <p:cNvSpPr/>
          <p:nvPr/>
        </p:nvSpPr>
        <p:spPr>
          <a:xfrm rot="5400000">
            <a:off x="15608230" y="6465520"/>
            <a:ext cx="1270002" cy="336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92A3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444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44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443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600"/>
            </a:lvl1pPr>
            <a:lvl2pPr marL="824592" indent="-367392" algn="ctr">
              <a:defRPr sz="3600"/>
            </a:lvl2pPr>
            <a:lvl3pPr marL="1257300" indent="-342900" algn="ctr">
              <a:defRPr sz="3600"/>
            </a:lvl3pPr>
            <a:lvl4pPr marL="1783078" indent="-411478" algn="ctr">
              <a:defRPr sz="3600"/>
            </a:lvl4pPr>
            <a:lvl5pPr marL="2240278" indent="-411478" algn="ctr"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6" name="Текст 7"/>
          <p:cNvSpPr>
            <a:spLocks noGrp="1"/>
          </p:cNvSpPr>
          <p:nvPr>
            <p:ph type="body" sz="quarter" idx="13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47" name="Текст 4"/>
          <p:cNvSpPr>
            <a:spLocks noGrp="1"/>
          </p:cNvSpPr>
          <p:nvPr>
            <p:ph type="body" sz="quarter" idx="14"/>
          </p:nvPr>
        </p:nvSpPr>
        <p:spPr>
          <a:xfrm>
            <a:off x="2285418" y="5199062"/>
            <a:ext cx="5441155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8" name="Текст 4"/>
          <p:cNvSpPr>
            <a:spLocks noGrp="1"/>
          </p:cNvSpPr>
          <p:nvPr>
            <p:ph type="body" sz="quarter" idx="15"/>
          </p:nvPr>
        </p:nvSpPr>
        <p:spPr>
          <a:xfrm>
            <a:off x="2284813" y="6169852"/>
            <a:ext cx="5441155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9" name="Текст 4"/>
          <p:cNvSpPr>
            <a:spLocks noGrp="1"/>
          </p:cNvSpPr>
          <p:nvPr>
            <p:ph type="body" sz="quarter" idx="16"/>
          </p:nvPr>
        </p:nvSpPr>
        <p:spPr>
          <a:xfrm>
            <a:off x="9883251" y="5199062"/>
            <a:ext cx="5441154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0" name="Текст 4"/>
          <p:cNvSpPr>
            <a:spLocks noGrp="1"/>
          </p:cNvSpPr>
          <p:nvPr>
            <p:ph type="body" sz="quarter" idx="17"/>
          </p:nvPr>
        </p:nvSpPr>
        <p:spPr>
          <a:xfrm>
            <a:off x="9882647" y="6169852"/>
            <a:ext cx="5441154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1" name="Текст 4"/>
          <p:cNvSpPr>
            <a:spLocks noGrp="1"/>
          </p:cNvSpPr>
          <p:nvPr>
            <p:ph type="body" sz="quarter" idx="18"/>
          </p:nvPr>
        </p:nvSpPr>
        <p:spPr>
          <a:xfrm>
            <a:off x="17564211" y="5199062"/>
            <a:ext cx="5441154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2" name="Текст 4"/>
          <p:cNvSpPr>
            <a:spLocks noGrp="1"/>
          </p:cNvSpPr>
          <p:nvPr>
            <p:ph type="body" sz="quarter" idx="19"/>
          </p:nvPr>
        </p:nvSpPr>
        <p:spPr>
          <a:xfrm>
            <a:off x="17563606" y="6169852"/>
            <a:ext cx="5441155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3" name="Текст 7"/>
          <p:cNvSpPr>
            <a:spLocks noGrp="1"/>
          </p:cNvSpPr>
          <p:nvPr>
            <p:ph type="body" sz="quarter" idx="20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5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блока, сер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Прямоугольник"/>
          <p:cNvSpPr/>
          <p:nvPr/>
        </p:nvSpPr>
        <p:spPr>
          <a:xfrm>
            <a:off x="12157992" y="4092509"/>
            <a:ext cx="11145989" cy="5082557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63" name="Прямоугольник"/>
          <p:cNvSpPr/>
          <p:nvPr/>
        </p:nvSpPr>
        <p:spPr>
          <a:xfrm>
            <a:off x="783048" y="4092509"/>
            <a:ext cx="11374943" cy="5082557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64" name="1"/>
          <p:cNvSpPr txBox="1"/>
          <p:nvPr/>
        </p:nvSpPr>
        <p:spPr>
          <a:xfrm>
            <a:off x="838685" y="3967567"/>
            <a:ext cx="2939554" cy="5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 b="1">
                <a:solidFill>
                  <a:srgbClr val="DBDBD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465" name="2"/>
          <p:cNvSpPr txBox="1"/>
          <p:nvPr/>
        </p:nvSpPr>
        <p:spPr>
          <a:xfrm>
            <a:off x="12372088" y="3967567"/>
            <a:ext cx="2939555" cy="5777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 b="1">
                <a:solidFill>
                  <a:srgbClr val="CACAC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46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467" name="Треугольник"/>
          <p:cNvSpPr/>
          <p:nvPr/>
        </p:nvSpPr>
        <p:spPr>
          <a:xfrm rot="5400000">
            <a:off x="11752370" y="6404410"/>
            <a:ext cx="1270002" cy="458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AEAEA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grpSp>
        <p:nvGrpSpPr>
          <p:cNvPr id="470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46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469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10512425"/>
            <a:ext cx="22466300" cy="831850"/>
          </a:xfrm>
          <a:prstGeom prst="rect">
            <a:avLst/>
          </a:prstGeom>
        </p:spPr>
        <p:txBody>
          <a:bodyPr lIns="45719" tIns="45719" rIns="45719" bIns="45719"/>
          <a:lstStyle>
            <a:lvl1pPr algn="ctr">
              <a:defRPr sz="3600"/>
            </a:lvl1pPr>
            <a:lvl2pPr marL="824592" indent="-367392" algn="ctr">
              <a:defRPr sz="3600"/>
            </a:lvl2pPr>
            <a:lvl3pPr marL="1257300" indent="-342900" algn="ctr">
              <a:defRPr sz="3600"/>
            </a:lvl3pPr>
            <a:lvl4pPr marL="1783078" indent="-411478" algn="ctr">
              <a:defRPr sz="3600"/>
            </a:lvl4pPr>
            <a:lvl5pPr marL="2240278" indent="-411478" algn="ctr"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2" name="Текст 7"/>
          <p:cNvSpPr>
            <a:spLocks noGrp="1"/>
          </p:cNvSpPr>
          <p:nvPr>
            <p:ph type="body" sz="quarter" idx="13"/>
          </p:nvPr>
        </p:nvSpPr>
        <p:spPr>
          <a:xfrm>
            <a:off x="837679" y="11344205"/>
            <a:ext cx="22466301" cy="831851"/>
          </a:xfrm>
          <a:prstGeom prst="rect">
            <a:avLst/>
          </a:prstGeom>
        </p:spPr>
        <p:txBody>
          <a:bodyPr lIns="45719" tIns="45719" rIns="45719" bIns="45719"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473" name="Текст 4"/>
          <p:cNvSpPr>
            <a:spLocks noGrp="1"/>
          </p:cNvSpPr>
          <p:nvPr>
            <p:ph type="body" sz="quarter" idx="14"/>
          </p:nvPr>
        </p:nvSpPr>
        <p:spPr>
          <a:xfrm>
            <a:off x="2532063" y="5199062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474" name="Текст 4"/>
          <p:cNvSpPr>
            <a:spLocks noGrp="1"/>
          </p:cNvSpPr>
          <p:nvPr>
            <p:ph type="body" sz="quarter" idx="15"/>
          </p:nvPr>
        </p:nvSpPr>
        <p:spPr>
          <a:xfrm>
            <a:off x="14526085" y="5209511"/>
            <a:ext cx="7242176" cy="911226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600"/>
            </a:pPr>
            <a:endParaRPr/>
          </a:p>
        </p:txBody>
      </p:sp>
      <p:sp>
        <p:nvSpPr>
          <p:cNvPr id="475" name="Текст 4"/>
          <p:cNvSpPr>
            <a:spLocks noGrp="1"/>
          </p:cNvSpPr>
          <p:nvPr>
            <p:ph type="body" sz="quarter" idx="16"/>
          </p:nvPr>
        </p:nvSpPr>
        <p:spPr>
          <a:xfrm>
            <a:off x="253145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6" name="Текст 4"/>
          <p:cNvSpPr>
            <a:spLocks noGrp="1"/>
          </p:cNvSpPr>
          <p:nvPr>
            <p:ph type="body" sz="quarter" idx="17"/>
          </p:nvPr>
        </p:nvSpPr>
        <p:spPr>
          <a:xfrm>
            <a:off x="14525028" y="6169852"/>
            <a:ext cx="7242176" cy="2418145"/>
          </a:xfrm>
          <a:prstGeom prst="rect">
            <a:avLst/>
          </a:prstGeom>
        </p:spPr>
        <p:txBody>
          <a:bodyPr lIns="45719" tIns="45719" rIns="45719" bIns="45719"/>
          <a:lstStyle/>
          <a:p>
            <a:endParaRPr/>
          </a:p>
        </p:txBody>
      </p:sp>
      <p:sp>
        <p:nvSpPr>
          <p:cNvPr id="477" name="Текст 7"/>
          <p:cNvSpPr>
            <a:spLocks noGrp="1"/>
          </p:cNvSpPr>
          <p:nvPr>
            <p:ph type="body" sz="quarter" idx="18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ез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Фигура"/>
          <p:cNvSpPr/>
          <p:nvPr/>
        </p:nvSpPr>
        <p:spPr>
          <a:xfrm>
            <a:off x="22498910" y="361326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40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41" name="Title Text"/>
          <p:cNvSpPr txBox="1">
            <a:spLocks noGrp="1"/>
          </p:cNvSpPr>
          <p:nvPr>
            <p:ph type="title"/>
          </p:nvPr>
        </p:nvSpPr>
        <p:spPr>
          <a:xfrm>
            <a:off x="5355268" y="4180570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5742640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45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ико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Фигура"/>
          <p:cNvSpPr/>
          <p:nvPr/>
        </p:nvSpPr>
        <p:spPr>
          <a:xfrm>
            <a:off x="22498910" y="361326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63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64" name="Title Text"/>
          <p:cNvSpPr txBox="1">
            <a:spLocks noGrp="1"/>
          </p:cNvSpPr>
          <p:nvPr>
            <p:ph type="title"/>
          </p:nvPr>
        </p:nvSpPr>
        <p:spPr>
          <a:xfrm>
            <a:off x="5355268" y="7359036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8921105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6" name="Рисунок 4"/>
          <p:cNvSpPr>
            <a:spLocks noGrp="1"/>
          </p:cNvSpPr>
          <p:nvPr>
            <p:ph type="pic" sz="quarter" idx="13"/>
          </p:nvPr>
        </p:nvSpPr>
        <p:spPr>
          <a:xfrm>
            <a:off x="9487934" y="1251932"/>
            <a:ext cx="5254861" cy="52548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itle Text"/>
          <p:cNvSpPr txBox="1">
            <a:spLocks noGrp="1"/>
          </p:cNvSpPr>
          <p:nvPr>
            <p:ph type="title"/>
          </p:nvPr>
        </p:nvSpPr>
        <p:spPr>
          <a:xfrm>
            <a:off x="5355268" y="7359036"/>
            <a:ext cx="13673463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8921105"/>
            <a:ext cx="13673463" cy="379279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65067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77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зис с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Фигура"/>
          <p:cNvSpPr/>
          <p:nvPr/>
        </p:nvSpPr>
        <p:spPr>
          <a:xfrm>
            <a:off x="22099899" y="3827605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86" name="Фигура"/>
          <p:cNvSpPr/>
          <p:nvPr/>
        </p:nvSpPr>
        <p:spPr>
          <a:xfrm rot="10800000">
            <a:off x="12837375" y="8059463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87" name="Title Text"/>
          <p:cNvSpPr txBox="1">
            <a:spLocks noGrp="1"/>
          </p:cNvSpPr>
          <p:nvPr>
            <p:ph type="title"/>
          </p:nvPr>
        </p:nvSpPr>
        <p:spPr>
          <a:xfrm>
            <a:off x="13786566" y="5053798"/>
            <a:ext cx="8890002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86566" y="6615869"/>
            <a:ext cx="8890002" cy="204633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" name="Рисунок 4"/>
          <p:cNvSpPr>
            <a:spLocks noGrp="1"/>
          </p:cNvSpPr>
          <p:nvPr>
            <p:ph type="pic" idx="13"/>
          </p:nvPr>
        </p:nvSpPr>
        <p:spPr>
          <a:xfrm>
            <a:off x="0" y="2"/>
            <a:ext cx="12173757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grpSp>
        <p:nvGrpSpPr>
          <p:cNvPr id="592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59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591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01" name="Title Text"/>
          <p:cNvSpPr txBox="1">
            <a:spLocks noGrp="1"/>
          </p:cNvSpPr>
          <p:nvPr>
            <p:ph type="title"/>
          </p:nvPr>
        </p:nvSpPr>
        <p:spPr>
          <a:xfrm>
            <a:off x="5355701" y="11176527"/>
            <a:ext cx="13672598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по-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10" name="Title Text"/>
          <p:cNvSpPr txBox="1">
            <a:spLocks noGrp="1"/>
          </p:cNvSpPr>
          <p:nvPr>
            <p:ph type="title"/>
          </p:nvPr>
        </p:nvSpPr>
        <p:spPr>
          <a:xfrm>
            <a:off x="5355701" y="6096632"/>
            <a:ext cx="13672598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на фото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Рисунок 4"/>
          <p:cNvSpPr>
            <a:spLocks noGrp="1"/>
          </p:cNvSpPr>
          <p:nvPr>
            <p:ph type="pic" idx="13"/>
          </p:nvPr>
        </p:nvSpPr>
        <p:spPr>
          <a:xfrm>
            <a:off x="-2" y="2"/>
            <a:ext cx="24384003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19" name="Title Text"/>
          <p:cNvSpPr txBox="1">
            <a:spLocks noGrp="1"/>
          </p:cNvSpPr>
          <p:nvPr>
            <p:ph type="title"/>
          </p:nvPr>
        </p:nvSpPr>
        <p:spPr>
          <a:xfrm>
            <a:off x="5355701" y="1747154"/>
            <a:ext cx="13672598" cy="152273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Title Text"/>
          <p:cNvSpPr txBox="1">
            <a:spLocks noGrp="1"/>
          </p:cNvSpPr>
          <p:nvPr>
            <p:ph type="title"/>
          </p:nvPr>
        </p:nvSpPr>
        <p:spPr>
          <a:xfrm>
            <a:off x="6276959" y="2116533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45953" y="7136179"/>
            <a:ext cx="4444726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9" name="Линия"/>
          <p:cNvSpPr/>
          <p:nvPr/>
        </p:nvSpPr>
        <p:spPr>
          <a:xfrm>
            <a:off x="2523467" y="6196386"/>
            <a:ext cx="19337069" cy="2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630" name="Кружок"/>
          <p:cNvSpPr/>
          <p:nvPr/>
        </p:nvSpPr>
        <p:spPr>
          <a:xfrm>
            <a:off x="4433315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31" name="Кружок"/>
          <p:cNvSpPr/>
          <p:nvPr/>
        </p:nvSpPr>
        <p:spPr>
          <a:xfrm>
            <a:off x="11556999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32" name="Кружок"/>
          <p:cNvSpPr/>
          <p:nvPr/>
        </p:nvSpPr>
        <p:spPr>
          <a:xfrm>
            <a:off x="18215047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33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33716" y="7136179"/>
            <a:ext cx="4444725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34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6627685" y="7136179"/>
            <a:ext cx="4444725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35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1" y="5773430"/>
            <a:ext cx="898489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6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1742756" y="5773430"/>
            <a:ext cx="898489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7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8400805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40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63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639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5339439" y="10503847"/>
            <a:ext cx="13705122" cy="2087502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с пояснением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itle Text"/>
          <p:cNvSpPr txBox="1">
            <a:spLocks noGrp="1"/>
          </p:cNvSpPr>
          <p:nvPr>
            <p:ph type="title"/>
          </p:nvPr>
        </p:nvSpPr>
        <p:spPr>
          <a:xfrm>
            <a:off x="6276959" y="2116533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4928" y="7136179"/>
            <a:ext cx="3986776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1" name="Линия"/>
          <p:cNvSpPr/>
          <p:nvPr/>
        </p:nvSpPr>
        <p:spPr>
          <a:xfrm>
            <a:off x="2523467" y="6196386"/>
            <a:ext cx="19337069" cy="2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652" name="Кружок"/>
          <p:cNvSpPr/>
          <p:nvPr/>
        </p:nvSpPr>
        <p:spPr>
          <a:xfrm>
            <a:off x="4433315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53" name="Кружок"/>
          <p:cNvSpPr/>
          <p:nvPr/>
        </p:nvSpPr>
        <p:spPr>
          <a:xfrm>
            <a:off x="8880396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54" name="Кружок"/>
          <p:cNvSpPr/>
          <p:nvPr/>
        </p:nvSpPr>
        <p:spPr>
          <a:xfrm>
            <a:off x="17774560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55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7522010" y="7136179"/>
            <a:ext cx="3986775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56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1969091" y="7136179"/>
            <a:ext cx="3986775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57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3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8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9066154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9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7960317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0" name="Кружок"/>
          <p:cNvSpPr/>
          <p:nvPr/>
        </p:nvSpPr>
        <p:spPr>
          <a:xfrm>
            <a:off x="13327479" y="5561386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61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6416174" y="7136179"/>
            <a:ext cx="3986775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grpSp>
        <p:nvGrpSpPr>
          <p:cNvPr id="664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662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663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5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13513235" y="5773430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6" name="Прямоугольник"/>
          <p:cNvSpPr txBox="1">
            <a:spLocks noGrp="1"/>
          </p:cNvSpPr>
          <p:nvPr>
            <p:ph type="body" sz="quarter" idx="20"/>
          </p:nvPr>
        </p:nvSpPr>
        <p:spPr>
          <a:xfrm>
            <a:off x="5339439" y="10503847"/>
            <a:ext cx="13705122" cy="2087502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itle Text"/>
          <p:cNvSpPr txBox="1">
            <a:spLocks noGrp="1"/>
          </p:cNvSpPr>
          <p:nvPr>
            <p:ph type="title"/>
          </p:nvPr>
        </p:nvSpPr>
        <p:spPr>
          <a:xfrm>
            <a:off x="6312880" y="3304426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881875" y="7699602"/>
            <a:ext cx="4444725" cy="2087503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6" name="Линия"/>
          <p:cNvSpPr/>
          <p:nvPr/>
        </p:nvSpPr>
        <p:spPr>
          <a:xfrm>
            <a:off x="2559387" y="6759810"/>
            <a:ext cx="19337069" cy="2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677" name="Кружок"/>
          <p:cNvSpPr/>
          <p:nvPr/>
        </p:nvSpPr>
        <p:spPr>
          <a:xfrm>
            <a:off x="4469236" y="612481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78" name="Кружок"/>
          <p:cNvSpPr/>
          <p:nvPr/>
        </p:nvSpPr>
        <p:spPr>
          <a:xfrm>
            <a:off x="11592920" y="612481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79" name="Кружок"/>
          <p:cNvSpPr/>
          <p:nvPr/>
        </p:nvSpPr>
        <p:spPr>
          <a:xfrm>
            <a:off x="18250968" y="6124811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9969637" y="7699602"/>
            <a:ext cx="4444725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8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6663607" y="7699602"/>
            <a:ext cx="4444724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682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54993" y="6336855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1778677" y="6336855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4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8436725" y="6336855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87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685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686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аймлайн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Title Text"/>
          <p:cNvSpPr txBox="1">
            <a:spLocks noGrp="1"/>
          </p:cNvSpPr>
          <p:nvPr>
            <p:ph type="title"/>
          </p:nvPr>
        </p:nvSpPr>
        <p:spPr>
          <a:xfrm>
            <a:off x="6276959" y="3304426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4928" y="7543486"/>
            <a:ext cx="3986776" cy="2087503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7" name="Линия"/>
          <p:cNvSpPr/>
          <p:nvPr/>
        </p:nvSpPr>
        <p:spPr>
          <a:xfrm>
            <a:off x="2523467" y="6603695"/>
            <a:ext cx="19337069" cy="2"/>
          </a:xfrm>
          <a:prstGeom prst="line">
            <a:avLst/>
          </a:prstGeom>
          <a:ln w="101600" cap="rnd">
            <a:solidFill>
              <a:srgbClr val="BB3635"/>
            </a:solidFill>
            <a:custDash>
              <a:ds d="100000" sp="200000"/>
            </a:custDash>
            <a:tailEnd type="triangle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698" name="Кружок"/>
          <p:cNvSpPr/>
          <p:nvPr/>
        </p:nvSpPr>
        <p:spPr>
          <a:xfrm>
            <a:off x="4433315" y="5968694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99" name="Кружок"/>
          <p:cNvSpPr/>
          <p:nvPr/>
        </p:nvSpPr>
        <p:spPr>
          <a:xfrm>
            <a:off x="8880396" y="5968694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00" name="Кружок"/>
          <p:cNvSpPr/>
          <p:nvPr/>
        </p:nvSpPr>
        <p:spPr>
          <a:xfrm>
            <a:off x="17774560" y="5968694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0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7522010" y="7543486"/>
            <a:ext cx="3986775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02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1969091" y="7543486"/>
            <a:ext cx="3986775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03" name="Прямоугольник"/>
          <p:cNvSpPr txBox="1">
            <a:spLocks noGrp="1"/>
          </p:cNvSpPr>
          <p:nvPr>
            <p:ph type="body" sz="quarter" idx="15"/>
          </p:nvPr>
        </p:nvSpPr>
        <p:spPr>
          <a:xfrm>
            <a:off x="4619073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4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9066154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5" name="Прямоугольник"/>
          <p:cNvSpPr txBox="1">
            <a:spLocks noGrp="1"/>
          </p:cNvSpPr>
          <p:nvPr>
            <p:ph type="body" sz="quarter" idx="17"/>
          </p:nvPr>
        </p:nvSpPr>
        <p:spPr>
          <a:xfrm>
            <a:off x="17960317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6" name="Кружок"/>
          <p:cNvSpPr/>
          <p:nvPr/>
        </p:nvSpPr>
        <p:spPr>
          <a:xfrm>
            <a:off x="13327479" y="5968694"/>
            <a:ext cx="1270003" cy="1270003"/>
          </a:xfrm>
          <a:prstGeom prst="ellipse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07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6416174" y="7543486"/>
            <a:ext cx="3986775" cy="2087503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grpSp>
        <p:nvGrpSpPr>
          <p:cNvPr id="710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708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709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1" name="Прямоугольник"/>
          <p:cNvSpPr txBox="1">
            <a:spLocks noGrp="1"/>
          </p:cNvSpPr>
          <p:nvPr>
            <p:ph type="body" sz="quarter" idx="19"/>
          </p:nvPr>
        </p:nvSpPr>
        <p:spPr>
          <a:xfrm>
            <a:off x="13513235" y="6180739"/>
            <a:ext cx="898488" cy="845914"/>
          </a:xfrm>
          <a:prstGeom prst="rect">
            <a:avLst/>
          </a:prstGeom>
        </p:spPr>
        <p:txBody>
          <a:bodyPr anchor="ctr"/>
          <a:lstStyle/>
          <a:p>
            <a:pPr algn="ctr">
              <a:defRPr sz="37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59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8566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750" y="12565547"/>
            <a:ext cx="11546499" cy="641844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Фигура"/>
          <p:cNvSpPr/>
          <p:nvPr/>
        </p:nvSpPr>
        <p:spPr>
          <a:xfrm>
            <a:off x="4050007" y="3872838"/>
            <a:ext cx="3651168" cy="2716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720" name="Фигура"/>
          <p:cNvSpPr/>
          <p:nvPr/>
        </p:nvSpPr>
        <p:spPr>
          <a:xfrm>
            <a:off x="22498910" y="361326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21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722" name="Текст заголовка"/>
          <p:cNvSpPr txBox="1"/>
          <p:nvPr/>
        </p:nvSpPr>
        <p:spPr>
          <a:xfrm>
            <a:off x="5677958" y="4887983"/>
            <a:ext cx="17439577" cy="4252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8" tIns="121918" rIns="121918" bIns="121918">
            <a:normAutofit/>
          </a:bodyPr>
          <a:lstStyle>
            <a:lvl1pPr algn="l" defTabSz="1219200">
              <a:defRPr sz="8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Цитата</a:t>
            </a:r>
            <a:endParaRPr dirty="0"/>
          </a:p>
        </p:txBody>
      </p:sp>
      <p:sp>
        <p:nvSpPr>
          <p:cNvPr id="7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Циатат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Фигура"/>
          <p:cNvSpPr/>
          <p:nvPr/>
        </p:nvSpPr>
        <p:spPr>
          <a:xfrm>
            <a:off x="12837373" y="4141804"/>
            <a:ext cx="3651168" cy="2716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6" y="0"/>
                </a:moveTo>
                <a:cubicBezTo>
                  <a:pt x="8189" y="104"/>
                  <a:pt x="7001" y="488"/>
                  <a:pt x="5838" y="1183"/>
                </a:cubicBezTo>
                <a:cubicBezTo>
                  <a:pt x="4675" y="1878"/>
                  <a:pt x="3697" y="2816"/>
                  <a:pt x="2818" y="3962"/>
                </a:cubicBezTo>
                <a:cubicBezTo>
                  <a:pt x="1940" y="5108"/>
                  <a:pt x="1268" y="6458"/>
                  <a:pt x="751" y="8021"/>
                </a:cubicBezTo>
                <a:cubicBezTo>
                  <a:pt x="260" y="9584"/>
                  <a:pt x="0" y="11293"/>
                  <a:pt x="0" y="13134"/>
                </a:cubicBezTo>
                <a:cubicBezTo>
                  <a:pt x="0" y="14315"/>
                  <a:pt x="128" y="15426"/>
                  <a:pt x="412" y="16433"/>
                </a:cubicBezTo>
                <a:cubicBezTo>
                  <a:pt x="696" y="17441"/>
                  <a:pt x="1084" y="18305"/>
                  <a:pt x="1575" y="19104"/>
                </a:cubicBezTo>
                <a:cubicBezTo>
                  <a:pt x="2066" y="19902"/>
                  <a:pt x="2632" y="20497"/>
                  <a:pt x="3278" y="20949"/>
                </a:cubicBezTo>
                <a:cubicBezTo>
                  <a:pt x="3898" y="21400"/>
                  <a:pt x="4596" y="21600"/>
                  <a:pt x="5345" y="21600"/>
                </a:cubicBezTo>
                <a:cubicBezTo>
                  <a:pt x="6508" y="21600"/>
                  <a:pt x="7468" y="21116"/>
                  <a:pt x="8269" y="20178"/>
                </a:cubicBezTo>
                <a:cubicBezTo>
                  <a:pt x="9070" y="19240"/>
                  <a:pt x="9456" y="18062"/>
                  <a:pt x="9456" y="16672"/>
                </a:cubicBezTo>
                <a:cubicBezTo>
                  <a:pt x="9456" y="15352"/>
                  <a:pt x="9170" y="14241"/>
                  <a:pt x="8575" y="13372"/>
                </a:cubicBezTo>
                <a:cubicBezTo>
                  <a:pt x="8007" y="12504"/>
                  <a:pt x="7309" y="12092"/>
                  <a:pt x="6508" y="12092"/>
                </a:cubicBezTo>
                <a:cubicBezTo>
                  <a:pt x="6121" y="12092"/>
                  <a:pt x="5812" y="12159"/>
                  <a:pt x="5580" y="12298"/>
                </a:cubicBezTo>
                <a:cubicBezTo>
                  <a:pt x="5347" y="12437"/>
                  <a:pt x="5139" y="12569"/>
                  <a:pt x="4958" y="12743"/>
                </a:cubicBezTo>
                <a:cubicBezTo>
                  <a:pt x="4777" y="12917"/>
                  <a:pt x="4598" y="13060"/>
                  <a:pt x="4417" y="13199"/>
                </a:cubicBezTo>
                <a:cubicBezTo>
                  <a:pt x="4236" y="13338"/>
                  <a:pt x="4029" y="13405"/>
                  <a:pt x="3771" y="13405"/>
                </a:cubicBezTo>
                <a:cubicBezTo>
                  <a:pt x="3513" y="13405"/>
                  <a:pt x="3306" y="13194"/>
                  <a:pt x="3125" y="12743"/>
                </a:cubicBezTo>
                <a:cubicBezTo>
                  <a:pt x="2944" y="12291"/>
                  <a:pt x="2867" y="11770"/>
                  <a:pt x="2867" y="11180"/>
                </a:cubicBezTo>
                <a:cubicBezTo>
                  <a:pt x="2867" y="10207"/>
                  <a:pt x="3047" y="9243"/>
                  <a:pt x="3383" y="8271"/>
                </a:cubicBezTo>
                <a:cubicBezTo>
                  <a:pt x="3719" y="7333"/>
                  <a:pt x="4186" y="6421"/>
                  <a:pt x="4780" y="5623"/>
                </a:cubicBezTo>
                <a:cubicBezTo>
                  <a:pt x="5375" y="4824"/>
                  <a:pt x="6071" y="4101"/>
                  <a:pt x="6872" y="3441"/>
                </a:cubicBezTo>
                <a:cubicBezTo>
                  <a:pt x="7698" y="2816"/>
                  <a:pt x="8551" y="2323"/>
                  <a:pt x="9456" y="1975"/>
                </a:cubicBezTo>
                <a:cubicBezTo>
                  <a:pt x="9456" y="1975"/>
                  <a:pt x="9456" y="0"/>
                  <a:pt x="9456" y="0"/>
                </a:cubicBezTo>
                <a:close/>
                <a:moveTo>
                  <a:pt x="21600" y="0"/>
                </a:moveTo>
                <a:cubicBezTo>
                  <a:pt x="20334" y="104"/>
                  <a:pt x="19145" y="488"/>
                  <a:pt x="17983" y="1183"/>
                </a:cubicBezTo>
                <a:cubicBezTo>
                  <a:pt x="16820" y="1878"/>
                  <a:pt x="15815" y="2816"/>
                  <a:pt x="14963" y="3962"/>
                </a:cubicBezTo>
                <a:cubicBezTo>
                  <a:pt x="14084" y="5108"/>
                  <a:pt x="13412" y="6458"/>
                  <a:pt x="12895" y="8021"/>
                </a:cubicBezTo>
                <a:cubicBezTo>
                  <a:pt x="12404" y="9584"/>
                  <a:pt x="12144" y="11293"/>
                  <a:pt x="12144" y="13134"/>
                </a:cubicBezTo>
                <a:cubicBezTo>
                  <a:pt x="12144" y="14315"/>
                  <a:pt x="12272" y="15426"/>
                  <a:pt x="12556" y="16433"/>
                </a:cubicBezTo>
                <a:cubicBezTo>
                  <a:pt x="12840" y="17441"/>
                  <a:pt x="13228" y="18339"/>
                  <a:pt x="13719" y="19104"/>
                </a:cubicBezTo>
                <a:cubicBezTo>
                  <a:pt x="14210" y="19902"/>
                  <a:pt x="14777" y="20497"/>
                  <a:pt x="15423" y="20949"/>
                </a:cubicBezTo>
                <a:cubicBezTo>
                  <a:pt x="16043" y="21400"/>
                  <a:pt x="16741" y="21600"/>
                  <a:pt x="17490" y="21600"/>
                </a:cubicBezTo>
                <a:cubicBezTo>
                  <a:pt x="18653" y="21600"/>
                  <a:pt x="19612" y="21116"/>
                  <a:pt x="20413" y="20178"/>
                </a:cubicBezTo>
                <a:cubicBezTo>
                  <a:pt x="21214" y="19240"/>
                  <a:pt x="21600" y="18062"/>
                  <a:pt x="21600" y="16672"/>
                </a:cubicBezTo>
                <a:cubicBezTo>
                  <a:pt x="21600" y="15352"/>
                  <a:pt x="21314" y="14241"/>
                  <a:pt x="20720" y="13372"/>
                </a:cubicBezTo>
                <a:cubicBezTo>
                  <a:pt x="20151" y="12504"/>
                  <a:pt x="19454" y="12092"/>
                  <a:pt x="18653" y="12092"/>
                </a:cubicBezTo>
                <a:cubicBezTo>
                  <a:pt x="18265" y="12092"/>
                  <a:pt x="17957" y="12159"/>
                  <a:pt x="17724" y="12298"/>
                </a:cubicBezTo>
                <a:cubicBezTo>
                  <a:pt x="17492" y="12437"/>
                  <a:pt x="17283" y="12569"/>
                  <a:pt x="17102" y="12743"/>
                </a:cubicBezTo>
                <a:cubicBezTo>
                  <a:pt x="16921" y="12917"/>
                  <a:pt x="16742" y="13060"/>
                  <a:pt x="16561" y="13199"/>
                </a:cubicBezTo>
                <a:cubicBezTo>
                  <a:pt x="16380" y="13338"/>
                  <a:pt x="16174" y="13405"/>
                  <a:pt x="15915" y="13405"/>
                </a:cubicBezTo>
                <a:cubicBezTo>
                  <a:pt x="15657" y="13405"/>
                  <a:pt x="15450" y="13194"/>
                  <a:pt x="15269" y="12743"/>
                </a:cubicBezTo>
                <a:cubicBezTo>
                  <a:pt x="15089" y="12291"/>
                  <a:pt x="15011" y="11770"/>
                  <a:pt x="15011" y="11180"/>
                </a:cubicBezTo>
                <a:cubicBezTo>
                  <a:pt x="15011" y="10207"/>
                  <a:pt x="15192" y="9243"/>
                  <a:pt x="15528" y="8271"/>
                </a:cubicBezTo>
                <a:cubicBezTo>
                  <a:pt x="15864" y="7333"/>
                  <a:pt x="16330" y="6421"/>
                  <a:pt x="16925" y="5623"/>
                </a:cubicBezTo>
                <a:cubicBezTo>
                  <a:pt x="17519" y="4824"/>
                  <a:pt x="18215" y="4101"/>
                  <a:pt x="19016" y="3441"/>
                </a:cubicBezTo>
                <a:cubicBezTo>
                  <a:pt x="19843" y="2816"/>
                  <a:pt x="20696" y="2323"/>
                  <a:pt x="21600" y="1975"/>
                </a:cubicBezTo>
                <a:cubicBezTo>
                  <a:pt x="21600" y="1975"/>
                  <a:pt x="21600" y="0"/>
                  <a:pt x="21600" y="0"/>
                </a:cubicBezTo>
                <a:close/>
              </a:path>
            </a:pathLst>
          </a:custGeom>
          <a:solidFill>
            <a:srgbClr val="ECEAE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defRPr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31" name="Фигура"/>
          <p:cNvSpPr/>
          <p:nvPr/>
        </p:nvSpPr>
        <p:spPr>
          <a:xfrm>
            <a:off x="22099899" y="3827605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2" name="Фигура"/>
          <p:cNvSpPr/>
          <p:nvPr/>
        </p:nvSpPr>
        <p:spPr>
          <a:xfrm rot="10800000">
            <a:off x="12837375" y="8059463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3" name="Title Text"/>
          <p:cNvSpPr txBox="1">
            <a:spLocks noGrp="1"/>
          </p:cNvSpPr>
          <p:nvPr>
            <p:ph type="title"/>
          </p:nvPr>
        </p:nvSpPr>
        <p:spPr>
          <a:xfrm>
            <a:off x="13786566" y="5053798"/>
            <a:ext cx="8890002" cy="3524937"/>
          </a:xfrm>
          <a:prstGeom prst="rect">
            <a:avLst/>
          </a:prstGeom>
        </p:spPr>
        <p:txBody>
          <a:bodyPr lIns="121918" tIns="121918" rIns="121918" bIns="121918"/>
          <a:lstStyle>
            <a:lvl1pPr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34" name="Рисунок 4"/>
          <p:cNvSpPr>
            <a:spLocks noGrp="1"/>
          </p:cNvSpPr>
          <p:nvPr>
            <p:ph type="pic" idx="13"/>
          </p:nvPr>
        </p:nvSpPr>
        <p:spPr>
          <a:xfrm>
            <a:off x="0" y="2"/>
            <a:ext cx="12173757" cy="13715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737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73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736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itle Text"/>
          <p:cNvSpPr txBox="1">
            <a:spLocks noGrp="1"/>
          </p:cNvSpPr>
          <p:nvPr>
            <p:ph type="title"/>
          </p:nvPr>
        </p:nvSpPr>
        <p:spPr>
          <a:xfrm>
            <a:off x="6276959" y="3925877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1824" y="7853673"/>
            <a:ext cx="3804910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749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747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748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50" name="Текст 2"/>
          <p:cNvSpPr>
            <a:spLocks noGrp="1"/>
          </p:cNvSpPr>
          <p:nvPr>
            <p:ph type="body" sz="quarter" idx="13"/>
          </p:nvPr>
        </p:nvSpPr>
        <p:spPr>
          <a:xfrm>
            <a:off x="2781824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1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10189495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52" name="Текст 2"/>
          <p:cNvSpPr>
            <a:spLocks noGrp="1"/>
          </p:cNvSpPr>
          <p:nvPr>
            <p:ph type="body" sz="quarter" idx="15"/>
          </p:nvPr>
        </p:nvSpPr>
        <p:spPr>
          <a:xfrm>
            <a:off x="10189495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3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6777803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54" name="Текст 2"/>
          <p:cNvSpPr>
            <a:spLocks noGrp="1"/>
          </p:cNvSpPr>
          <p:nvPr>
            <p:ph type="body" sz="quarter" idx="17"/>
          </p:nvPr>
        </p:nvSpPr>
        <p:spPr>
          <a:xfrm>
            <a:off x="16777803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5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5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763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764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6" name="Title Text"/>
          <p:cNvSpPr txBox="1">
            <a:spLocks noGrp="1"/>
          </p:cNvSpPr>
          <p:nvPr>
            <p:ph type="title"/>
          </p:nvPr>
        </p:nvSpPr>
        <p:spPr>
          <a:xfrm>
            <a:off x="6276959" y="3925877"/>
            <a:ext cx="11830082" cy="1427591"/>
          </a:xfrm>
          <a:prstGeom prst="rect">
            <a:avLst/>
          </a:prstGeom>
        </p:spPr>
        <p:txBody>
          <a:bodyPr lIns="121918" tIns="121918" rIns="121918" bIns="121918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532" y="7853673"/>
            <a:ext cx="3804909" cy="2087502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Текст 2"/>
          <p:cNvSpPr>
            <a:spLocks noGrp="1"/>
          </p:cNvSpPr>
          <p:nvPr>
            <p:ph type="body" sz="quarter" idx="13"/>
          </p:nvPr>
        </p:nvSpPr>
        <p:spPr>
          <a:xfrm>
            <a:off x="2256531" y="6459253"/>
            <a:ext cx="3804910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69" name="Прямоугольник"/>
          <p:cNvSpPr txBox="1">
            <a:spLocks noGrp="1"/>
          </p:cNvSpPr>
          <p:nvPr>
            <p:ph type="body" sz="quarter" idx="14"/>
          </p:nvPr>
        </p:nvSpPr>
        <p:spPr>
          <a:xfrm>
            <a:off x="7352066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0" name="Текст 2"/>
          <p:cNvSpPr>
            <a:spLocks noGrp="1"/>
          </p:cNvSpPr>
          <p:nvPr>
            <p:ph type="body" sz="quarter" idx="15"/>
          </p:nvPr>
        </p:nvSpPr>
        <p:spPr>
          <a:xfrm>
            <a:off x="7352066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1" name="Прямоугольник"/>
          <p:cNvSpPr txBox="1">
            <a:spLocks noGrp="1"/>
          </p:cNvSpPr>
          <p:nvPr>
            <p:ph type="body" sz="quarter" idx="16"/>
          </p:nvPr>
        </p:nvSpPr>
        <p:spPr>
          <a:xfrm>
            <a:off x="12447602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2" name="Текст 2"/>
          <p:cNvSpPr>
            <a:spLocks noGrp="1"/>
          </p:cNvSpPr>
          <p:nvPr>
            <p:ph type="body" sz="quarter" idx="17"/>
          </p:nvPr>
        </p:nvSpPr>
        <p:spPr>
          <a:xfrm>
            <a:off x="12447602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3" name="Прямоугольник"/>
          <p:cNvSpPr txBox="1">
            <a:spLocks noGrp="1"/>
          </p:cNvSpPr>
          <p:nvPr>
            <p:ph type="body" sz="quarter" idx="18"/>
          </p:nvPr>
        </p:nvSpPr>
        <p:spPr>
          <a:xfrm>
            <a:off x="17543136" y="7853673"/>
            <a:ext cx="3804909" cy="2087502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774" name="Текст 2"/>
          <p:cNvSpPr>
            <a:spLocks noGrp="1"/>
          </p:cNvSpPr>
          <p:nvPr>
            <p:ph type="body" sz="quarter" idx="19"/>
          </p:nvPr>
        </p:nvSpPr>
        <p:spPr>
          <a:xfrm>
            <a:off x="17543136" y="6459253"/>
            <a:ext cx="3804909" cy="1284288"/>
          </a:xfrm>
          <a:prstGeom prst="rect">
            <a:avLst/>
          </a:prstGeom>
        </p:spPr>
        <p:txBody>
          <a:bodyPr/>
          <a:lstStyle/>
          <a:p>
            <a:pPr algn="ctr">
              <a:defRPr sz="80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7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38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3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37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172460" y="4181640"/>
            <a:ext cx="9199041" cy="458159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Текст 7"/>
          <p:cNvSpPr>
            <a:spLocks noGrp="1"/>
          </p:cNvSpPr>
          <p:nvPr>
            <p:ph type="body" sz="quarter" idx="13"/>
          </p:nvPr>
        </p:nvSpPr>
        <p:spPr>
          <a:xfrm>
            <a:off x="12172460" y="9172009"/>
            <a:ext cx="9199041" cy="2627860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41" name="Текст 7"/>
          <p:cNvSpPr>
            <a:spLocks noGrp="1"/>
          </p:cNvSpPr>
          <p:nvPr>
            <p:ph type="body" sz="quarter" idx="14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4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53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5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52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0" y="4181638"/>
            <a:ext cx="9199041" cy="7618229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5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56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67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65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66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72460" y="4181638"/>
            <a:ext cx="9199041" cy="7618229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8" y="2131148"/>
            <a:ext cx="20121364" cy="1139470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70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81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7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80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08618" y="3243608"/>
            <a:ext cx="9199041" cy="5399152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3" name="Текст 7"/>
          <p:cNvSpPr>
            <a:spLocks noGrp="1"/>
          </p:cNvSpPr>
          <p:nvPr>
            <p:ph type="body" sz="quarter" idx="13"/>
          </p:nvPr>
        </p:nvSpPr>
        <p:spPr>
          <a:xfrm>
            <a:off x="783050" y="9285120"/>
            <a:ext cx="21024610" cy="2627865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95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893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894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08618" y="7510360"/>
            <a:ext cx="9199041" cy="4058596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7" name="Текст 7"/>
          <p:cNvSpPr>
            <a:spLocks noGrp="1"/>
          </p:cNvSpPr>
          <p:nvPr>
            <p:ph type="body" sz="quarter" idx="13"/>
          </p:nvPr>
        </p:nvSpPr>
        <p:spPr>
          <a:xfrm>
            <a:off x="12608618" y="3172983"/>
            <a:ext cx="9199041" cy="4058596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9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е диаграммы -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09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0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08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30676" y="8885270"/>
            <a:ext cx="10570633" cy="2657065"/>
          </a:xfrm>
          <a:prstGeom prst="rect">
            <a:avLst/>
          </a:prstGeom>
        </p:spPr>
        <p:txBody>
          <a:bodyPr/>
          <a:lstStyle>
            <a:lvl1pPr algn="ctr">
              <a:defRPr sz="4200" b="1"/>
            </a:lvl1pPr>
            <a:lvl2pPr marL="1100137" indent="-642937" algn="ctr">
              <a:defRPr sz="4200" b="1"/>
            </a:lvl2pPr>
            <a:lvl3pPr marL="1514475" indent="-600075" algn="ctr">
              <a:defRPr sz="4200" b="1"/>
            </a:lvl3pPr>
            <a:lvl4pPr marL="2091688" indent="-720088" algn="ctr">
              <a:defRPr sz="4200" b="1"/>
            </a:lvl4pPr>
            <a:lvl5pPr marL="2548888" indent="-720088" algn="ctr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1" name="Текст 7"/>
          <p:cNvSpPr>
            <a:spLocks noGrp="1"/>
          </p:cNvSpPr>
          <p:nvPr>
            <p:ph type="body" sz="quarter" idx="13"/>
          </p:nvPr>
        </p:nvSpPr>
        <p:spPr>
          <a:xfrm>
            <a:off x="783047" y="8928216"/>
            <a:ext cx="10570637" cy="2614118"/>
          </a:xfrm>
          <a:prstGeom prst="rect">
            <a:avLst/>
          </a:prstGeom>
        </p:spPr>
        <p:txBody>
          <a:bodyPr/>
          <a:lstStyle/>
          <a:p>
            <a:pPr algn="ctr">
              <a:defRPr sz="4200" b="1"/>
            </a:pPr>
            <a:endParaRPr/>
          </a:p>
        </p:txBody>
      </p:sp>
      <p:sp>
        <p:nvSpPr>
          <p:cNvPr id="91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дополнение + 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74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808080"/>
                </a:solidFill>
              </a:defRPr>
            </a:lvl1pPr>
            <a:lvl2pPr algn="ctr">
              <a:defRPr sz="4200">
                <a:solidFill>
                  <a:srgbClr val="808080"/>
                </a:solidFill>
              </a:defRPr>
            </a:lvl2pPr>
            <a:lvl3pPr algn="ctr">
              <a:defRPr sz="4200">
                <a:solidFill>
                  <a:srgbClr val="808080"/>
                </a:solidFill>
              </a:defRPr>
            </a:lvl3pPr>
            <a:lvl4pPr marL="1851660" indent="-480060" algn="ctr">
              <a:defRPr sz="4200">
                <a:solidFill>
                  <a:srgbClr val="808080"/>
                </a:solidFill>
              </a:defRPr>
            </a:lvl4pPr>
            <a:lvl5pPr marL="2308860" indent="-480060" algn="ctr">
              <a:defRPr sz="42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Текст 7"/>
          <p:cNvSpPr>
            <a:spLocks noGrp="1"/>
          </p:cNvSpPr>
          <p:nvPr>
            <p:ph type="body" sz="quarter" idx="13"/>
          </p:nvPr>
        </p:nvSpPr>
        <p:spPr>
          <a:xfrm>
            <a:off x="6418750" y="11667452"/>
            <a:ext cx="11546499" cy="85662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700"/>
              </a:spcBef>
            </a:pPr>
            <a:endParaRPr/>
          </a:p>
        </p:txBody>
      </p:sp>
      <p:sp>
        <p:nvSpPr>
          <p:cNvPr id="80" name="Уровень текста 1…"/>
          <p:cNvSpPr txBox="1">
            <a:spLocks noGrp="1"/>
          </p:cNvSpPr>
          <p:nvPr>
            <p:ph type="body" sz="quarter" idx="14"/>
          </p:nvPr>
        </p:nvSpPr>
        <p:spPr>
          <a:xfrm>
            <a:off x="6418750" y="12565547"/>
            <a:ext cx="11546499" cy="641844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Четыр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23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2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22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99216" y="3275603"/>
            <a:ext cx="7633785" cy="8350782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5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ругой вари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36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34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35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7" y="10161082"/>
            <a:ext cx="22149960" cy="1927100"/>
          </a:xfrm>
          <a:prstGeom prst="rect">
            <a:avLst/>
          </a:prstGeom>
        </p:spPr>
        <p:txBody>
          <a:bodyPr/>
          <a:lstStyle>
            <a:lvl1pPr>
              <a:defRPr sz="4200" b="1"/>
            </a:lvl1pPr>
            <a:lvl2pPr marL="1100137" indent="-642937">
              <a:defRPr sz="4200" b="1"/>
            </a:lvl2pPr>
            <a:lvl3pPr marL="1514475" indent="-600075">
              <a:defRPr sz="4200" b="1"/>
            </a:lvl3pPr>
            <a:lvl4pPr marL="2091688" indent="-720088">
              <a:defRPr sz="4200" b="1"/>
            </a:lvl4pPr>
            <a:lvl5pPr marL="2548888" indent="-720088">
              <a:defRPr sz="4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49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4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48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50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4" y="3720229"/>
            <a:ext cx="12507426" cy="78557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906244" y="3720231"/>
            <a:ext cx="9026766" cy="785576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63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61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62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64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047" y="3335399"/>
            <a:ext cx="6785859" cy="49055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5" name="Рисунок 3"/>
          <p:cNvSpPr>
            <a:spLocks noGrp="1"/>
          </p:cNvSpPr>
          <p:nvPr>
            <p:ph type="pic" sz="quarter" idx="14"/>
          </p:nvPr>
        </p:nvSpPr>
        <p:spPr>
          <a:xfrm>
            <a:off x="783046" y="8531931"/>
            <a:ext cx="3245157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6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23746" y="8531931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7" name="Рисунок 3"/>
          <p:cNvSpPr>
            <a:spLocks noGrp="1"/>
          </p:cNvSpPr>
          <p:nvPr>
            <p:ph type="pic" sz="quarter" idx="16"/>
          </p:nvPr>
        </p:nvSpPr>
        <p:spPr>
          <a:xfrm>
            <a:off x="7890102" y="3335399"/>
            <a:ext cx="6785860" cy="49055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8" name="Рисунок 3"/>
          <p:cNvSpPr>
            <a:spLocks noGrp="1"/>
          </p:cNvSpPr>
          <p:nvPr>
            <p:ph type="pic" sz="quarter" idx="17"/>
          </p:nvPr>
        </p:nvSpPr>
        <p:spPr>
          <a:xfrm>
            <a:off x="7890102" y="8531931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9" name="Рисунок 3"/>
          <p:cNvSpPr>
            <a:spLocks noGrp="1"/>
          </p:cNvSpPr>
          <p:nvPr>
            <p:ph type="pic" sz="quarter" idx="18"/>
          </p:nvPr>
        </p:nvSpPr>
        <p:spPr>
          <a:xfrm>
            <a:off x="11430803" y="8531931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099783" y="3335399"/>
            <a:ext cx="7833225" cy="75424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1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82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81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83" name="Рисунок 3"/>
          <p:cNvSpPr>
            <a:spLocks noGrp="1"/>
          </p:cNvSpPr>
          <p:nvPr>
            <p:ph type="pic" sz="quarter" idx="13"/>
          </p:nvPr>
        </p:nvSpPr>
        <p:spPr>
          <a:xfrm>
            <a:off x="783047" y="4233338"/>
            <a:ext cx="8197006" cy="59256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179141" y="4222036"/>
            <a:ext cx="3957388" cy="28608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5" name="Рисунок 3"/>
          <p:cNvSpPr>
            <a:spLocks noGrp="1"/>
          </p:cNvSpPr>
          <p:nvPr>
            <p:ph type="pic" sz="quarter" idx="15"/>
          </p:nvPr>
        </p:nvSpPr>
        <p:spPr>
          <a:xfrm>
            <a:off x="9179141" y="7298174"/>
            <a:ext cx="3957388" cy="28608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060186" y="4233338"/>
            <a:ext cx="8872822" cy="592564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7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98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99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997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99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7" y="3438023"/>
            <a:ext cx="11660734" cy="84295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0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65" y="3426723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1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65" y="6300122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2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65" y="9204418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805509" y="3438019"/>
            <a:ext cx="6127499" cy="842959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947057" indent="-489857">
              <a:defRPr sz="3200"/>
            </a:lvl2pPr>
            <a:lvl3pPr marL="1371600" indent="-457200">
              <a:defRPr sz="3200"/>
            </a:lvl3pPr>
            <a:lvl4pPr marL="1920238" indent="-548638">
              <a:defRPr sz="3200"/>
            </a:lvl4pPr>
            <a:lvl5pPr marL="2377438" indent="-548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4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31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2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30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32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6" y="3412368"/>
            <a:ext cx="21282198" cy="53104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3" name="Рисунок 3"/>
          <p:cNvSpPr>
            <a:spLocks noGrp="1"/>
          </p:cNvSpPr>
          <p:nvPr>
            <p:ph type="pic" sz="quarter" idx="14"/>
          </p:nvPr>
        </p:nvSpPr>
        <p:spPr>
          <a:xfrm>
            <a:off x="783042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4" name="Рисунок 3"/>
          <p:cNvSpPr>
            <a:spLocks noGrp="1"/>
          </p:cNvSpPr>
          <p:nvPr>
            <p:ph type="pic" sz="quarter" idx="15"/>
          </p:nvPr>
        </p:nvSpPr>
        <p:spPr>
          <a:xfrm>
            <a:off x="4375055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5" name="Рисунок 3"/>
          <p:cNvSpPr>
            <a:spLocks noGrp="1"/>
          </p:cNvSpPr>
          <p:nvPr>
            <p:ph type="pic" sz="quarter" idx="16"/>
          </p:nvPr>
        </p:nvSpPr>
        <p:spPr>
          <a:xfrm>
            <a:off x="7992727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6" name="Рисунок 3"/>
          <p:cNvSpPr>
            <a:spLocks noGrp="1"/>
          </p:cNvSpPr>
          <p:nvPr>
            <p:ph type="pic" sz="quarter" idx="17"/>
          </p:nvPr>
        </p:nvSpPr>
        <p:spPr>
          <a:xfrm>
            <a:off x="11610398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7" name="Рисунок 3"/>
          <p:cNvSpPr>
            <a:spLocks noGrp="1"/>
          </p:cNvSpPr>
          <p:nvPr>
            <p:ph type="pic" sz="quarter" idx="18"/>
          </p:nvPr>
        </p:nvSpPr>
        <p:spPr>
          <a:xfrm>
            <a:off x="15202411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8" name="Рисунок 3"/>
          <p:cNvSpPr>
            <a:spLocks noGrp="1"/>
          </p:cNvSpPr>
          <p:nvPr>
            <p:ph type="pic" sz="quarter" idx="19"/>
          </p:nvPr>
        </p:nvSpPr>
        <p:spPr>
          <a:xfrm>
            <a:off x="18820082" y="9096350"/>
            <a:ext cx="3245158" cy="23459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9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50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48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49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1" name="Рисунок 3"/>
          <p:cNvSpPr>
            <a:spLocks noGrp="1"/>
          </p:cNvSpPr>
          <p:nvPr>
            <p:ph type="pic" sz="half" idx="13"/>
          </p:nvPr>
        </p:nvSpPr>
        <p:spPr>
          <a:xfrm>
            <a:off x="783047" y="3438023"/>
            <a:ext cx="11660734" cy="84295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2" name="Рисунок 3"/>
          <p:cNvSpPr>
            <a:spLocks noGrp="1"/>
          </p:cNvSpPr>
          <p:nvPr>
            <p:ph type="pic" sz="quarter" idx="14"/>
          </p:nvPr>
        </p:nvSpPr>
        <p:spPr>
          <a:xfrm>
            <a:off x="12762665" y="3426723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3" name="Рисунок 3"/>
          <p:cNvSpPr>
            <a:spLocks noGrp="1"/>
          </p:cNvSpPr>
          <p:nvPr>
            <p:ph type="pic" sz="quarter" idx="15"/>
          </p:nvPr>
        </p:nvSpPr>
        <p:spPr>
          <a:xfrm>
            <a:off x="12762665" y="6300122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4" name="Рисунок 3"/>
          <p:cNvSpPr>
            <a:spLocks noGrp="1"/>
          </p:cNvSpPr>
          <p:nvPr>
            <p:ph type="pic" sz="quarter" idx="16"/>
          </p:nvPr>
        </p:nvSpPr>
        <p:spPr>
          <a:xfrm>
            <a:off x="12762665" y="9204418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5" name="Рисунок 3"/>
          <p:cNvSpPr>
            <a:spLocks noGrp="1"/>
          </p:cNvSpPr>
          <p:nvPr>
            <p:ph type="pic" sz="quarter" idx="17"/>
          </p:nvPr>
        </p:nvSpPr>
        <p:spPr>
          <a:xfrm>
            <a:off x="16662568" y="3426723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6" name="Рисунок 3"/>
          <p:cNvSpPr>
            <a:spLocks noGrp="1"/>
          </p:cNvSpPr>
          <p:nvPr>
            <p:ph type="pic" sz="quarter" idx="18"/>
          </p:nvPr>
        </p:nvSpPr>
        <p:spPr>
          <a:xfrm>
            <a:off x="16662568" y="6300122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7" name="Рисунок 3"/>
          <p:cNvSpPr>
            <a:spLocks noGrp="1"/>
          </p:cNvSpPr>
          <p:nvPr>
            <p:ph type="pic" sz="quarter" idx="19"/>
          </p:nvPr>
        </p:nvSpPr>
        <p:spPr>
          <a:xfrm>
            <a:off x="16662568" y="9204418"/>
            <a:ext cx="3684020" cy="2663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8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69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67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68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3049" y="2131148"/>
            <a:ext cx="20121363" cy="1139470"/>
          </a:xfrm>
          <a:prstGeom prst="rect">
            <a:avLst/>
          </a:prstGeom>
        </p:spPr>
        <p:txBody>
          <a:bodyPr/>
          <a:lstStyle>
            <a:lvl1pPr>
              <a:defRPr sz="3700">
                <a:solidFill>
                  <a:srgbClr val="404040"/>
                </a:solidFill>
              </a:defRPr>
            </a:lvl1pPr>
            <a:lvl2pPr marL="1023597" indent="-566397">
              <a:defRPr sz="3700">
                <a:solidFill>
                  <a:srgbClr val="404040"/>
                </a:solidFill>
              </a:defRPr>
            </a:lvl2pPr>
            <a:lvl3pPr marL="1443037" indent="-528637">
              <a:defRPr sz="3700">
                <a:solidFill>
                  <a:srgbClr val="404040"/>
                </a:solidFill>
              </a:defRPr>
            </a:lvl3pPr>
            <a:lvl4pPr marL="2005963" indent="-634363">
              <a:defRPr sz="3700">
                <a:solidFill>
                  <a:srgbClr val="404040"/>
                </a:solidFill>
              </a:defRPr>
            </a:lvl4pPr>
            <a:lvl5pPr marL="2463163" indent="-634363">
              <a:defRPr sz="3700">
                <a:solidFill>
                  <a:srgbClr val="40404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1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рупн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82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080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081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83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l="4292" t="15183" r="4292" b="16397"/>
          <a:stretch>
            <a:fillRect/>
          </a:stretch>
        </p:blipFill>
        <p:spPr>
          <a:xfrm>
            <a:off x="-3635" y="-17023"/>
            <a:ext cx="24391271" cy="1375004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  <a:lvl2pPr algn="ctr">
              <a:defRPr sz="4200"/>
            </a:lvl2pPr>
            <a:lvl3pPr algn="ctr">
              <a:defRPr sz="4200"/>
            </a:lvl3pPr>
            <a:lvl4pPr marL="1851660" indent="-480060" algn="ctr">
              <a:defRPr sz="4200"/>
            </a:lvl4pPr>
            <a:lvl5pPr marL="2308860" indent="-480060" algn="ctr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Фигура"/>
          <p:cNvSpPr/>
          <p:nvPr/>
        </p:nvSpPr>
        <p:spPr>
          <a:xfrm>
            <a:off x="20096567" y="1947854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2" name="Фигура"/>
          <p:cNvSpPr/>
          <p:nvPr/>
        </p:nvSpPr>
        <p:spPr>
          <a:xfrm rot="10800000">
            <a:off x="2764480" y="10530944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08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10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107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27654" y="3268967"/>
            <a:ext cx="6905353" cy="8994414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 marL="1100137" indent="-642937">
              <a:defRPr sz="4200"/>
            </a:lvl2pPr>
            <a:lvl3pPr marL="1514475" indent="-600075">
              <a:defRPr sz="4200"/>
            </a:lvl3pPr>
            <a:lvl4pPr marL="2091688" indent="-720088">
              <a:defRPr sz="4200"/>
            </a:lvl4pPr>
            <a:lvl5pPr marL="2548888" indent="-720088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0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21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119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120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73096" y="8905544"/>
            <a:ext cx="8227964" cy="3075513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  <a:lvl2pPr marL="1100137" indent="-642937" algn="ctr">
              <a:defRPr sz="4200"/>
            </a:lvl2pPr>
            <a:lvl3pPr marL="1514475" indent="-600075" algn="ctr">
              <a:defRPr sz="4200"/>
            </a:lvl3pPr>
            <a:lvl4pPr marL="2091688" indent="-720088" algn="ctr">
              <a:defRPr sz="4200"/>
            </a:lvl4pPr>
            <a:lvl5pPr marL="2548888" indent="-720088" algn="ctr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3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34" name="Группа"/>
          <p:cNvGrpSpPr/>
          <p:nvPr/>
        </p:nvGrpSpPr>
        <p:grpSpPr>
          <a:xfrm>
            <a:off x="20898818" y="-48489"/>
            <a:ext cx="2995485" cy="2388087"/>
            <a:chOff x="0" y="0"/>
            <a:chExt cx="2995483" cy="2388086"/>
          </a:xfrm>
        </p:grpSpPr>
        <p:sp>
          <p:nvSpPr>
            <p:cNvPr id="1132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1133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39600" y="8905546"/>
            <a:ext cx="8227963" cy="3241038"/>
          </a:xfrm>
          <a:prstGeom prst="rect">
            <a:avLst/>
          </a:prstGeom>
        </p:spPr>
        <p:txBody>
          <a:bodyPr/>
          <a:lstStyle>
            <a:lvl1pPr algn="ctr">
              <a:defRPr sz="4200"/>
            </a:lvl1pPr>
            <a:lvl2pPr marL="1100137" indent="-642937" algn="ctr">
              <a:defRPr sz="4200"/>
            </a:lvl2pPr>
            <a:lvl3pPr marL="1514475" indent="-600075" algn="ctr">
              <a:defRPr sz="4200"/>
            </a:lvl3pPr>
            <a:lvl4pPr marL="2091688" indent="-720088" algn="ctr">
              <a:defRPr sz="4200"/>
            </a:lvl4pPr>
            <a:lvl5pPr marL="2548888" indent="-720088" algn="ctr"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6" name="Title Text"/>
          <p:cNvSpPr txBox="1">
            <a:spLocks noGrp="1"/>
          </p:cNvSpPr>
          <p:nvPr>
            <p:ph type="title"/>
          </p:nvPr>
        </p:nvSpPr>
        <p:spPr>
          <a:xfrm>
            <a:off x="783047" y="679738"/>
            <a:ext cx="16552785" cy="13902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0" y="12715994"/>
            <a:ext cx="443172" cy="4370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45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46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7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48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49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59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60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1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62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11953701"/>
            <a:ext cx="13673463" cy="641844"/>
          </a:xfrm>
          <a:prstGeom prst="rect">
            <a:avLst/>
          </a:prstGeom>
        </p:spPr>
        <p:txBody>
          <a:bodyPr/>
          <a:lstStyle>
            <a:lvl1pPr algn="ctr"/>
            <a:lvl2pPr marL="742950" indent="-285750" algn="ctr"/>
            <a:lvl3pPr marL="1181100" indent="-266700" algn="ctr"/>
            <a:lvl4pPr marL="1691639" indent="-320039" algn="ctr"/>
            <a:lvl5pPr marL="2148839" indent="-320039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72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CC232C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73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4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11953701"/>
            <a:ext cx="13673463" cy="641844"/>
          </a:xfrm>
          <a:prstGeom prst="rect">
            <a:avLst/>
          </a:prstGeom>
        </p:spPr>
        <p:txBody>
          <a:bodyPr/>
          <a:lstStyle>
            <a:lvl1pPr algn="ctr"/>
            <a:lvl2pPr marL="742950" indent="-285750" algn="ctr"/>
            <a:lvl3pPr marL="1181100" indent="-266700" algn="ctr"/>
            <a:lvl4pPr marL="1691639" indent="-320039" algn="ctr"/>
            <a:lvl5pPr marL="2148839" indent="-320039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84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85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6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187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981184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пикер + 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bg.png" descr="bg.png"/>
          <p:cNvPicPr>
            <a:picLocks noChangeAspect="1"/>
          </p:cNvPicPr>
          <p:nvPr/>
        </p:nvPicPr>
        <p:blipFill>
          <a:blip r:embed="rId2">
            <a:extLst/>
          </a:blip>
          <a:srcRect t="6460" b="1895"/>
          <a:stretch>
            <a:fillRect/>
          </a:stretch>
        </p:blipFill>
        <p:spPr>
          <a:xfrm>
            <a:off x="2246502" y="-7021"/>
            <a:ext cx="19890995" cy="1373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197" name="Прямоугольник"/>
          <p:cNvSpPr/>
          <p:nvPr/>
        </p:nvSpPr>
        <p:spPr>
          <a:xfrm>
            <a:off x="10617027" y="-48489"/>
            <a:ext cx="3149947" cy="366863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198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t="75877"/>
          <a:stretch>
            <a:fillRect/>
          </a:stretch>
        </p:blipFill>
        <p:spPr>
          <a:xfrm>
            <a:off x="10804821" y="459911"/>
            <a:ext cx="2774359" cy="48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9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rcRect b="23440"/>
          <a:stretch>
            <a:fillRect/>
          </a:stretch>
        </p:blipFill>
        <p:spPr>
          <a:xfrm>
            <a:off x="9592467" y="1198660"/>
            <a:ext cx="5199093" cy="2897719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Микрофон"/>
          <p:cNvSpPr/>
          <p:nvPr/>
        </p:nvSpPr>
        <p:spPr>
          <a:xfrm>
            <a:off x="11978754" y="10381384"/>
            <a:ext cx="426491" cy="811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41" y="0"/>
                </a:moveTo>
                <a:cubicBezTo>
                  <a:pt x="6808" y="0"/>
                  <a:pt x="3916" y="1519"/>
                  <a:pt x="3916" y="3377"/>
                </a:cubicBezTo>
                <a:lnTo>
                  <a:pt x="3916" y="11505"/>
                </a:lnTo>
                <a:cubicBezTo>
                  <a:pt x="3916" y="13363"/>
                  <a:pt x="6808" y="14882"/>
                  <a:pt x="10341" y="14882"/>
                </a:cubicBezTo>
                <a:lnTo>
                  <a:pt x="11259" y="14882"/>
                </a:lnTo>
                <a:cubicBezTo>
                  <a:pt x="14792" y="14882"/>
                  <a:pt x="17684" y="13363"/>
                  <a:pt x="17684" y="11505"/>
                </a:cubicBezTo>
                <a:lnTo>
                  <a:pt x="17684" y="3377"/>
                </a:lnTo>
                <a:cubicBezTo>
                  <a:pt x="17684" y="1519"/>
                  <a:pt x="14792" y="0"/>
                  <a:pt x="11259" y="0"/>
                </a:cubicBezTo>
                <a:lnTo>
                  <a:pt x="10341" y="0"/>
                </a:lnTo>
                <a:close/>
                <a:moveTo>
                  <a:pt x="1127" y="6630"/>
                </a:moveTo>
                <a:cubicBezTo>
                  <a:pt x="503" y="6630"/>
                  <a:pt x="0" y="6896"/>
                  <a:pt x="0" y="7224"/>
                </a:cubicBezTo>
                <a:lnTo>
                  <a:pt x="0" y="11087"/>
                </a:lnTo>
                <a:cubicBezTo>
                  <a:pt x="0" y="14039"/>
                  <a:pt x="4307" y="16472"/>
                  <a:pt x="9792" y="16740"/>
                </a:cubicBezTo>
                <a:lnTo>
                  <a:pt x="9792" y="20540"/>
                </a:lnTo>
                <a:lnTo>
                  <a:pt x="5353" y="20540"/>
                </a:lnTo>
                <a:cubicBezTo>
                  <a:pt x="4797" y="20540"/>
                  <a:pt x="4349" y="20778"/>
                  <a:pt x="4349" y="21070"/>
                </a:cubicBezTo>
                <a:cubicBezTo>
                  <a:pt x="4349" y="21363"/>
                  <a:pt x="4797" y="21600"/>
                  <a:pt x="5353" y="21600"/>
                </a:cubicBezTo>
                <a:lnTo>
                  <a:pt x="16243" y="21600"/>
                </a:lnTo>
                <a:cubicBezTo>
                  <a:pt x="16799" y="21600"/>
                  <a:pt x="17251" y="21363"/>
                  <a:pt x="17251" y="21070"/>
                </a:cubicBezTo>
                <a:cubicBezTo>
                  <a:pt x="17251" y="20778"/>
                  <a:pt x="16799" y="20540"/>
                  <a:pt x="16243" y="20540"/>
                </a:cubicBezTo>
                <a:lnTo>
                  <a:pt x="11808" y="20540"/>
                </a:lnTo>
                <a:lnTo>
                  <a:pt x="11808" y="16740"/>
                </a:lnTo>
                <a:cubicBezTo>
                  <a:pt x="17293" y="16472"/>
                  <a:pt x="21600" y="14040"/>
                  <a:pt x="21600" y="11087"/>
                </a:cubicBezTo>
                <a:lnTo>
                  <a:pt x="21600" y="7224"/>
                </a:lnTo>
                <a:cubicBezTo>
                  <a:pt x="21600" y="6896"/>
                  <a:pt x="21097" y="6630"/>
                  <a:pt x="20473" y="6630"/>
                </a:cubicBezTo>
                <a:cubicBezTo>
                  <a:pt x="19850" y="6630"/>
                  <a:pt x="19344" y="6896"/>
                  <a:pt x="19344" y="7224"/>
                </a:cubicBezTo>
                <a:lnTo>
                  <a:pt x="19344" y="11087"/>
                </a:lnTo>
                <a:cubicBezTo>
                  <a:pt x="19344" y="13564"/>
                  <a:pt x="15511" y="15579"/>
                  <a:pt x="10800" y="15579"/>
                </a:cubicBezTo>
                <a:cubicBezTo>
                  <a:pt x="6089" y="15579"/>
                  <a:pt x="2256" y="13564"/>
                  <a:pt x="2256" y="11087"/>
                </a:cubicBezTo>
                <a:lnTo>
                  <a:pt x="2256" y="7224"/>
                </a:lnTo>
                <a:cubicBezTo>
                  <a:pt x="2256" y="6896"/>
                  <a:pt x="1750" y="6630"/>
                  <a:pt x="1127" y="6630"/>
                </a:cubicBez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1219200">
              <a:spcBef>
                <a:spcPts val="7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18750" y="11667452"/>
            <a:ext cx="11546500" cy="85662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700"/>
              </a:spcBef>
            </a:lvl1pPr>
            <a:lvl2pPr algn="ctr">
              <a:spcBef>
                <a:spcPts val="700"/>
              </a:spcBef>
            </a:lvl2pPr>
            <a:lvl3pPr algn="ctr">
              <a:spcBef>
                <a:spcPts val="700"/>
              </a:spcBef>
            </a:lvl3pPr>
            <a:lvl4pPr algn="ctr">
              <a:spcBef>
                <a:spcPts val="700"/>
              </a:spcBef>
            </a:lvl4pPr>
            <a:lvl5pPr algn="ctr">
              <a:spcBef>
                <a:spcPts val="7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2" name="Уровень текста 1…"/>
          <p:cNvSpPr txBox="1">
            <a:spLocks noGrp="1"/>
          </p:cNvSpPr>
          <p:nvPr>
            <p:ph type="body" sz="quarter" idx="13"/>
          </p:nvPr>
        </p:nvSpPr>
        <p:spPr>
          <a:xfrm>
            <a:off x="6418750" y="12621586"/>
            <a:ext cx="11546499" cy="854294"/>
          </a:xfrm>
          <a:prstGeom prst="rect">
            <a:avLst/>
          </a:prstGeom>
        </p:spPr>
        <p:txBody>
          <a:bodyPr/>
          <a:lstStyle/>
          <a:p>
            <a:pPr algn="ctr"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bg.jpg" descr="b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  <a:lvl2pPr algn="ctr">
              <a:defRPr sz="4200">
                <a:solidFill>
                  <a:srgbClr val="FFFFFF"/>
                </a:solidFill>
              </a:defRPr>
            </a:lvl2pPr>
            <a:lvl3pPr algn="ctr">
              <a:defRPr sz="4200">
                <a:solidFill>
                  <a:srgbClr val="FFFFFF"/>
                </a:solidFill>
              </a:defRPr>
            </a:lvl3pPr>
            <a:lvl4pPr marL="1851660" indent="-480060" algn="ctr">
              <a:defRPr sz="4200">
                <a:solidFill>
                  <a:srgbClr val="FFFFFF"/>
                </a:solidFill>
              </a:defRPr>
            </a:lvl4pPr>
            <a:lvl5pPr marL="2308860" indent="-480060" algn="ctr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Фигура"/>
          <p:cNvSpPr/>
          <p:nvPr/>
        </p:nvSpPr>
        <p:spPr>
          <a:xfrm>
            <a:off x="20096567" y="1947854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4" name="Фигура"/>
          <p:cNvSpPr/>
          <p:nvPr/>
        </p:nvSpPr>
        <p:spPr>
          <a:xfrm rot="10800000">
            <a:off x="2764480" y="10530944"/>
            <a:ext cx="1522955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bg.jpg" descr="b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5355268" y="6239398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5268" y="7757258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  <a:lvl2pPr algn="ctr">
              <a:defRPr sz="4200">
                <a:solidFill>
                  <a:srgbClr val="FFFFFF"/>
                </a:solidFill>
              </a:defRPr>
            </a:lvl2pPr>
            <a:lvl3pPr algn="ctr">
              <a:defRPr sz="4200">
                <a:solidFill>
                  <a:srgbClr val="FFFFFF"/>
                </a:solidFill>
              </a:defRPr>
            </a:lvl3pPr>
            <a:lvl4pPr marL="1851660" indent="-480060" algn="ctr">
              <a:defRPr sz="4200">
                <a:solidFill>
                  <a:srgbClr val="FFFFFF"/>
                </a:solidFill>
              </a:defRPr>
            </a:lvl4pPr>
            <a:lvl5pPr marL="2308860" indent="-480060" algn="ctr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"/>
          <p:cNvSpPr/>
          <p:nvPr/>
        </p:nvSpPr>
        <p:spPr>
          <a:xfrm>
            <a:off x="-54345" y="4326764"/>
            <a:ext cx="17995984" cy="534800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3" name="Фигура"/>
          <p:cNvSpPr/>
          <p:nvPr/>
        </p:nvSpPr>
        <p:spPr>
          <a:xfrm>
            <a:off x="18582413" y="2436672"/>
            <a:ext cx="1522954" cy="1522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4" name="Фигура"/>
          <p:cNvSpPr/>
          <p:nvPr/>
        </p:nvSpPr>
        <p:spPr>
          <a:xfrm rot="10800000">
            <a:off x="1250325" y="11019759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2080054" y="5674133"/>
            <a:ext cx="13673462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80054" y="7191992"/>
            <a:ext cx="13673462" cy="981182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  <a:lvl2pPr>
              <a:defRPr sz="4200">
                <a:solidFill>
                  <a:srgbClr val="FFFFFF"/>
                </a:solidFill>
              </a:defRPr>
            </a:lvl2pPr>
            <a:lvl3pPr>
              <a:defRPr sz="4200">
                <a:solidFill>
                  <a:srgbClr val="FFFFFF"/>
                </a:solidFill>
              </a:defRPr>
            </a:lvl3pPr>
            <a:lvl4pPr marL="1851660" indent="-480060">
              <a:defRPr sz="4200">
                <a:solidFill>
                  <a:srgbClr val="FFFFFF"/>
                </a:solidFill>
              </a:defRPr>
            </a:lvl4pPr>
            <a:lvl5pPr marL="2308860" indent="-480060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азбивочный слайд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"/>
          <p:cNvSpPr/>
          <p:nvPr/>
        </p:nvSpPr>
        <p:spPr>
          <a:xfrm>
            <a:off x="3532540" y="4778352"/>
            <a:ext cx="17318919" cy="4233417"/>
          </a:xfrm>
          <a:prstGeom prst="rect">
            <a:avLst/>
          </a:pr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5" name="Фигура"/>
          <p:cNvSpPr/>
          <p:nvPr/>
        </p:nvSpPr>
        <p:spPr>
          <a:xfrm>
            <a:off x="20748902" y="3340646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6" name="Фигура"/>
          <p:cNvSpPr/>
          <p:nvPr/>
        </p:nvSpPr>
        <p:spPr>
          <a:xfrm rot="10800000">
            <a:off x="2154712" y="8852617"/>
            <a:ext cx="1522955" cy="1522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232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5388519" y="5607632"/>
            <a:ext cx="13673463" cy="1522736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88519" y="7125490"/>
            <a:ext cx="13673463" cy="981183"/>
          </a:xfrm>
          <a:prstGeom prst="rect">
            <a:avLst/>
          </a:prstGeom>
        </p:spPr>
        <p:txBody>
          <a:bodyPr/>
          <a:lstStyle>
            <a:lvl1pPr algn="ctr">
              <a:defRPr sz="4200">
                <a:solidFill>
                  <a:srgbClr val="FFFFFF"/>
                </a:solidFill>
              </a:defRPr>
            </a:lvl1pPr>
            <a:lvl2pPr algn="ctr">
              <a:defRPr sz="4200">
                <a:solidFill>
                  <a:srgbClr val="FFFFFF"/>
                </a:solidFill>
              </a:defRPr>
            </a:lvl2pPr>
            <a:lvl3pPr algn="ctr">
              <a:defRPr sz="4200">
                <a:solidFill>
                  <a:srgbClr val="FFFFFF"/>
                </a:solidFill>
              </a:defRPr>
            </a:lvl3pPr>
            <a:lvl4pPr marL="1851660" indent="-480060" algn="ctr">
              <a:defRPr sz="4200">
                <a:solidFill>
                  <a:srgbClr val="FFFFFF"/>
                </a:solidFill>
              </a:defRPr>
            </a:lvl4pPr>
            <a:lvl5pPr marL="2308860" indent="-480060" algn="ctr">
              <a:defRPr sz="4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anchor="ctr"/>
          <a:lstStyle>
            <a:lvl1pPr>
              <a:defRPr sz="12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806961" y="2783765"/>
            <a:ext cx="22452416" cy="970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8" tIns="121918" rIns="121918" bIns="1219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Фигура"/>
          <p:cNvSpPr/>
          <p:nvPr/>
        </p:nvSpPr>
        <p:spPr>
          <a:xfrm rot="10800000">
            <a:off x="351657" y="11816815"/>
            <a:ext cx="1522956" cy="1522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grpSp>
        <p:nvGrpSpPr>
          <p:cNvPr id="6" name="Группа"/>
          <p:cNvGrpSpPr/>
          <p:nvPr/>
        </p:nvGrpSpPr>
        <p:grpSpPr>
          <a:xfrm>
            <a:off x="20898817" y="-48489"/>
            <a:ext cx="2995485" cy="2388087"/>
            <a:chOff x="0" y="0"/>
            <a:chExt cx="2995484" cy="2388086"/>
          </a:xfrm>
        </p:grpSpPr>
        <p:sp>
          <p:nvSpPr>
            <p:cNvPr id="4" name="Прямоугольник"/>
            <p:cNvSpPr/>
            <p:nvPr/>
          </p:nvSpPr>
          <p:spPr>
            <a:xfrm>
              <a:off x="590304" y="0"/>
              <a:ext cx="1814860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200">
                <a:spcBef>
                  <a:spcPts val="700"/>
                </a:spcBef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pic>
          <p:nvPicPr>
            <p:cNvPr id="5" name="logo.png" descr="logo.png"/>
            <p:cNvPicPr>
              <a:picLocks noChangeAspect="1"/>
            </p:cNvPicPr>
            <p:nvPr/>
          </p:nvPicPr>
          <p:blipFill>
            <a:blip r:embed="rId59">
              <a:extLst/>
            </a:blip>
            <a:srcRect b="23440"/>
            <a:stretch>
              <a:fillRect/>
            </a:stretch>
          </p:blipFill>
          <p:spPr>
            <a:xfrm>
              <a:off x="0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05350" y="815151"/>
            <a:ext cx="16552784" cy="1813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60811" y="12715995"/>
            <a:ext cx="443171" cy="43706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4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8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9" r:id="rId46"/>
    <p:sldLayoutId id="2147483710" r:id="rId47"/>
    <p:sldLayoutId id="2147483711" r:id="rId48"/>
    <p:sldLayoutId id="2147483712" r:id="rId49"/>
    <p:sldLayoutId id="2147483714" r:id="rId50"/>
    <p:sldLayoutId id="2147483715" r:id="rId51"/>
    <p:sldLayoutId id="2147483716" r:id="rId52"/>
    <p:sldLayoutId id="2147483717" r:id="rId53"/>
    <p:sldLayoutId id="2147483718" r:id="rId54"/>
    <p:sldLayoutId id="2147483719" r:id="rId55"/>
    <p:sldLayoutId id="2147483720" r:id="rId56"/>
    <p:sldLayoutId id="2147483721" r:id="rId57"/>
  </p:sldLayoutIdLst>
  <p:transition spd="med"/>
  <p:txStyles>
    <p:titleStyle>
      <a:lvl1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219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00" b="1" i="0" u="none" strike="noStrike" cap="none" spc="0" baseline="0">
          <a:ln>
            <a:noFill/>
          </a:ln>
          <a:solidFill>
            <a:srgbClr val="0D0D0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85825" marR="0" indent="-428625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14450" marR="0" indent="-40005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851659" marR="0" indent="-48005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308859" marR="0" indent="-48005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06038" marR="0" indent="-320038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63238" marR="0" indent="-320038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20440" marR="0" indent="-320039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77640" marR="0" indent="-320040" algn="l" defTabSz="12192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19400" y="4169224"/>
            <a:ext cx="19380200" cy="56630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8800" dirty="0" smtClean="0">
                <a:latin typeface="Cambria" pitchFamily="18" charset="0"/>
                <a:cs typeface="Times New Roman" pitchFamily="18" charset="0"/>
              </a:rPr>
              <a:t>Предотвращение </a:t>
            </a:r>
            <a:br>
              <a:rPr lang="ru-RU" sz="8800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8800" dirty="0" smtClean="0">
                <a:latin typeface="Cambria" pitchFamily="18" charset="0"/>
                <a:cs typeface="Times New Roman" pitchFamily="18" charset="0"/>
              </a:rPr>
              <a:t>и урегулирование конфликта интересов в подведомственных </a:t>
            </a:r>
            <a:r>
              <a:rPr lang="ru-RU" sz="8800" smtClean="0">
                <a:latin typeface="Cambria" pitchFamily="18" charset="0"/>
                <a:cs typeface="Times New Roman" pitchFamily="18" charset="0"/>
              </a:rPr>
              <a:t>организациях Рособрнадзора</a:t>
            </a:r>
            <a:endParaRPr lang="ru-RU" sz="8800" dirty="0" smtClean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33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371598" y="2692400"/>
            <a:ext cx="21894802" cy="1041400"/>
          </a:xfr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3200" b="1" dirty="0">
                <a:latin typeface="Cambria" panose="02040503050406030204" pitchFamily="18" charset="0"/>
              </a:rPr>
              <a:t>Федеральный закон от 25.12.2008 </a:t>
            </a:r>
            <a:r>
              <a:rPr lang="ru-RU" sz="3200" b="1" dirty="0" smtClean="0">
                <a:latin typeface="Cambria" panose="02040503050406030204" pitchFamily="18" charset="0"/>
              </a:rPr>
              <a:t>№ </a:t>
            </a:r>
            <a:r>
              <a:rPr lang="ru-RU" sz="3200" b="1" dirty="0">
                <a:latin typeface="Cambria" panose="02040503050406030204" pitchFamily="18" charset="0"/>
              </a:rPr>
              <a:t>273-ФЗ </a:t>
            </a:r>
            <a:r>
              <a:rPr lang="ru-RU" sz="3200" b="1" dirty="0" smtClean="0">
                <a:latin typeface="Cambria" panose="02040503050406030204" pitchFamily="18" charset="0"/>
              </a:rPr>
              <a:t>«О </a:t>
            </a:r>
            <a:r>
              <a:rPr lang="ru-RU" sz="3200" b="1" dirty="0">
                <a:latin typeface="Cambria" panose="02040503050406030204" pitchFamily="18" charset="0"/>
              </a:rPr>
              <a:t>противодействии </a:t>
            </a:r>
            <a:r>
              <a:rPr lang="ru-RU" sz="3200" b="1" dirty="0" smtClean="0">
                <a:latin typeface="Cambria" panose="02040503050406030204" pitchFamily="18" charset="0"/>
              </a:rPr>
              <a:t>коррупции»</a:t>
            </a:r>
            <a:endParaRPr lang="ru-RU" sz="3200" b="1" dirty="0">
              <a:latin typeface="Cambria" panose="02040503050406030204" pitchFamily="18" charset="0"/>
            </a:endParaRPr>
          </a:p>
          <a:p>
            <a:pPr algn="just"/>
            <a:endParaRPr lang="ru-RU" sz="3200" b="1" dirty="0">
              <a:latin typeface="Cambria" panose="02040503050406030204" pitchFamily="18" charset="0"/>
            </a:endParaRPr>
          </a:p>
          <a:p>
            <a:pPr algn="just"/>
            <a:endParaRPr lang="ru-RU" sz="3200" b="1" dirty="0"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1346199" y="7188200"/>
            <a:ext cx="21920201" cy="2895600"/>
          </a:xfr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3200" b="1" dirty="0">
                <a:latin typeface="Cambria" panose="02040503050406030204" pitchFamily="18" charset="0"/>
              </a:rPr>
              <a:t>Указ Президента </a:t>
            </a:r>
            <a:r>
              <a:rPr lang="ru-RU" sz="3200" b="1" dirty="0" smtClean="0">
                <a:latin typeface="Cambria" panose="02040503050406030204" pitchFamily="18" charset="0"/>
              </a:rPr>
              <a:t>Российской Федерации </a:t>
            </a:r>
            <a:r>
              <a:rPr lang="ru-RU" sz="3200" b="1" dirty="0">
                <a:latin typeface="Cambria" panose="02040503050406030204" pitchFamily="18" charset="0"/>
              </a:rPr>
              <a:t>от 22.12.2015 </a:t>
            </a:r>
            <a:r>
              <a:rPr lang="ru-RU" sz="3200" b="1" dirty="0" smtClean="0">
                <a:latin typeface="Cambria" panose="02040503050406030204" pitchFamily="18" charset="0"/>
              </a:rPr>
              <a:t>№ 650 «О </a:t>
            </a:r>
            <a:r>
              <a:rPr lang="ru-RU" sz="3200" b="1" dirty="0">
                <a:latin typeface="Cambria" panose="02040503050406030204" pitchFamily="18" charset="0"/>
              </a:rPr>
              <a:t>порядке сообщения лицами, замещающими отдельные государственные должности Российской Федерации, должности федеральной государственной службы, </a:t>
            </a:r>
            <a:r>
              <a:rPr lang="ru-RU" sz="3200" b="1" dirty="0" smtClean="0">
                <a:latin typeface="Cambria" panose="02040503050406030204" pitchFamily="18" charset="0"/>
              </a:rPr>
              <a:t>и </a:t>
            </a:r>
            <a:r>
              <a:rPr lang="ru-RU" sz="3200" b="1" dirty="0">
                <a:latin typeface="Cambria" panose="02040503050406030204" pitchFamily="18" charset="0"/>
              </a:rPr>
              <a:t>иными лицами о возникновении личной заинтересованности при исполнении должностных обязанностей, которая приводит или может привести к конфликту интересов, и о внесении изменений </a:t>
            </a:r>
            <a:r>
              <a:rPr lang="ru-RU" sz="3200" b="1" dirty="0" smtClean="0"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latin typeface="Cambria" panose="020405030504060302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</a:rPr>
              <a:t>в </a:t>
            </a:r>
            <a:r>
              <a:rPr lang="ru-RU" sz="3200" b="1" dirty="0">
                <a:latin typeface="Cambria" panose="02040503050406030204" pitchFamily="18" charset="0"/>
              </a:rPr>
              <a:t>некоторые акты Президента Российской </a:t>
            </a:r>
            <a:r>
              <a:rPr lang="ru-RU" sz="3200" b="1" dirty="0" smtClean="0">
                <a:latin typeface="Cambria" panose="02040503050406030204" pitchFamily="18" charset="0"/>
              </a:rPr>
              <a:t>Федерации»</a:t>
            </a:r>
            <a:endParaRPr lang="ru-RU" sz="3200" b="1" dirty="0">
              <a:latin typeface="Cambria" panose="02040503050406030204" pitchFamily="18" charset="0"/>
            </a:endParaRPr>
          </a:p>
          <a:p>
            <a:pPr algn="just"/>
            <a:endParaRPr lang="ru-RU" sz="3200" b="1" dirty="0">
              <a:latin typeface="Cambria" panose="020405030504060302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1371598" y="10845800"/>
            <a:ext cx="21894802" cy="1803400"/>
          </a:xfr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3200" b="1" dirty="0">
                <a:latin typeface="Cambria" panose="02040503050406030204" pitchFamily="18" charset="0"/>
              </a:rPr>
              <a:t>Указ Президента </a:t>
            </a:r>
            <a:r>
              <a:rPr lang="ru-RU" sz="3200" b="1" dirty="0" smtClean="0">
                <a:latin typeface="Cambria" panose="02040503050406030204" pitchFamily="18" charset="0"/>
              </a:rPr>
              <a:t>Российской Федерации </a:t>
            </a:r>
            <a:r>
              <a:rPr lang="ru-RU" sz="3200" b="1" dirty="0">
                <a:latin typeface="Cambria" panose="02040503050406030204" pitchFamily="18" charset="0"/>
              </a:rPr>
              <a:t>от 01.07.2010 </a:t>
            </a:r>
            <a:r>
              <a:rPr lang="ru-RU" sz="3200" b="1" dirty="0" smtClean="0">
                <a:latin typeface="Cambria" panose="02040503050406030204" pitchFamily="18" charset="0"/>
              </a:rPr>
              <a:t>№ 821 «О </a:t>
            </a:r>
            <a:r>
              <a:rPr lang="ru-RU" sz="3200" b="1" dirty="0">
                <a:latin typeface="Cambria" panose="02040503050406030204" pitchFamily="18" charset="0"/>
              </a:rPr>
              <a:t>комиссиях по соблюдению требований </a:t>
            </a:r>
            <a:r>
              <a:rPr lang="ru-RU" sz="3200" b="1" dirty="0" smtClean="0">
                <a:latin typeface="Cambria" panose="02040503050406030204" pitchFamily="18" charset="0"/>
              </a:rPr>
              <a:t/>
            </a:r>
            <a:br>
              <a:rPr lang="ru-RU" sz="3200" b="1" dirty="0" smtClean="0">
                <a:latin typeface="Cambria" panose="020405030504060302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</a:rPr>
              <a:t>к </a:t>
            </a:r>
            <a:r>
              <a:rPr lang="ru-RU" sz="3200" b="1" dirty="0">
                <a:latin typeface="Cambria" panose="02040503050406030204" pitchFamily="18" charset="0"/>
              </a:rPr>
              <a:t>служебному поведению федеральных государственных служащих и урегулированию конфликта </a:t>
            </a:r>
            <a:r>
              <a:rPr lang="ru-RU" sz="3200" b="1" dirty="0" smtClean="0">
                <a:latin typeface="Cambria" panose="02040503050406030204" pitchFamily="18" charset="0"/>
              </a:rPr>
              <a:t>интересов»</a:t>
            </a:r>
            <a:endParaRPr lang="ru-RU" sz="3200" b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just"/>
            <a:endParaRPr lang="ru-RU" sz="3200" b="1" dirty="0">
              <a:latin typeface="Cambria" panose="02040503050406030204" pitchFamily="18" charset="0"/>
            </a:endParaRPr>
          </a:p>
        </p:txBody>
      </p:sp>
      <p:sp>
        <p:nvSpPr>
          <p:cNvPr id="8" name="Заголовок 12"/>
          <p:cNvSpPr txBox="1">
            <a:spLocks/>
          </p:cNvSpPr>
          <p:nvPr/>
        </p:nvSpPr>
        <p:spPr>
          <a:xfrm>
            <a:off x="1148515" y="679738"/>
            <a:ext cx="20070353" cy="139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8" tIns="121918" rIns="121918" bIns="121918">
            <a:noAutofit/>
          </a:bodyPr>
          <a:lstStyle>
            <a:lvl1pPr marL="0" marR="0" indent="0" algn="ctr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4000" dirty="0" smtClean="0">
                <a:latin typeface="Cambria" pitchFamily="18" charset="0"/>
                <a:cs typeface="Times New Roman" pitchFamily="18" charset="0"/>
              </a:rPr>
              <a:t>Нормативные правовые акты, устанавливающие понятие и порядок предотвращения и урегулирования конфликта интересов:</a:t>
            </a:r>
            <a:endParaRPr lang="ru-RU" sz="4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"/>
          </p:nvPr>
        </p:nvSpPr>
        <p:spPr>
          <a:xfrm>
            <a:off x="1371598" y="4368800"/>
            <a:ext cx="21894802" cy="2184400"/>
          </a:xfr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3200" b="1" dirty="0" smtClean="0">
                <a:latin typeface="Cambria" panose="02040503050406030204" pitchFamily="18" charset="0"/>
              </a:rPr>
              <a:t>Постановление Правительства Российской Федерации от 05.07.2013 № 568 «О распространении </a:t>
            </a:r>
            <a:br>
              <a:rPr lang="ru-RU" sz="3200" b="1" dirty="0" smtClean="0">
                <a:latin typeface="Cambria" panose="020405030504060302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</a:rPr>
              <a:t>на отдельные категории граждан ограничений, запретов и обязанностей, установленных Федеральным законом «О противодействии коррупции» и другими федеральными законами в целях противодействия коррупции»</a:t>
            </a:r>
            <a:endParaRPr lang="ru-RU" sz="3200" b="1" dirty="0">
              <a:latin typeface="Cambria" panose="02040503050406030204" pitchFamily="18" charset="0"/>
            </a:endParaRPr>
          </a:p>
          <a:p>
            <a:pPr algn="just"/>
            <a:endParaRPr lang="ru-RU" sz="3200" b="1" dirty="0">
              <a:latin typeface="Cambria" panose="02040503050406030204" pitchFamily="18" charset="0"/>
            </a:endParaRPr>
          </a:p>
          <a:p>
            <a:pPr algn="just"/>
            <a:endParaRPr lang="ru-RU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68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>
          <a:xfrm>
            <a:off x="1371598" y="2286000"/>
            <a:ext cx="22047202" cy="2743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b="1" dirty="0" smtClean="0">
                <a:latin typeface="Cambria" panose="02040503050406030204" pitchFamily="18" charset="0"/>
              </a:rPr>
              <a:t>Приказ Рособрнадзора от 10.06.2016 № 937 «Об утверждении порядка уведомления работодателя </a:t>
            </a:r>
            <a:br>
              <a:rPr lang="ru-RU" sz="3200" b="1" dirty="0" smtClean="0">
                <a:latin typeface="Cambria" panose="020405030504060302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</a:rPr>
              <a:t>(его представителя) работниками, замещающими отдельные должности на основании трудовых договоров </a:t>
            </a:r>
            <a:br>
              <a:rPr lang="ru-RU" sz="3200" b="1" dirty="0" smtClean="0">
                <a:latin typeface="Cambria" panose="020405030504060302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</a:rPr>
              <a:t>в организациях, созданных для выполнения задач, поставленных перед Федеральной службой по надзору </a:t>
            </a:r>
            <a:br>
              <a:rPr lang="ru-RU" sz="3200" b="1" dirty="0" smtClean="0">
                <a:latin typeface="Cambria" panose="020405030504060302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</a:rPr>
              <a:t>в сфере образования и науки, о возникновении личной заинтересованности при исполнении должностных обязанностей, которая приводит или может привести к конфликту интересов»</a:t>
            </a:r>
            <a:endParaRPr lang="ru-RU" sz="3200" b="1" dirty="0">
              <a:latin typeface="Cambria" panose="02040503050406030204" pitchFamily="18" charset="0"/>
            </a:endParaRPr>
          </a:p>
        </p:txBody>
      </p:sp>
      <p:sp>
        <p:nvSpPr>
          <p:cNvPr id="8" name="Заголовок 12"/>
          <p:cNvSpPr txBox="1">
            <a:spLocks/>
          </p:cNvSpPr>
          <p:nvPr/>
        </p:nvSpPr>
        <p:spPr>
          <a:xfrm>
            <a:off x="1148515" y="679738"/>
            <a:ext cx="20070353" cy="139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18" tIns="121918" rIns="121918" bIns="121918">
            <a:noAutofit/>
          </a:bodyPr>
          <a:lstStyle>
            <a:lvl1pPr marL="0" marR="0" indent="0" algn="ctr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219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 b="1" i="0" u="none" strike="noStrike" cap="none" spc="0" baseline="0">
                <a:ln>
                  <a:noFill/>
                </a:ln>
                <a:solidFill>
                  <a:srgbClr val="0D0D0D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ru-RU" sz="4000" dirty="0" smtClean="0">
                <a:latin typeface="Cambria" pitchFamily="18" charset="0"/>
                <a:cs typeface="Times New Roman" pitchFamily="18" charset="0"/>
              </a:rPr>
              <a:t>Нормативные правовые акты, устанавливающие понятие и порядок предотвращения и урегулирования конфликта интересов:</a:t>
            </a:r>
            <a:endParaRPr lang="ru-RU" sz="4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8"/>
          </p:nvPr>
        </p:nvSpPr>
        <p:spPr>
          <a:xfrm>
            <a:off x="1371598" y="5359400"/>
            <a:ext cx="22047202" cy="8077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b="1" dirty="0">
                <a:latin typeface="Cambria" panose="02040503050406030204" pitchFamily="18" charset="0"/>
              </a:rPr>
              <a:t>Приказ Рособрнадзора </a:t>
            </a:r>
            <a:r>
              <a:rPr lang="ru-RU" sz="3200" b="1" dirty="0" smtClean="0">
                <a:latin typeface="Cambria" panose="02040503050406030204" pitchFamily="18" charset="0"/>
              </a:rPr>
              <a:t>от 22.12.2016 № 2168 «Об утверждении Перечня должностей в организациях, созданных для выполнения задач, поставленных перед Федеральной службой по надзору в сфере  образования и науки, при назначении на которые граждане обязаны представлять сведения о своих доходах, об имуществе и обязательствах имущественного характера, а также сведения о доходах, об имуществе </a:t>
            </a:r>
            <a:br>
              <a:rPr lang="ru-RU" sz="3200" b="1" dirty="0" smtClean="0">
                <a:latin typeface="Cambria" panose="020405030504060302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</a:rPr>
              <a:t>и обязательствах имущественного характера своих супруги (супруга) и несовершеннолетних детей и при замещении которых работники обязаны представлять сведения о своих доходах, расходах, об имуществе </a:t>
            </a:r>
            <a:br>
              <a:rPr lang="ru-RU" sz="3200" b="1" dirty="0" smtClean="0">
                <a:latin typeface="Cambria" panose="020405030504060302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</a:rPr>
              <a:t>и обязательствах имущественного характера, а также сведения о доходах, расходах, об имуществе </a:t>
            </a:r>
            <a:br>
              <a:rPr lang="ru-RU" sz="3200" b="1" dirty="0" smtClean="0">
                <a:latin typeface="Cambria" panose="020405030504060302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</a:rPr>
              <a:t>и обязательствах имущественного характера своих супруги (супруга) и несовершеннолетних детей, Порядка представления гражданами, претендующими на замещение должностей на основании трудового договора </a:t>
            </a:r>
            <a:br>
              <a:rPr lang="ru-RU" sz="3200" b="1" dirty="0" smtClean="0">
                <a:latin typeface="Cambria" panose="020405030504060302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</a:rPr>
              <a:t>в организациях, созданных для выполнения задач, поставленных перед Федеральной службой по надзору </a:t>
            </a:r>
            <a:br>
              <a:rPr lang="ru-RU" sz="3200" b="1" dirty="0" smtClean="0">
                <a:latin typeface="Cambria" panose="020405030504060302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</a:rPr>
              <a:t>в сфере образования и науки, сведений о доходах, об имуществе и обязательствах имущественного характера и работниками, замещающими эти должности, сведений о доходах, расходах, об имуществе и обязательствах имущественного характера, Положения об осуществлении проверки достоверности и полноты сведений, предоставляемых гражданами претендующими на замещение должностей на основании трудового договора в организациях, созданных для выполнения задач, поставленных перед Федеральной службой по надзору </a:t>
            </a:r>
            <a:br>
              <a:rPr lang="ru-RU" sz="3200" b="1" dirty="0" smtClean="0">
                <a:latin typeface="Cambria" panose="02040503050406030204" pitchFamily="18" charset="0"/>
              </a:rPr>
            </a:br>
            <a:r>
              <a:rPr lang="ru-RU" sz="3200" b="1" dirty="0" smtClean="0">
                <a:latin typeface="Cambria" panose="02040503050406030204" pitchFamily="18" charset="0"/>
              </a:rPr>
              <a:t>в сфере образования и науки, и работниками, замещающими должности в этих организациях»</a:t>
            </a:r>
            <a:endParaRPr lang="ru-RU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84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"/>
          </p:nvPr>
        </p:nvSpPr>
        <p:spPr>
          <a:xfrm>
            <a:off x="2514600" y="6299200"/>
            <a:ext cx="19293059" cy="6985000"/>
          </a:xfr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40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Под </a:t>
            </a:r>
            <a:r>
              <a:rPr lang="ru-RU" sz="4000" u="sng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личной заинтересованностью</a:t>
            </a:r>
            <a:r>
              <a:rPr lang="ru-RU" sz="40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 понимается 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каких-либо выгод (преимуществ) </a:t>
            </a:r>
            <a:r>
              <a:rPr lang="ru-RU" sz="4000" dirty="0" smtClean="0">
                <a:latin typeface="Cambria" panose="02040503050406030204" pitchFamily="18" charset="0"/>
              </a:rPr>
              <a:t>работником подведомственной организации</a:t>
            </a:r>
            <a:r>
              <a:rPr lang="ru-RU" sz="40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 и (или) состоящим с ним в близком родстве или свойстве лицами (родителями, супругами, детьми, братьями, сестрами, а также братьями, сестрами родителями, детьми супругов и супругами детей), гражданами или организациями, с которыми </a:t>
            </a:r>
            <a:r>
              <a:rPr lang="ru-RU" sz="4000" dirty="0" smtClean="0">
                <a:latin typeface="Cambria" panose="02040503050406030204" pitchFamily="18" charset="0"/>
              </a:rPr>
              <a:t>работник подведомственной организации</a:t>
            </a:r>
            <a:r>
              <a:rPr lang="ru-RU" sz="4000" dirty="0" smtClean="0">
                <a:solidFill>
                  <a:schemeClr val="dk1"/>
                </a:solidFill>
                <a:latin typeface="Cambria" panose="02040503050406030204" pitchFamily="18" charset="0"/>
                <a:ea typeface="+mn-ea"/>
                <a:cs typeface="+mn-cs"/>
              </a:rPr>
              <a:t> и (или) лица, состоящие с ним в близком родстве или свойстве, связаны имущественными, корпоративными или иными близкими отношениями</a:t>
            </a:r>
            <a:endParaRPr lang="ru-RU" sz="4000" dirty="0">
              <a:solidFill>
                <a:schemeClr val="dk1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4600" y="2286001"/>
            <a:ext cx="19293059" cy="3327400"/>
          </a:xfr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4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8" tIns="121918" rIns="121918" bIns="121918">
            <a:noAutofit/>
          </a:bodyPr>
          <a:lstStyle/>
          <a:p>
            <a:pPr algn="just"/>
            <a:r>
              <a:rPr lang="ru-RU" sz="4000" b="1" dirty="0">
                <a:latin typeface="Cambria" panose="02040503050406030204" pitchFamily="18" charset="0"/>
              </a:rPr>
              <a:t>Под </a:t>
            </a:r>
            <a:r>
              <a:rPr lang="ru-RU" sz="4000" b="1" u="sng" dirty="0">
                <a:latin typeface="Cambria" panose="02040503050406030204" pitchFamily="18" charset="0"/>
              </a:rPr>
              <a:t>конфликтом интересов</a:t>
            </a:r>
            <a:r>
              <a:rPr lang="ru-RU" sz="4000" b="1" dirty="0">
                <a:latin typeface="Cambria" panose="02040503050406030204" pitchFamily="18" charset="0"/>
              </a:rPr>
              <a:t> понимается ситуация, при которой личная заинтересованность (прямая или косвенная) </a:t>
            </a:r>
            <a:r>
              <a:rPr lang="ru-RU" sz="4000" b="1" dirty="0" smtClean="0">
                <a:latin typeface="Cambria" panose="02040503050406030204" pitchFamily="18" charset="0"/>
              </a:rPr>
              <a:t>работника подведомственной организации влияет </a:t>
            </a:r>
            <a:r>
              <a:rPr lang="ru-RU" sz="4000" b="1" dirty="0">
                <a:latin typeface="Cambria" panose="02040503050406030204" pitchFamily="18" charset="0"/>
              </a:rPr>
              <a:t>или может повлиять на надлежащее, объективное </a:t>
            </a:r>
            <a:r>
              <a:rPr lang="ru-RU" sz="4000" b="1" dirty="0" smtClean="0">
                <a:latin typeface="Cambria" panose="02040503050406030204" pitchFamily="18" charset="0"/>
              </a:rPr>
              <a:t/>
            </a:r>
            <a:br>
              <a:rPr lang="ru-RU" sz="4000" b="1" dirty="0" smtClean="0">
                <a:latin typeface="Cambria" panose="02040503050406030204" pitchFamily="18" charset="0"/>
              </a:rPr>
            </a:br>
            <a:r>
              <a:rPr lang="ru-RU" sz="4000" b="1" dirty="0" smtClean="0">
                <a:latin typeface="Cambria" panose="02040503050406030204" pitchFamily="18" charset="0"/>
              </a:rPr>
              <a:t>и </a:t>
            </a:r>
            <a:r>
              <a:rPr lang="ru-RU" sz="4000" b="1" dirty="0">
                <a:latin typeface="Cambria" panose="02040503050406030204" pitchFamily="18" charset="0"/>
              </a:rPr>
              <a:t>беспристрастное исполнение им должностных </a:t>
            </a:r>
            <a:r>
              <a:rPr lang="ru-RU" sz="4000" b="1" dirty="0" smtClean="0">
                <a:latin typeface="Cambria" panose="02040503050406030204" pitchFamily="18" charset="0"/>
              </a:rPr>
              <a:t>обязанностей </a:t>
            </a:r>
            <a:r>
              <a:rPr lang="ru-RU" sz="4000" b="1" dirty="0">
                <a:latin typeface="Cambria" panose="02040503050406030204" pitchFamily="18" charset="0"/>
              </a:rPr>
              <a:t>(осуществление полномочий)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4600" y="679738"/>
            <a:ext cx="15024432" cy="1390255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</a:rPr>
              <a:t>Основные понятия: 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16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rot="10800000" flipV="1">
            <a:off x="1403341" y="2362199"/>
            <a:ext cx="22447257" cy="22352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4000" dirty="0">
                <a:latin typeface="Cambria" pitchFamily="18" charset="0"/>
              </a:rPr>
              <a:t>Работник подведомственной организации обязан уведомить работодателя и своего непосредственного начальника о возникновении личной заинтересованности, которая приводит или может привести к конфликту интересов, как только ему станет об этом известно  </a:t>
            </a: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403350" y="5448298"/>
            <a:ext cx="22447250" cy="3289302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4000" dirty="0">
                <a:latin typeface="Cambria" pitchFamily="18" charset="0"/>
              </a:rPr>
              <a:t>При нахождении работника подведомственной организации в служебной командировке </a:t>
            </a: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r>
              <a:rPr lang="ru-RU" sz="4000" dirty="0" smtClean="0">
                <a:latin typeface="Cambria" pitchFamily="18" charset="0"/>
              </a:rPr>
              <a:t>или </a:t>
            </a:r>
            <a:r>
              <a:rPr lang="ru-RU" sz="4000" dirty="0">
                <a:latin typeface="Cambria" pitchFamily="18" charset="0"/>
              </a:rPr>
              <a:t>вне пределов места работы (отпуск, болезнь) он обязан уведомить представителя нанимателя и своего непосредственного начальника о возникновении личной заинтересованности, которая приводит или может привести к конфликту интересов, </a:t>
            </a: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r>
              <a:rPr lang="ru-RU" sz="4000" dirty="0" smtClean="0">
                <a:latin typeface="Cambria" pitchFamily="18" charset="0"/>
              </a:rPr>
              <a:t>в </a:t>
            </a:r>
            <a:r>
              <a:rPr lang="ru-RU" sz="4000" dirty="0">
                <a:latin typeface="Cambria" pitchFamily="18" charset="0"/>
              </a:rPr>
              <a:t>день прибытия к месту прохождения работы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12179492" y="4660900"/>
            <a:ext cx="894954" cy="787398"/>
          </a:xfrm>
          <a:prstGeom prst="downArrow">
            <a:avLst>
              <a:gd name="adj1" fmla="val 50000"/>
              <a:gd name="adj2" fmla="val 52151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2179492" y="8737600"/>
            <a:ext cx="894954" cy="863600"/>
          </a:xfrm>
          <a:prstGeom prst="downArrow">
            <a:avLst>
              <a:gd name="adj1" fmla="val 50000"/>
              <a:gd name="adj2" fmla="val 52151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9745" y="508000"/>
            <a:ext cx="19373653" cy="109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219200">
              <a:spcBef>
                <a:spcPts val="1000"/>
              </a:spcBef>
              <a:defRPr sz="4000" b="1">
                <a:latin typeface="Arial"/>
                <a:ea typeface="Arial"/>
                <a:cs typeface="Arial"/>
              </a:defRPr>
            </a:lvl1pPr>
            <a:lvl2pPr marL="885825" indent="-428625" algn="l" defTabSz="1219200">
              <a:spcBef>
                <a:spcPts val="1000"/>
              </a:spcBef>
              <a:buSzPct val="100000"/>
              <a:buChar char="–"/>
              <a:defRPr sz="2800">
                <a:latin typeface="Arial"/>
                <a:ea typeface="Arial"/>
                <a:cs typeface="Arial"/>
              </a:defRPr>
            </a:lvl2pPr>
            <a:lvl3pPr marL="1314450" indent="-400050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3pPr>
            <a:lvl4pPr marL="1851659" indent="-480059" algn="l" defTabSz="1219200">
              <a:spcBef>
                <a:spcPts val="1000"/>
              </a:spcBef>
              <a:buSzPct val="100000"/>
              <a:buChar char="–"/>
              <a:defRPr sz="2800">
                <a:latin typeface="Arial"/>
                <a:ea typeface="Arial"/>
                <a:cs typeface="Arial"/>
              </a:defRPr>
            </a:lvl4pPr>
            <a:lvl5pPr marL="2308859" indent="-480059" algn="l" defTabSz="1219200">
              <a:spcBef>
                <a:spcPts val="1000"/>
              </a:spcBef>
              <a:buSzPct val="100000"/>
              <a:buChar char="»"/>
              <a:defRPr sz="2800">
                <a:latin typeface="Arial"/>
                <a:ea typeface="Arial"/>
                <a:cs typeface="Arial"/>
              </a:defRPr>
            </a:lvl5pPr>
            <a:lvl6pPr marL="2606038" indent="-320038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6pPr>
            <a:lvl7pPr marL="3063238" indent="-320038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7pPr>
            <a:lvl8pPr marL="3520440" indent="-320039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8pPr>
            <a:lvl9pPr marL="3977640" indent="-320040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9pPr>
          </a:lstStyle>
          <a:p>
            <a:r>
              <a:rPr lang="ru-RU" sz="3600" dirty="0">
                <a:latin typeface="Cambria" pitchFamily="18" charset="0"/>
              </a:rPr>
              <a:t>Меры по предотвращению и урегулированию конфликта интересов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9744" y="9601200"/>
            <a:ext cx="22370856" cy="3759199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r>
              <a:rPr lang="ru-RU" sz="4000" dirty="0">
                <a:latin typeface="Cambria" pitchFamily="18" charset="0"/>
              </a:rPr>
              <a:t>Порядок уведомления работодателя (его представителя) работниками, замещающими отдельные должности на основании трудовых договоров в организациях, созданных для выполнения задач, поставленных перед </a:t>
            </a:r>
            <a:r>
              <a:rPr lang="ru-RU" sz="4000" dirty="0" err="1">
                <a:latin typeface="Cambria" pitchFamily="18" charset="0"/>
              </a:rPr>
              <a:t>Рособрнадзором</a:t>
            </a:r>
            <a:r>
              <a:rPr lang="ru-RU" sz="4000" dirty="0">
                <a:latin typeface="Cambria" pitchFamily="18" charset="0"/>
              </a:rPr>
              <a:t>, о возникновении личной заинтересованности при исполнении должностных обязанностей, которая приводит </a:t>
            </a:r>
            <a:br>
              <a:rPr lang="ru-RU" sz="4000" dirty="0">
                <a:latin typeface="Cambria" pitchFamily="18" charset="0"/>
              </a:rPr>
            </a:br>
            <a:r>
              <a:rPr lang="ru-RU" sz="4000" dirty="0">
                <a:latin typeface="Cambria" pitchFamily="18" charset="0"/>
              </a:rPr>
              <a:t>или может привести к конфликту интересов, утвержден приказом Рособрнадзора </a:t>
            </a:r>
            <a:r>
              <a:rPr lang="ru-RU" sz="4000" dirty="0" smtClean="0">
                <a:latin typeface="Cambria" pitchFamily="18" charset="0"/>
              </a:rPr>
              <a:t/>
            </a:r>
            <a:br>
              <a:rPr lang="ru-RU" sz="4000" dirty="0" smtClean="0">
                <a:latin typeface="Cambria" pitchFamily="18" charset="0"/>
              </a:rPr>
            </a:br>
            <a:r>
              <a:rPr lang="ru-RU" sz="4000" dirty="0" smtClean="0">
                <a:latin typeface="Cambria" pitchFamily="18" charset="0"/>
              </a:rPr>
              <a:t>от </a:t>
            </a:r>
            <a:r>
              <a:rPr lang="ru-RU" sz="4000" dirty="0">
                <a:latin typeface="Cambria" pitchFamily="18" charset="0"/>
              </a:rPr>
              <a:t>10.06.2016 № 937</a:t>
            </a:r>
          </a:p>
        </p:txBody>
      </p:sp>
    </p:spTree>
    <p:extLst>
      <p:ext uri="{BB962C8B-B14F-4D97-AF65-F5344CB8AC3E}">
        <p14:creationId xmlns:p14="http://schemas.microsoft.com/office/powerpoint/2010/main" val="450504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низ 18"/>
          <p:cNvSpPr/>
          <p:nvPr/>
        </p:nvSpPr>
        <p:spPr>
          <a:xfrm>
            <a:off x="11938295" y="5562600"/>
            <a:ext cx="894954" cy="787398"/>
          </a:xfrm>
          <a:prstGeom prst="downArrow">
            <a:avLst>
              <a:gd name="adj1" fmla="val 50000"/>
              <a:gd name="adj2" fmla="val 52151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9745" y="508000"/>
            <a:ext cx="19373653" cy="109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219200">
              <a:spcBef>
                <a:spcPts val="1000"/>
              </a:spcBef>
              <a:defRPr sz="4000" b="1">
                <a:latin typeface="Arial"/>
                <a:ea typeface="Arial"/>
                <a:cs typeface="Arial"/>
              </a:defRPr>
            </a:lvl1pPr>
            <a:lvl2pPr marL="885825" indent="-428625" algn="l" defTabSz="1219200">
              <a:spcBef>
                <a:spcPts val="1000"/>
              </a:spcBef>
              <a:buSzPct val="100000"/>
              <a:buChar char="–"/>
              <a:defRPr sz="2800">
                <a:latin typeface="Arial"/>
                <a:ea typeface="Arial"/>
                <a:cs typeface="Arial"/>
              </a:defRPr>
            </a:lvl2pPr>
            <a:lvl3pPr marL="1314450" indent="-400050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3pPr>
            <a:lvl4pPr marL="1851659" indent="-480059" algn="l" defTabSz="1219200">
              <a:spcBef>
                <a:spcPts val="1000"/>
              </a:spcBef>
              <a:buSzPct val="100000"/>
              <a:buChar char="–"/>
              <a:defRPr sz="2800">
                <a:latin typeface="Arial"/>
                <a:ea typeface="Arial"/>
                <a:cs typeface="Arial"/>
              </a:defRPr>
            </a:lvl4pPr>
            <a:lvl5pPr marL="2308859" indent="-480059" algn="l" defTabSz="1219200">
              <a:spcBef>
                <a:spcPts val="1000"/>
              </a:spcBef>
              <a:buSzPct val="100000"/>
              <a:buChar char="»"/>
              <a:defRPr sz="2800">
                <a:latin typeface="Arial"/>
                <a:ea typeface="Arial"/>
                <a:cs typeface="Arial"/>
              </a:defRPr>
            </a:lvl5pPr>
            <a:lvl6pPr marL="2606038" indent="-320038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6pPr>
            <a:lvl7pPr marL="3063238" indent="-320038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7pPr>
            <a:lvl8pPr marL="3520440" indent="-320039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8pPr>
            <a:lvl9pPr marL="3977640" indent="-320040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9pPr>
          </a:lstStyle>
          <a:p>
            <a:r>
              <a:rPr lang="ru-RU" sz="3600" dirty="0">
                <a:latin typeface="Cambria" pitchFamily="18" charset="0"/>
              </a:rPr>
              <a:t>Меры по предотвращению и урегулированию конфликта интересов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9745" y="2362200"/>
            <a:ext cx="21812055" cy="3200400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txBody>
          <a:bodyPr anchor="ctr"/>
          <a:lstStyle/>
          <a:p>
            <a:pPr algn="just"/>
            <a:r>
              <a:rPr lang="ru-RU" sz="3600" dirty="0">
                <a:solidFill>
                  <a:srgbClr val="000000"/>
                </a:solidFill>
                <a:latin typeface="Cambria" pitchFamily="18" charset="0"/>
                <a:ea typeface="Helvetica Neue Medium"/>
                <a:cs typeface="Helvetica Neue Medium"/>
              </a:rPr>
              <a:t>Рекомендуемый образец уведомления работодателя работниками подведомственной организации </a:t>
            </a:r>
            <a:r>
              <a:rPr lang="ru-RU" sz="3600" dirty="0" smtClean="0">
                <a:solidFill>
                  <a:srgbClr val="000000"/>
                </a:solidFill>
                <a:latin typeface="Cambria" pitchFamily="18" charset="0"/>
                <a:ea typeface="Helvetica Neue Medium"/>
                <a:cs typeface="Helvetica Neue Medium"/>
              </a:rPr>
              <a:t/>
            </a:r>
            <a:br>
              <a:rPr lang="ru-RU" sz="3600" dirty="0" smtClean="0">
                <a:solidFill>
                  <a:srgbClr val="000000"/>
                </a:solidFill>
                <a:latin typeface="Cambria" pitchFamily="18" charset="0"/>
                <a:ea typeface="Helvetica Neue Medium"/>
                <a:cs typeface="Helvetica Neue Medium"/>
              </a:rPr>
            </a:br>
            <a:r>
              <a:rPr lang="ru-RU" sz="3600" dirty="0" smtClean="0">
                <a:solidFill>
                  <a:srgbClr val="000000"/>
                </a:solidFill>
                <a:latin typeface="Cambria" pitchFamily="18" charset="0"/>
                <a:ea typeface="Helvetica Neue Medium"/>
                <a:cs typeface="Helvetica Neue Medium"/>
              </a:rPr>
              <a:t>о </a:t>
            </a:r>
            <a:r>
              <a:rPr lang="ru-RU" sz="3600" dirty="0">
                <a:solidFill>
                  <a:srgbClr val="000000"/>
                </a:solidFill>
                <a:latin typeface="Cambria" pitchFamily="18" charset="0"/>
                <a:ea typeface="Helvetica Neue Medium"/>
                <a:cs typeface="Helvetica Neue Medium"/>
              </a:rPr>
              <a:t>возникновении личной заинтересованности при исполнении должностных обязанностей, которая приводит или может привести к конфликту интересов размещен </a:t>
            </a:r>
            <a:r>
              <a:rPr lang="ru-RU" sz="3600" dirty="0" smtClean="0">
                <a:solidFill>
                  <a:srgbClr val="000000"/>
                </a:solidFill>
                <a:latin typeface="Cambria" pitchFamily="18" charset="0"/>
                <a:ea typeface="Helvetica Neue Medium"/>
                <a:cs typeface="Helvetica Neue Medium"/>
              </a:rPr>
              <a:t>на </a:t>
            </a:r>
            <a:r>
              <a:rPr lang="ru-RU" sz="3600" dirty="0">
                <a:solidFill>
                  <a:srgbClr val="000000"/>
                </a:solidFill>
                <a:latin typeface="Cambria" pitchFamily="18" charset="0"/>
                <a:ea typeface="Helvetica Neue Medium"/>
                <a:cs typeface="Helvetica Neue Medium"/>
              </a:rPr>
              <a:t>официальном сайте Рособрнадзора в информационно-телекоммуникационной сети «Интернет», в </a:t>
            </a:r>
            <a:r>
              <a:rPr lang="ru-RU" sz="3600" dirty="0" smtClean="0">
                <a:solidFill>
                  <a:srgbClr val="000000"/>
                </a:solidFill>
                <a:latin typeface="Cambria" pitchFamily="18" charset="0"/>
                <a:ea typeface="Helvetica Neue Medium"/>
                <a:cs typeface="Helvetica Neue Medium"/>
              </a:rPr>
              <a:t>разделе «Противодействие </a:t>
            </a:r>
            <a:r>
              <a:rPr lang="ru-RU" sz="3600" dirty="0">
                <a:solidFill>
                  <a:srgbClr val="000000"/>
                </a:solidFill>
                <a:latin typeface="Cambria" pitchFamily="18" charset="0"/>
                <a:ea typeface="Helvetica Neue Medium"/>
                <a:cs typeface="Helvetica Neue Medium"/>
              </a:rPr>
              <a:t>коррупции»: </a:t>
            </a:r>
            <a:r>
              <a:rPr lang="en-US" sz="3600" dirty="0">
                <a:solidFill>
                  <a:srgbClr val="000000"/>
                </a:solidFill>
                <a:latin typeface="Cambria" pitchFamily="18" charset="0"/>
                <a:ea typeface="Helvetica Neue Medium"/>
                <a:cs typeface="Helvetica Neue Medium"/>
              </a:rPr>
              <a:t>http://obrnadzor.gov.ru/ru/about/Anti_corruption/</a:t>
            </a:r>
            <a:endParaRPr lang="ru-RU" sz="3600" dirty="0">
              <a:solidFill>
                <a:srgbClr val="000000"/>
              </a:solidFill>
              <a:latin typeface="Cambria" pitchFamily="18" charset="0"/>
              <a:ea typeface="Helvetica Neue Medium"/>
              <a:cs typeface="Helvetica Neue Medium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9745" y="6349998"/>
            <a:ext cx="21812055" cy="66040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</p:spPr>
        <p:txBody>
          <a:bodyPr lIns="121918" tIns="121918" rIns="121918" bIns="121918">
            <a:normAutofit fontScale="77500" lnSpcReduction="20000"/>
          </a:bodyPr>
          <a:lstStyle/>
          <a:p>
            <a:pPr algn="just" defTabSz="1219200">
              <a:lnSpc>
                <a:spcPct val="120000"/>
              </a:lnSpc>
              <a:spcBef>
                <a:spcPts val="1000"/>
              </a:spcBef>
            </a:pPr>
            <a:r>
              <a:rPr lang="ru-RU" sz="4400" b="1" dirty="0">
                <a:latin typeface="Cambria" pitchFamily="18" charset="0"/>
                <a:ea typeface="Arial"/>
                <a:cs typeface="Arial"/>
                <a:sym typeface="Arial"/>
              </a:rPr>
              <a:t>Перечень сведений, подлежащих отражению в уведомлении, должен содержать:</a:t>
            </a:r>
          </a:p>
          <a:p>
            <a:pPr marL="571500" indent="-571500" algn="just" defTabSz="1219200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4400" dirty="0" smtClean="0">
                <a:latin typeface="Cambria" pitchFamily="18" charset="0"/>
                <a:ea typeface="Arial"/>
                <a:cs typeface="Arial"/>
                <a:sym typeface="Arial"/>
              </a:rPr>
              <a:t>фамилию</a:t>
            </a:r>
            <a:r>
              <a:rPr lang="ru-RU" sz="4400" dirty="0">
                <a:latin typeface="Cambria" pitchFamily="18" charset="0"/>
                <a:ea typeface="Arial"/>
                <a:cs typeface="Arial"/>
                <a:sym typeface="Arial"/>
              </a:rPr>
              <a:t>, имя, отчество </a:t>
            </a:r>
            <a:r>
              <a:rPr lang="ru-RU" sz="4400" dirty="0" smtClean="0">
                <a:latin typeface="Cambria" pitchFamily="18" charset="0"/>
                <a:ea typeface="Arial"/>
                <a:cs typeface="Arial"/>
                <a:sym typeface="Arial"/>
              </a:rPr>
              <a:t>должностного лица, на имя которого направляется уведомление;</a:t>
            </a:r>
          </a:p>
          <a:p>
            <a:pPr marL="571500" indent="-571500" algn="just" defTabSz="1219200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4400" dirty="0">
                <a:latin typeface="Cambria" pitchFamily="18" charset="0"/>
                <a:ea typeface="Arial"/>
                <a:cs typeface="Arial"/>
                <a:sym typeface="Arial"/>
              </a:rPr>
              <a:t>фамилию, имя, отчество </a:t>
            </a:r>
            <a:r>
              <a:rPr lang="ru-RU" sz="4400" dirty="0" smtClean="0">
                <a:latin typeface="Cambria" pitchFamily="18" charset="0"/>
                <a:ea typeface="Arial"/>
                <a:cs typeface="Arial"/>
                <a:sym typeface="Arial"/>
              </a:rPr>
              <a:t>работника подведомственной организации, представившего </a:t>
            </a:r>
            <a:r>
              <a:rPr lang="ru-RU" sz="4400" dirty="0">
                <a:latin typeface="Cambria" pitchFamily="18" charset="0"/>
                <a:ea typeface="Arial"/>
                <a:cs typeface="Arial"/>
                <a:sym typeface="Arial"/>
              </a:rPr>
              <a:t>уведомление;</a:t>
            </a:r>
          </a:p>
          <a:p>
            <a:pPr marL="571500" indent="-571500" algn="just" defTabSz="1219200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4400" dirty="0">
                <a:latin typeface="Cambria" pitchFamily="18" charset="0"/>
                <a:ea typeface="Arial"/>
                <a:cs typeface="Arial"/>
                <a:sym typeface="Arial"/>
              </a:rPr>
              <a:t>замещаемая должность, наименование структурного </a:t>
            </a:r>
            <a:r>
              <a:rPr lang="ru-RU" sz="4400" dirty="0" smtClean="0">
                <a:latin typeface="Cambria" pitchFamily="18" charset="0"/>
                <a:ea typeface="Arial"/>
                <a:cs typeface="Arial"/>
                <a:sym typeface="Arial"/>
              </a:rPr>
              <a:t>подразделения, контактный телефон;</a:t>
            </a:r>
            <a:endParaRPr lang="ru-RU" sz="4400" dirty="0">
              <a:latin typeface="Cambria" pitchFamily="18" charset="0"/>
              <a:ea typeface="Arial"/>
              <a:cs typeface="Arial"/>
              <a:sym typeface="Arial"/>
            </a:endParaRPr>
          </a:p>
          <a:p>
            <a:pPr marL="571500" indent="-571500" algn="just" defTabSz="1219200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4400" dirty="0" smtClean="0">
                <a:latin typeface="Cambria" pitchFamily="18" charset="0"/>
                <a:ea typeface="Arial"/>
                <a:cs typeface="Arial"/>
                <a:sym typeface="Arial"/>
              </a:rPr>
              <a:t>описание ситуации, при которой личная заинтересованность работника подведомственной организации при исполнении должностных обязанностей приводит или может привести к конфликту интересов;</a:t>
            </a:r>
            <a:endParaRPr lang="ru-RU" sz="4400" dirty="0">
              <a:latin typeface="Cambria" pitchFamily="18" charset="0"/>
              <a:ea typeface="Arial"/>
              <a:cs typeface="Arial"/>
              <a:sym typeface="Arial"/>
            </a:endParaRPr>
          </a:p>
          <a:p>
            <a:pPr marL="571500" indent="-571500" algn="just" defTabSz="1219200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4400" dirty="0">
                <a:latin typeface="Cambria" pitchFamily="18" charset="0"/>
                <a:ea typeface="Arial"/>
                <a:cs typeface="Arial"/>
                <a:sym typeface="Arial"/>
              </a:rPr>
              <a:t>описание </a:t>
            </a:r>
            <a:r>
              <a:rPr lang="ru-RU" sz="4400" dirty="0" smtClean="0">
                <a:latin typeface="Cambria" pitchFamily="18" charset="0"/>
                <a:ea typeface="Arial"/>
                <a:cs typeface="Arial"/>
                <a:sym typeface="Arial"/>
              </a:rPr>
              <a:t>должностных </a:t>
            </a:r>
            <a:r>
              <a:rPr lang="ru-RU" sz="4400" dirty="0">
                <a:latin typeface="Cambria" pitchFamily="18" charset="0"/>
                <a:ea typeface="Arial"/>
                <a:cs typeface="Arial"/>
                <a:sym typeface="Arial"/>
              </a:rPr>
              <a:t>обязанностей, на исполнение которых может негативно повлиять либо негативно влияет </a:t>
            </a:r>
            <a:r>
              <a:rPr lang="ru-RU" sz="4400" dirty="0" smtClean="0">
                <a:latin typeface="Cambria" pitchFamily="18" charset="0"/>
                <a:ea typeface="Arial"/>
                <a:cs typeface="Arial"/>
                <a:sym typeface="Arial"/>
              </a:rPr>
              <a:t>личная заинтересованность;</a:t>
            </a:r>
          </a:p>
          <a:p>
            <a:pPr marL="571500" indent="-571500" algn="just" defTabSz="1219200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4400" dirty="0" smtClean="0">
                <a:latin typeface="Cambria" pitchFamily="18" charset="0"/>
                <a:ea typeface="Arial"/>
                <a:cs typeface="Arial"/>
                <a:sym typeface="Arial"/>
              </a:rPr>
              <a:t>предложения по урегулированию конфликта интересов;</a:t>
            </a:r>
            <a:endParaRPr lang="ru-RU" sz="4400" dirty="0">
              <a:latin typeface="Cambria" pitchFamily="18" charset="0"/>
              <a:ea typeface="Arial"/>
              <a:cs typeface="Arial"/>
              <a:sym typeface="Arial"/>
            </a:endParaRPr>
          </a:p>
          <a:p>
            <a:pPr marL="571500" indent="-571500" algn="just" defTabSz="1219200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4400" dirty="0">
                <a:latin typeface="Cambria" pitchFamily="18" charset="0"/>
                <a:ea typeface="Arial"/>
                <a:cs typeface="Arial"/>
                <a:sym typeface="Arial"/>
              </a:rPr>
              <a:t>дата подачи уведомления</a:t>
            </a:r>
            <a:r>
              <a:rPr lang="ru-RU" sz="4400" dirty="0" smtClean="0">
                <a:latin typeface="Cambria" pitchFamily="18" charset="0"/>
                <a:ea typeface="Arial"/>
                <a:cs typeface="Arial"/>
                <a:sym typeface="Arial"/>
              </a:rPr>
              <a:t>.</a:t>
            </a:r>
            <a:endParaRPr lang="ru-RU" sz="4400" dirty="0">
              <a:latin typeface="Cambria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228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9745" y="508000"/>
            <a:ext cx="19373653" cy="1397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219200">
              <a:spcBef>
                <a:spcPts val="1000"/>
              </a:spcBef>
              <a:defRPr sz="4000" b="1">
                <a:latin typeface="Arial"/>
                <a:ea typeface="Arial"/>
                <a:cs typeface="Arial"/>
              </a:defRPr>
            </a:lvl1pPr>
            <a:lvl2pPr marL="885825" indent="-428625" algn="l" defTabSz="1219200">
              <a:spcBef>
                <a:spcPts val="1000"/>
              </a:spcBef>
              <a:buSzPct val="100000"/>
              <a:buChar char="–"/>
              <a:defRPr sz="2800">
                <a:latin typeface="Arial"/>
                <a:ea typeface="Arial"/>
                <a:cs typeface="Arial"/>
              </a:defRPr>
            </a:lvl2pPr>
            <a:lvl3pPr marL="1314450" indent="-400050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3pPr>
            <a:lvl4pPr marL="1851659" indent="-480059" algn="l" defTabSz="1219200">
              <a:spcBef>
                <a:spcPts val="1000"/>
              </a:spcBef>
              <a:buSzPct val="100000"/>
              <a:buChar char="–"/>
              <a:defRPr sz="2800">
                <a:latin typeface="Arial"/>
                <a:ea typeface="Arial"/>
                <a:cs typeface="Arial"/>
              </a:defRPr>
            </a:lvl4pPr>
            <a:lvl5pPr marL="2308859" indent="-480059" algn="l" defTabSz="1219200">
              <a:spcBef>
                <a:spcPts val="1000"/>
              </a:spcBef>
              <a:buSzPct val="100000"/>
              <a:buChar char="»"/>
              <a:defRPr sz="2800">
                <a:latin typeface="Arial"/>
                <a:ea typeface="Arial"/>
                <a:cs typeface="Arial"/>
              </a:defRPr>
            </a:lvl5pPr>
            <a:lvl6pPr marL="2606038" indent="-320038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6pPr>
            <a:lvl7pPr marL="3063238" indent="-320038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7pPr>
            <a:lvl8pPr marL="3520440" indent="-320039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8pPr>
            <a:lvl9pPr marL="3977640" indent="-320040" algn="l" defTabSz="1219200">
              <a:spcBef>
                <a:spcPts val="10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</a:defRPr>
            </a:lvl9pPr>
          </a:lstStyle>
          <a:p>
            <a:r>
              <a:rPr lang="ru-RU" dirty="0">
                <a:latin typeface="Cambria" pitchFamily="18" charset="0"/>
              </a:rPr>
              <a:t>Меры по предотвращению и урегулированию конфликта интересов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9982201" y="7510360"/>
            <a:ext cx="10871198" cy="4808640"/>
          </a:xfrm>
          <a:solidFill>
            <a:schemeClr val="accent2">
              <a:lumMod val="20000"/>
              <a:lumOff val="80000"/>
            </a:schemeClr>
          </a:solidFill>
          <a:ln w="12700">
            <a:noFill/>
            <a:miter lim="4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8" tIns="121918" rIns="121918" bIns="121918" anchor="ctr" anchorCtr="0">
            <a:normAutofit fontScale="92500"/>
          </a:bodyPr>
          <a:lstStyle/>
          <a:p>
            <a:pPr algn="ctr" hangingPunct="0"/>
            <a:endParaRPr lang="ru-RU" sz="3600" dirty="0" smtClean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  <a:p>
            <a:pPr algn="ctr" hangingPunct="0"/>
            <a:r>
              <a:rPr lang="ru-RU" sz="36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Иные </a:t>
            </a:r>
            <a:r>
              <a:rPr lang="ru-RU" sz="3600" dirty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работники подведомственной организации передают уведомление в подразделение или должностному лицу подведомственной организации, ответственным за деятельность </a:t>
            </a:r>
            <a:r>
              <a:rPr lang="ru-RU" sz="36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/>
            </a:r>
            <a:br>
              <a:rPr lang="ru-RU" sz="36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ru-RU" sz="36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по </a:t>
            </a:r>
            <a:r>
              <a:rPr lang="ru-RU" sz="3600" dirty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профилактике коррупционных и иных правонарушений в организациях, подведомственных </a:t>
            </a:r>
            <a:r>
              <a:rPr lang="ru-RU" sz="3600" dirty="0" err="1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Рособрнадзору</a:t>
            </a:r>
            <a:endParaRPr lang="ru-RU" sz="3600" dirty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  <a:p>
            <a:pPr algn="ctr" hangingPunct="0"/>
            <a:endParaRPr lang="ru-RU" sz="3600" dirty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982200" y="2463800"/>
            <a:ext cx="10871199" cy="46990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ctr" hangingPunct="0"/>
            <a:endParaRPr lang="ru-RU" sz="3600" b="1" dirty="0" smtClean="0">
              <a:solidFill>
                <a:schemeClr val="dk1"/>
              </a:solidFill>
              <a:latin typeface="Cambria" pitchFamily="18" charset="0"/>
              <a:sym typeface="Helvetica Neue Medium"/>
            </a:endParaRPr>
          </a:p>
          <a:p>
            <a:pPr algn="ctr" hangingPunct="0"/>
            <a:r>
              <a:rPr lang="ru-RU" sz="3600" b="1" dirty="0" smtClean="0">
                <a:solidFill>
                  <a:schemeClr val="dk1"/>
                </a:solidFill>
                <a:latin typeface="Cambria" pitchFamily="18" charset="0"/>
                <a:sym typeface="Helvetica Neue Medium"/>
              </a:rPr>
              <a:t>Руководитель </a:t>
            </a:r>
            <a:r>
              <a:rPr lang="ru-RU" sz="3600" b="1" dirty="0">
                <a:solidFill>
                  <a:schemeClr val="dk1"/>
                </a:solidFill>
                <a:latin typeface="Cambria" pitchFamily="18" charset="0"/>
                <a:sym typeface="Helvetica Neue Medium"/>
              </a:rPr>
              <a:t>подведомственной организации передает уведомление в структурное подразделение Рособрнадзора, ответственное за деятельность по профилактике коррупционных и иных правонарушений </a:t>
            </a:r>
            <a:r>
              <a:rPr lang="ru-RU" sz="3600" b="1" dirty="0" smtClean="0">
                <a:solidFill>
                  <a:schemeClr val="dk1"/>
                </a:solidFill>
                <a:latin typeface="Cambria" pitchFamily="18" charset="0"/>
                <a:sym typeface="Helvetica Neue Medium"/>
              </a:rPr>
              <a:t/>
            </a:r>
            <a:br>
              <a:rPr lang="ru-RU" sz="3600" b="1" dirty="0" smtClean="0">
                <a:solidFill>
                  <a:schemeClr val="dk1"/>
                </a:solidFill>
                <a:latin typeface="Cambria" pitchFamily="18" charset="0"/>
                <a:sym typeface="Helvetica Neue Medium"/>
              </a:rPr>
            </a:br>
            <a:r>
              <a:rPr lang="ru-RU" sz="3600" b="1" dirty="0" smtClean="0">
                <a:solidFill>
                  <a:schemeClr val="dk1"/>
                </a:solidFill>
                <a:latin typeface="Cambria" pitchFamily="18" charset="0"/>
                <a:sym typeface="Helvetica Neue Medium"/>
              </a:rPr>
              <a:t>в </a:t>
            </a:r>
            <a:r>
              <a:rPr lang="ru-RU" sz="3600" b="1" dirty="0">
                <a:solidFill>
                  <a:schemeClr val="dk1"/>
                </a:solidFill>
                <a:latin typeface="Cambria" pitchFamily="18" charset="0"/>
                <a:sym typeface="Helvetica Neue Medium"/>
              </a:rPr>
              <a:t>Рособрнадзоре</a:t>
            </a:r>
          </a:p>
          <a:p>
            <a:pPr algn="ctr" hangingPunct="0"/>
            <a:endParaRPr lang="ru-RU" sz="3600" b="1" dirty="0">
              <a:solidFill>
                <a:schemeClr val="dk1"/>
              </a:solidFill>
              <a:latin typeface="Cambria" pitchFamily="18" charset="0"/>
              <a:sym typeface="Helvetica Neue Medium"/>
            </a:endParaRPr>
          </a:p>
        </p:txBody>
      </p:sp>
      <p:sp>
        <p:nvSpPr>
          <p:cNvPr id="5" name="AutoShape 2" descr="https://slide-share.ru/image/470338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larutina\Desktop\для Ильи на сайт\470338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1578"/>
            <a:ext cx="8077200" cy="709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97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724400" y="8686800"/>
            <a:ext cx="13360400" cy="2209800"/>
          </a:xfrm>
          <a:solidFill>
            <a:schemeClr val="accent2">
              <a:lumMod val="20000"/>
              <a:lumOff val="80000"/>
            </a:schemeClr>
          </a:solidFill>
          <a:ln w="3175">
            <a:noFill/>
            <a:miter lim="400000"/>
          </a:ln>
        </p:spPr>
        <p:txBody>
          <a:bodyPr lIns="121918" tIns="121918" rIns="121918" bIns="121918">
            <a:normAutofit/>
          </a:bodyPr>
          <a:lstStyle/>
          <a:p>
            <a:pPr algn="ctr"/>
            <a:r>
              <a:rPr lang="ru-RU" sz="5400" b="1" dirty="0" smtClean="0">
                <a:latin typeface="Cambria" pitchFamily="18" charset="0"/>
              </a:rPr>
              <a:t>расторжение трудового договора </a:t>
            </a:r>
            <a:br>
              <a:rPr lang="ru-RU" sz="5400" b="1" dirty="0" smtClean="0">
                <a:latin typeface="Cambria" pitchFamily="18" charset="0"/>
              </a:rPr>
            </a:br>
            <a:r>
              <a:rPr lang="ru-RU" sz="5400" b="1" dirty="0" smtClean="0">
                <a:latin typeface="Cambria" pitchFamily="18" charset="0"/>
              </a:rPr>
              <a:t>по инициативе работодателя</a:t>
            </a:r>
            <a:endParaRPr lang="ru-RU" sz="5400" b="1" dirty="0"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06961" y="3048000"/>
            <a:ext cx="20808439" cy="4114800"/>
          </a:xfr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Cambria" pitchFamily="18" charset="0"/>
              </a:rPr>
              <a:t>В соответствии с пунктом 7.1 статьи 81 Трудового кодекса Российской Федерации от 30.12.2001 №  197-ФЗ  непринятие работником подведомственной организации </a:t>
            </a:r>
            <a:r>
              <a:rPr lang="ru-RU" sz="4800" b="1" smtClean="0">
                <a:latin typeface="Cambria" pitchFamily="18" charset="0"/>
              </a:rPr>
              <a:t>мер </a:t>
            </a:r>
            <a:br>
              <a:rPr lang="ru-RU" sz="4800" b="1" smtClean="0">
                <a:latin typeface="Cambria" pitchFamily="18" charset="0"/>
              </a:rPr>
            </a:br>
            <a:r>
              <a:rPr lang="ru-RU" sz="4800" b="1" smtClean="0">
                <a:latin typeface="Cambria" pitchFamily="18" charset="0"/>
              </a:rPr>
              <a:t>по </a:t>
            </a:r>
            <a:r>
              <a:rPr lang="ru-RU" sz="4800" b="1" dirty="0" smtClean="0">
                <a:latin typeface="Cambria" pitchFamily="18" charset="0"/>
              </a:rPr>
              <a:t>предотвращению или урегулированию конфликта интересов,  является правонарушением, влекущем:</a:t>
            </a:r>
            <a:endParaRPr lang="ru-RU" sz="4800" b="1" dirty="0">
              <a:latin typeface="Cambri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latin typeface="Cambria" pitchFamily="18" charset="0"/>
              </a:rPr>
              <a:t>Помните!</a:t>
            </a:r>
            <a:endParaRPr lang="ru-RU" sz="7200" dirty="0">
              <a:latin typeface="Cambria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0735454" y="7162800"/>
            <a:ext cx="1456543" cy="1422400"/>
          </a:xfrm>
          <a:prstGeom prst="downArrow">
            <a:avLst>
              <a:gd name="adj1" fmla="val 50000"/>
              <a:gd name="adj2" fmla="val 52151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larutina\Desktop\для Ильи на сайт\внимание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0234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Приветственный слайд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Приветственный слай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Приветственный слайд">
  <a:themeElements>
    <a:clrScheme name="Приветственный слайд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A3534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Приветственный слайд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Приветственный слайд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2982</TotalTime>
  <Words>582</Words>
  <Application>Microsoft Office PowerPoint</Application>
  <PresentationFormat>Произвольный</PresentationFormat>
  <Paragraphs>34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Приветственный слайд</vt:lpstr>
      <vt:lpstr>Предотвращение  и урегулирование конфликта интересов в подведомственных организациях Рособрнадзора</vt:lpstr>
      <vt:lpstr>Презентация PowerPoint</vt:lpstr>
      <vt:lpstr>Презентация PowerPoint</vt:lpstr>
      <vt:lpstr>Основные понятия: </vt:lpstr>
      <vt:lpstr>Презентация PowerPoint</vt:lpstr>
      <vt:lpstr>Презентация PowerPoint</vt:lpstr>
      <vt:lpstr>Презентация PowerPoint</vt:lpstr>
      <vt:lpstr>Помните!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Окулова Лариса Евгеньевна</dc:creator>
  <cp:lastModifiedBy>Гавва Лариса Евгеньевна</cp:lastModifiedBy>
  <cp:revision>253</cp:revision>
  <cp:lastPrinted>2020-01-27T11:29:06Z</cp:lastPrinted>
  <dcterms:modified xsi:type="dcterms:W3CDTF">2020-02-11T15:58:32Z</dcterms:modified>
</cp:coreProperties>
</file>