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charts/chart6.xml" ContentType="application/vnd.openxmlformats-officedocument.drawingml.chart+xml"/>
  <Override PartName="/ppt/drawings/drawing5.xml" ContentType="application/vnd.openxmlformats-officedocument.drawingml.chartshapes+xml"/>
  <Override PartName="/ppt/notesSlides/notesSlide15.xml" ContentType="application/vnd.openxmlformats-officedocument.presentationml.notesSlide+xml"/>
  <Override PartName="/ppt/charts/chart7.xml" ContentType="application/vnd.openxmlformats-officedocument.drawingml.chart+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859" r:id="rId2"/>
    <p:sldMasterId id="2147483932" r:id="rId3"/>
    <p:sldMasterId id="2147483938" r:id="rId4"/>
    <p:sldMasterId id="2147483953" r:id="rId5"/>
    <p:sldMasterId id="2147483965" r:id="rId6"/>
  </p:sldMasterIdLst>
  <p:notesMasterIdLst>
    <p:notesMasterId r:id="rId36"/>
  </p:notesMasterIdLst>
  <p:handoutMasterIdLst>
    <p:handoutMasterId r:id="rId37"/>
  </p:handoutMasterIdLst>
  <p:sldIdLst>
    <p:sldId id="859" r:id="rId7"/>
    <p:sldId id="854" r:id="rId8"/>
    <p:sldId id="856" r:id="rId9"/>
    <p:sldId id="857" r:id="rId10"/>
    <p:sldId id="931" r:id="rId11"/>
    <p:sldId id="925" r:id="rId12"/>
    <p:sldId id="927" r:id="rId13"/>
    <p:sldId id="928" r:id="rId14"/>
    <p:sldId id="929" r:id="rId15"/>
    <p:sldId id="930" r:id="rId16"/>
    <p:sldId id="934" r:id="rId17"/>
    <p:sldId id="941" r:id="rId18"/>
    <p:sldId id="943" r:id="rId19"/>
    <p:sldId id="945" r:id="rId20"/>
    <p:sldId id="932" r:id="rId21"/>
    <p:sldId id="936" r:id="rId22"/>
    <p:sldId id="937" r:id="rId23"/>
    <p:sldId id="938" r:id="rId24"/>
    <p:sldId id="939" r:id="rId25"/>
    <p:sldId id="940" r:id="rId26"/>
    <p:sldId id="933" r:id="rId27"/>
    <p:sldId id="922" r:id="rId28"/>
    <p:sldId id="923" r:id="rId29"/>
    <p:sldId id="946" r:id="rId30"/>
    <p:sldId id="948" r:id="rId31"/>
    <p:sldId id="949" r:id="rId32"/>
    <p:sldId id="947" r:id="rId33"/>
    <p:sldId id="918" r:id="rId34"/>
    <p:sldId id="950" r:id="rId35"/>
  </p:sldIdLst>
  <p:sldSz cx="12192000" cy="6858000"/>
  <p:notesSz cx="6805613" cy="99441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2D58E8-AEB6-4381-88DB-CB6166695558}">
          <p14:sldIdLst>
            <p14:sldId id="859"/>
            <p14:sldId id="854"/>
            <p14:sldId id="856"/>
            <p14:sldId id="857"/>
            <p14:sldId id="931"/>
            <p14:sldId id="925"/>
            <p14:sldId id="927"/>
            <p14:sldId id="928"/>
            <p14:sldId id="929"/>
            <p14:sldId id="930"/>
            <p14:sldId id="934"/>
            <p14:sldId id="941"/>
            <p14:sldId id="943"/>
            <p14:sldId id="945"/>
            <p14:sldId id="932"/>
            <p14:sldId id="936"/>
            <p14:sldId id="937"/>
            <p14:sldId id="938"/>
            <p14:sldId id="939"/>
            <p14:sldId id="940"/>
            <p14:sldId id="933"/>
            <p14:sldId id="922"/>
            <p14:sldId id="923"/>
          </p14:sldIdLst>
        </p14:section>
        <p14:section name="Untitled Section" id="{D6530265-E4BB-4D95-96A5-C18EF12AE80C}">
          <p14:sldIdLst>
            <p14:sldId id="946"/>
            <p14:sldId id="948"/>
            <p14:sldId id="949"/>
            <p14:sldId id="947"/>
            <p14:sldId id="918"/>
            <p14:sldId id="95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YSSETTES Sophie" initials="V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FC7CE7"/>
    <a:srgbClr val="D60093"/>
    <a:srgbClr val="66FF66"/>
    <a:srgbClr val="FFFF99"/>
    <a:srgbClr val="FFFF00"/>
    <a:srgbClr val="FFCC00"/>
    <a:srgbClr val="99FF33"/>
    <a:srgbClr val="33CC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30" autoAdjust="0"/>
    <p:restoredTop sz="96448" autoAdjust="0"/>
  </p:normalViewPr>
  <p:slideViewPr>
    <p:cSldViewPr>
      <p:cViewPr varScale="1">
        <p:scale>
          <a:sx n="59" d="100"/>
          <a:sy n="59" d="100"/>
        </p:scale>
        <p:origin x="67" y="682"/>
      </p:cViewPr>
      <p:guideLst>
        <p:guide orient="horz" pos="2160"/>
        <p:guide pos="3840"/>
      </p:guideLst>
    </p:cSldViewPr>
  </p:slideViewPr>
  <p:outlineViewPr>
    <p:cViewPr>
      <p:scale>
        <a:sx n="33" d="100"/>
        <a:sy n="33" d="100"/>
      </p:scale>
      <p:origin x="54" y="488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Chart%20in%20Microsoft%20PowerPoint"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105830521184853E-2"/>
          <c:y val="7.9045838967098811E-2"/>
          <c:w val="0.91344476471691038"/>
          <c:h val="0.7745076751769665"/>
        </c:manualLayout>
      </c:layout>
      <c:scatterChart>
        <c:scatterStyle val="lineMarker"/>
        <c:varyColors val="0"/>
        <c:ser>
          <c:idx val="0"/>
          <c:order val="0"/>
          <c:tx>
            <c:strRef>
              <c:f>Sheet1!$B$1</c:f>
              <c:strCache>
                <c:ptCount val="1"/>
                <c:pt idx="0">
                  <c:v>Effect of familiarity with mathematics on correct responses -- significant</c:v>
                </c:pt>
              </c:strCache>
            </c:strRef>
          </c:tx>
          <c:spPr>
            <a:ln w="28575">
              <a:noFill/>
            </a:ln>
          </c:spPr>
          <c:marker>
            <c:symbol val="circle"/>
            <c:size val="9"/>
            <c:spPr>
              <a:solidFill>
                <a:schemeClr val="accent1"/>
              </a:solidFill>
              <a:ln>
                <a:solidFill>
                  <a:schemeClr val="tx2"/>
                </a:solidFill>
              </a:ln>
            </c:spPr>
          </c:marker>
          <c:dPt>
            <c:idx val="38"/>
            <c:bubble3D val="0"/>
            <c:extLst>
              <c:ext xmlns:c16="http://schemas.microsoft.com/office/drawing/2014/chart" uri="{C3380CC4-5D6E-409C-BE32-E72D297353CC}">
                <c16:uniqueId val="{00000000-7DF7-4C8B-B8FC-00AFD66F275B}"/>
              </c:ext>
            </c:extLst>
          </c:dPt>
          <c:dPt>
            <c:idx val="49"/>
            <c:bubble3D val="0"/>
            <c:extLst>
              <c:ext xmlns:c16="http://schemas.microsoft.com/office/drawing/2014/chart" uri="{C3380CC4-5D6E-409C-BE32-E72D297353CC}">
                <c16:uniqueId val="{00000001-7DF7-4C8B-B8FC-00AFD66F275B}"/>
              </c:ext>
            </c:extLst>
          </c:dPt>
          <c:dPt>
            <c:idx val="59"/>
            <c:bubble3D val="0"/>
            <c:extLst>
              <c:ext xmlns:c16="http://schemas.microsoft.com/office/drawing/2014/chart" uri="{C3380CC4-5D6E-409C-BE32-E72D297353CC}">
                <c16:uniqueId val="{00000002-7DF7-4C8B-B8FC-00AFD66F275B}"/>
              </c:ext>
            </c:extLst>
          </c:dPt>
          <c:dPt>
            <c:idx val="80"/>
            <c:bubble3D val="0"/>
            <c:extLst>
              <c:ext xmlns:c16="http://schemas.microsoft.com/office/drawing/2014/chart" uri="{C3380CC4-5D6E-409C-BE32-E72D297353CC}">
                <c16:uniqueId val="{00000003-7DF7-4C8B-B8FC-00AFD66F275B}"/>
              </c:ext>
            </c:extLst>
          </c:dPt>
          <c:xVal>
            <c:numRef>
              <c:f>Sheet1!$A$2:$A$85</c:f>
              <c:numCache>
                <c:formatCode>0.00</c:formatCode>
                <c:ptCount val="84"/>
                <c:pt idx="0">
                  <c:v>317.3117483501095</c:v>
                </c:pt>
                <c:pt idx="1">
                  <c:v>346.13243693088532</c:v>
                </c:pt>
                <c:pt idx="2">
                  <c:v>347.69031198930566</c:v>
                </c:pt>
                <c:pt idx="3">
                  <c:v>352.44183091748761</c:v>
                </c:pt>
                <c:pt idx="4">
                  <c:v>386.63718844981349</c:v>
                </c:pt>
                <c:pt idx="5">
                  <c:v>401.35910775188546</c:v>
                </c:pt>
                <c:pt idx="6">
                  <c:v>409.07058929106609</c:v>
                </c:pt>
                <c:pt idx="7">
                  <c:v>414.9905145130632</c:v>
                </c:pt>
                <c:pt idx="8">
                  <c:v>419.1188834178771</c:v>
                </c:pt>
                <c:pt idx="9">
                  <c:v>428.15455875671489</c:v>
                </c:pt>
                <c:pt idx="10">
                  <c:v>433.52922770826501</c:v>
                </c:pt>
                <c:pt idx="11">
                  <c:v>442.5649030471028</c:v>
                </c:pt>
                <c:pt idx="12">
                  <c:v>450.89953460965148</c:v>
                </c:pt>
                <c:pt idx="13">
                  <c:v>451.83425964470371</c:v>
                </c:pt>
                <c:pt idx="14">
                  <c:v>461.64887251275167</c:v>
                </c:pt>
                <c:pt idx="15">
                  <c:v>465.46566640588145</c:v>
                </c:pt>
                <c:pt idx="16">
                  <c:v>467.17932897014379</c:v>
                </c:pt>
                <c:pt idx="17">
                  <c:v>467.56879773474884</c:v>
                </c:pt>
                <c:pt idx="18">
                  <c:v>467.8024789935119</c:v>
                </c:pt>
                <c:pt idx="19">
                  <c:v>469.98350407530035</c:v>
                </c:pt>
                <c:pt idx="20">
                  <c:v>471.15191036911557</c:v>
                </c:pt>
                <c:pt idx="21">
                  <c:v>471.77506039248374</c:v>
                </c:pt>
                <c:pt idx="22">
                  <c:v>480.03179820211136</c:v>
                </c:pt>
                <c:pt idx="23">
                  <c:v>489.06747354094921</c:v>
                </c:pt>
                <c:pt idx="24">
                  <c:v>491.24849862273766</c:v>
                </c:pt>
                <c:pt idx="25">
                  <c:v>491.94954239902677</c:v>
                </c:pt>
                <c:pt idx="26">
                  <c:v>495.06529251586738</c:v>
                </c:pt>
                <c:pt idx="27">
                  <c:v>510.95561811175463</c:v>
                </c:pt>
                <c:pt idx="28">
                  <c:v>511.7345556409648</c:v>
                </c:pt>
                <c:pt idx="29">
                  <c:v>512.27981191141191</c:v>
                </c:pt>
                <c:pt idx="30">
                  <c:v>515.78503079285758</c:v>
                </c:pt>
                <c:pt idx="31">
                  <c:v>521.62706226193382</c:v>
                </c:pt>
                <c:pt idx="32">
                  <c:v>521.62706226193382</c:v>
                </c:pt>
                <c:pt idx="33">
                  <c:v>529.1</c:v>
                </c:pt>
                <c:pt idx="34">
                  <c:v>531.13010011829772</c:v>
                </c:pt>
                <c:pt idx="35">
                  <c:v>531.98693140042883</c:v>
                </c:pt>
                <c:pt idx="36">
                  <c:v>535.95951279940073</c:v>
                </c:pt>
                <c:pt idx="37">
                  <c:v>538.45211289287317</c:v>
                </c:pt>
                <c:pt idx="38">
                  <c:v>538.84158165747829</c:v>
                </c:pt>
                <c:pt idx="39">
                  <c:v>539.7763066925304</c:v>
                </c:pt>
                <c:pt idx="40">
                  <c:v>542.89205680937107</c:v>
                </c:pt>
                <c:pt idx="41">
                  <c:v>543.82678184442329</c:v>
                </c:pt>
                <c:pt idx="42">
                  <c:v>546.31938193789574</c:v>
                </c:pt>
                <c:pt idx="43">
                  <c:v>546.55306319665885</c:v>
                </c:pt>
                <c:pt idx="44">
                  <c:v>548.42251326676319</c:v>
                </c:pt>
                <c:pt idx="45">
                  <c:v>549.43513205473641</c:v>
                </c:pt>
                <c:pt idx="46">
                  <c:v>561.11919499288877</c:v>
                </c:pt>
                <c:pt idx="47">
                  <c:v>561.27498249873076</c:v>
                </c:pt>
                <c:pt idx="48">
                  <c:v>562.44338879254599</c:v>
                </c:pt>
                <c:pt idx="49">
                  <c:v>568.67488902622722</c:v>
                </c:pt>
                <c:pt idx="50">
                  <c:v>571.4</c:v>
                </c:pt>
                <c:pt idx="51">
                  <c:v>575.60743303619768</c:v>
                </c:pt>
                <c:pt idx="52">
                  <c:v>576.23058305956579</c:v>
                </c:pt>
                <c:pt idx="53">
                  <c:v>578.95686441180135</c:v>
                </c:pt>
                <c:pt idx="54">
                  <c:v>580.04737695269557</c:v>
                </c:pt>
                <c:pt idx="55">
                  <c:v>584.70000000000005</c:v>
                </c:pt>
                <c:pt idx="56">
                  <c:v>590.8746086087167</c:v>
                </c:pt>
                <c:pt idx="57">
                  <c:v>592.74405867882115</c:v>
                </c:pt>
                <c:pt idx="58">
                  <c:v>594.22403998432048</c:v>
                </c:pt>
                <c:pt idx="59">
                  <c:v>597.72925886576616</c:v>
                </c:pt>
                <c:pt idx="60">
                  <c:v>605.51863415786772</c:v>
                </c:pt>
                <c:pt idx="61">
                  <c:v>609.56910930976051</c:v>
                </c:pt>
                <c:pt idx="62">
                  <c:v>614.94377826131063</c:v>
                </c:pt>
                <c:pt idx="63">
                  <c:v>621.17527849499186</c:v>
                </c:pt>
                <c:pt idx="64">
                  <c:v>622.49947229464919</c:v>
                </c:pt>
                <c:pt idx="65">
                  <c:v>631.69093513932899</c:v>
                </c:pt>
                <c:pt idx="66">
                  <c:v>643.60867933624445</c:v>
                </c:pt>
                <c:pt idx="67">
                  <c:v>644.07604185377056</c:v>
                </c:pt>
                <c:pt idx="68">
                  <c:v>644.46551061837556</c:v>
                </c:pt>
                <c:pt idx="69">
                  <c:v>651.63173588710902</c:v>
                </c:pt>
                <c:pt idx="70">
                  <c:v>657.7</c:v>
                </c:pt>
                <c:pt idx="71">
                  <c:v>672.74094292870427</c:v>
                </c:pt>
                <c:pt idx="72">
                  <c:v>676.9</c:v>
                </c:pt>
                <c:pt idx="73">
                  <c:v>695.79749379332497</c:v>
                </c:pt>
                <c:pt idx="74">
                  <c:v>696.6</c:v>
                </c:pt>
                <c:pt idx="75">
                  <c:v>698.6</c:v>
                </c:pt>
                <c:pt idx="76">
                  <c:v>699.92586269813876</c:v>
                </c:pt>
                <c:pt idx="77">
                  <c:v>701.3</c:v>
                </c:pt>
                <c:pt idx="78">
                  <c:v>702.10688777992721</c:v>
                </c:pt>
                <c:pt idx="79">
                  <c:v>751.10205836724617</c:v>
                </c:pt>
                <c:pt idx="80">
                  <c:v>760.13773370608396</c:v>
                </c:pt>
                <c:pt idx="81">
                  <c:v>777.58593436039155</c:v>
                </c:pt>
                <c:pt idx="82">
                  <c:v>785.297415899572</c:v>
                </c:pt>
                <c:pt idx="83">
                  <c:v>840.2904054618092</c:v>
                </c:pt>
              </c:numCache>
            </c:numRef>
          </c:xVal>
          <c:yVal>
            <c:numRef>
              <c:f>Sheet1!$B$2:$B$85</c:f>
              <c:numCache>
                <c:formatCode>0.00</c:formatCode>
                <c:ptCount val="84"/>
                <c:pt idx="0">
                  <c:v>0</c:v>
                </c:pt>
                <c:pt idx="1">
                  <c:v>0</c:v>
                </c:pt>
                <c:pt idx="2">
                  <c:v>0</c:v>
                </c:pt>
                <c:pt idx="3">
                  <c:v>0</c:v>
                </c:pt>
                <c:pt idx="4">
                  <c:v>0.95831750771064383</c:v>
                </c:pt>
                <c:pt idx="5">
                  <c:v>0.96341489121075208</c:v>
                </c:pt>
                <c:pt idx="6">
                  <c:v>0.93558141533180972</c:v>
                </c:pt>
                <c:pt idx="7">
                  <c:v>0.93053466884998914</c:v>
                </c:pt>
                <c:pt idx="8">
                  <c:v>0</c:v>
                </c:pt>
                <c:pt idx="9">
                  <c:v>0.93559316657973302</c:v>
                </c:pt>
                <c:pt idx="10">
                  <c:v>0.93122811658568083</c:v>
                </c:pt>
                <c:pt idx="11">
                  <c:v>0.94883320836434737</c:v>
                </c:pt>
                <c:pt idx="12">
                  <c:v>0</c:v>
                </c:pt>
                <c:pt idx="13">
                  <c:v>0.95627889443895764</c:v>
                </c:pt>
                <c:pt idx="14">
                  <c:v>0.94638642406251328</c:v>
                </c:pt>
                <c:pt idx="15">
                  <c:v>0.92661165362703757</c:v>
                </c:pt>
                <c:pt idx="16">
                  <c:v>0.91195572621248278</c:v>
                </c:pt>
                <c:pt idx="17">
                  <c:v>0.91517118039548673</c:v>
                </c:pt>
                <c:pt idx="18">
                  <c:v>0.95455347414016289</c:v>
                </c:pt>
                <c:pt idx="19">
                  <c:v>0.94620286193001923</c:v>
                </c:pt>
                <c:pt idx="20">
                  <c:v>0.91922531424271814</c:v>
                </c:pt>
                <c:pt idx="21">
                  <c:v>0.91150378920259134</c:v>
                </c:pt>
                <c:pt idx="22">
                  <c:v>0.94402980740431264</c:v>
                </c:pt>
                <c:pt idx="23">
                  <c:v>0.88269532252964056</c:v>
                </c:pt>
                <c:pt idx="24">
                  <c:v>0.95844990688074228</c:v>
                </c:pt>
                <c:pt idx="25">
                  <c:v>0.93228990842726123</c:v>
                </c:pt>
                <c:pt idx="26">
                  <c:v>0.89641329307506645</c:v>
                </c:pt>
                <c:pt idx="27">
                  <c:v>0.93552800295189131</c:v>
                </c:pt>
                <c:pt idx="28">
                  <c:v>0.88092870800464085</c:v>
                </c:pt>
                <c:pt idx="29">
                  <c:v>0.86522975770439192</c:v>
                </c:pt>
                <c:pt idx="30">
                  <c:v>0.92567021473232214</c:v>
                </c:pt>
                <c:pt idx="31">
                  <c:v>0.91291267007533694</c:v>
                </c:pt>
                <c:pt idx="32">
                  <c:v>0.91124443382299258</c:v>
                </c:pt>
                <c:pt idx="33">
                  <c:v>0.92442627460567994</c:v>
                </c:pt>
                <c:pt idx="34">
                  <c:v>0.912277682888327</c:v>
                </c:pt>
                <c:pt idx="35">
                  <c:v>0.90607226829951992</c:v>
                </c:pt>
                <c:pt idx="36">
                  <c:v>0.89946859262526846</c:v>
                </c:pt>
                <c:pt idx="37">
                  <c:v>0.88807270862732834</c:v>
                </c:pt>
                <c:pt idx="38">
                  <c:v>0.92153727607234315</c:v>
                </c:pt>
                <c:pt idx="39">
                  <c:v>0.93277304170405562</c:v>
                </c:pt>
                <c:pt idx="40">
                  <c:v>0.89799406465384457</c:v>
                </c:pt>
                <c:pt idx="41">
                  <c:v>0.89096440144407896</c:v>
                </c:pt>
                <c:pt idx="42">
                  <c:v>0.91919855960163932</c:v>
                </c:pt>
                <c:pt idx="43">
                  <c:v>0.93912740519534321</c:v>
                </c:pt>
                <c:pt idx="44">
                  <c:v>0.9313371861126053</c:v>
                </c:pt>
                <c:pt idx="45">
                  <c:v>0.88951610202940679</c:v>
                </c:pt>
                <c:pt idx="46">
                  <c:v>0.93904527051942488</c:v>
                </c:pt>
                <c:pt idx="47">
                  <c:v>0.91554539537361201</c:v>
                </c:pt>
                <c:pt idx="48">
                  <c:v>0.93218593330213917</c:v>
                </c:pt>
                <c:pt idx="49">
                  <c:v>0.93003630705275608</c:v>
                </c:pt>
                <c:pt idx="50">
                  <c:v>0.89954876164314201</c:v>
                </c:pt>
                <c:pt idx="51">
                  <c:v>0.91883321964978915</c:v>
                </c:pt>
                <c:pt idx="52">
                  <c:v>0.89515748804468032</c:v>
                </c:pt>
                <c:pt idx="53">
                  <c:v>0.91454434232106319</c:v>
                </c:pt>
                <c:pt idx="54">
                  <c:v>0.88415213718559982</c:v>
                </c:pt>
                <c:pt idx="55">
                  <c:v>0.8700645929669919</c:v>
                </c:pt>
                <c:pt idx="56">
                  <c:v>0.9049950173014859</c:v>
                </c:pt>
                <c:pt idx="57">
                  <c:v>0.86012393683209432</c:v>
                </c:pt>
                <c:pt idx="58">
                  <c:v>0.86649915290622725</c:v>
                </c:pt>
                <c:pt idx="59">
                  <c:v>0.8975329352357595</c:v>
                </c:pt>
                <c:pt idx="60">
                  <c:v>0.87552756359046657</c:v>
                </c:pt>
                <c:pt idx="61">
                  <c:v>0.92491397443210088</c:v>
                </c:pt>
                <c:pt idx="62">
                  <c:v>0.89674080648244492</c:v>
                </c:pt>
                <c:pt idx="63">
                  <c:v>0.91218042495149054</c:v>
                </c:pt>
                <c:pt idx="64">
                  <c:v>0.90032266032996178</c:v>
                </c:pt>
                <c:pt idx="65">
                  <c:v>0.84891649162172311</c:v>
                </c:pt>
                <c:pt idx="66">
                  <c:v>0.84325031539661177</c:v>
                </c:pt>
                <c:pt idx="67">
                  <c:v>0.90341984516844687</c:v>
                </c:pt>
                <c:pt idx="68">
                  <c:v>0.83510815296078245</c:v>
                </c:pt>
                <c:pt idx="69">
                  <c:v>0.86138353401811263</c:v>
                </c:pt>
                <c:pt idx="70">
                  <c:v>0.81848923459243594</c:v>
                </c:pt>
                <c:pt idx="71">
                  <c:v>0.88281161374766548</c:v>
                </c:pt>
                <c:pt idx="72">
                  <c:v>0.88789500449059633</c:v>
                </c:pt>
                <c:pt idx="73">
                  <c:v>0.79770937555802424</c:v>
                </c:pt>
                <c:pt idx="74">
                  <c:v>0.84281234883676692</c:v>
                </c:pt>
                <c:pt idx="75">
                  <c:v>0.82215049982285915</c:v>
                </c:pt>
                <c:pt idx="76">
                  <c:v>0.85236926577286776</c:v>
                </c:pt>
                <c:pt idx="77">
                  <c:v>0.78623718113266616</c:v>
                </c:pt>
                <c:pt idx="78">
                  <c:v>0.80647970130221203</c:v>
                </c:pt>
                <c:pt idx="79">
                  <c:v>0.80654131882342506</c:v>
                </c:pt>
                <c:pt idx="80">
                  <c:v>0.79394819623771817</c:v>
                </c:pt>
                <c:pt idx="81">
                  <c:v>0.7756888333755767</c:v>
                </c:pt>
                <c:pt idx="82">
                  <c:v>0.74475380801286328</c:v>
                </c:pt>
                <c:pt idx="83">
                  <c:v>0.72319542548986959</c:v>
                </c:pt>
              </c:numCache>
            </c:numRef>
          </c:yVal>
          <c:smooth val="0"/>
          <c:extLst>
            <c:ext xmlns:c16="http://schemas.microsoft.com/office/drawing/2014/chart" uri="{C3380CC4-5D6E-409C-BE32-E72D297353CC}">
              <c16:uniqueId val="{00000004-7DF7-4C8B-B8FC-00AFD66F275B}"/>
            </c:ext>
          </c:extLst>
        </c:ser>
        <c:ser>
          <c:idx val="1"/>
          <c:order val="1"/>
          <c:tx>
            <c:strRef>
              <c:f>Sheet1!$C$1</c:f>
              <c:strCache>
                <c:ptCount val="1"/>
                <c:pt idx="0">
                  <c:v>Effect of familiarity with mathematics on correct responses -- non-significant</c:v>
                </c:pt>
              </c:strCache>
            </c:strRef>
          </c:tx>
          <c:spPr>
            <a:ln w="28575">
              <a:noFill/>
            </a:ln>
          </c:spPr>
          <c:marker>
            <c:symbol val="circle"/>
            <c:size val="5"/>
            <c:spPr>
              <a:solidFill>
                <a:schemeClr val="accent1">
                  <a:lumMod val="40000"/>
                  <a:lumOff val="60000"/>
                </a:schemeClr>
              </a:solidFill>
              <a:ln>
                <a:noFill/>
              </a:ln>
            </c:spPr>
          </c:marker>
          <c:dPt>
            <c:idx val="1"/>
            <c:marker>
              <c:symbol val="circle"/>
              <c:size val="9"/>
              <c:spPr>
                <a:solidFill>
                  <a:schemeClr val="tx2">
                    <a:lumMod val="20000"/>
                    <a:lumOff val="80000"/>
                  </a:schemeClr>
                </a:solidFill>
                <a:ln>
                  <a:solidFill>
                    <a:schemeClr val="tx2"/>
                  </a:solidFill>
                </a:ln>
              </c:spPr>
            </c:marker>
            <c:bubble3D val="0"/>
            <c:extLst>
              <c:ext xmlns:c16="http://schemas.microsoft.com/office/drawing/2014/chart" uri="{C3380CC4-5D6E-409C-BE32-E72D297353CC}">
                <c16:uniqueId val="{00000005-7DF7-4C8B-B8FC-00AFD66F275B}"/>
              </c:ext>
            </c:extLst>
          </c:dPt>
          <c:xVal>
            <c:numRef>
              <c:f>Sheet1!$A$2:$A$85</c:f>
              <c:numCache>
                <c:formatCode>0.00</c:formatCode>
                <c:ptCount val="84"/>
                <c:pt idx="0">
                  <c:v>317.3117483501095</c:v>
                </c:pt>
                <c:pt idx="1">
                  <c:v>346.13243693088532</c:v>
                </c:pt>
                <c:pt idx="2">
                  <c:v>347.69031198930566</c:v>
                </c:pt>
                <c:pt idx="3">
                  <c:v>352.44183091748761</c:v>
                </c:pt>
                <c:pt idx="4">
                  <c:v>386.63718844981349</c:v>
                </c:pt>
                <c:pt idx="5">
                  <c:v>401.35910775188546</c:v>
                </c:pt>
                <c:pt idx="6">
                  <c:v>409.07058929106609</c:v>
                </c:pt>
                <c:pt idx="7">
                  <c:v>414.9905145130632</c:v>
                </c:pt>
                <c:pt idx="8">
                  <c:v>419.1188834178771</c:v>
                </c:pt>
                <c:pt idx="9">
                  <c:v>428.15455875671489</c:v>
                </c:pt>
                <c:pt idx="10">
                  <c:v>433.52922770826501</c:v>
                </c:pt>
                <c:pt idx="11">
                  <c:v>442.5649030471028</c:v>
                </c:pt>
                <c:pt idx="12">
                  <c:v>450.89953460965148</c:v>
                </c:pt>
                <c:pt idx="13">
                  <c:v>451.83425964470371</c:v>
                </c:pt>
                <c:pt idx="14">
                  <c:v>461.64887251275167</c:v>
                </c:pt>
                <c:pt idx="15">
                  <c:v>465.46566640588145</c:v>
                </c:pt>
                <c:pt idx="16">
                  <c:v>467.17932897014379</c:v>
                </c:pt>
                <c:pt idx="17">
                  <c:v>467.56879773474884</c:v>
                </c:pt>
                <c:pt idx="18">
                  <c:v>467.8024789935119</c:v>
                </c:pt>
                <c:pt idx="19">
                  <c:v>469.98350407530035</c:v>
                </c:pt>
                <c:pt idx="20">
                  <c:v>471.15191036911557</c:v>
                </c:pt>
                <c:pt idx="21">
                  <c:v>471.77506039248374</c:v>
                </c:pt>
                <c:pt idx="22">
                  <c:v>480.03179820211136</c:v>
                </c:pt>
                <c:pt idx="23">
                  <c:v>489.06747354094921</c:v>
                </c:pt>
                <c:pt idx="24">
                  <c:v>491.24849862273766</c:v>
                </c:pt>
                <c:pt idx="25">
                  <c:v>491.94954239902677</c:v>
                </c:pt>
                <c:pt idx="26">
                  <c:v>495.06529251586738</c:v>
                </c:pt>
                <c:pt idx="27">
                  <c:v>510.95561811175463</c:v>
                </c:pt>
                <c:pt idx="28">
                  <c:v>511.7345556409648</c:v>
                </c:pt>
                <c:pt idx="29">
                  <c:v>512.27981191141191</c:v>
                </c:pt>
                <c:pt idx="30">
                  <c:v>515.78503079285758</c:v>
                </c:pt>
                <c:pt idx="31">
                  <c:v>521.62706226193382</c:v>
                </c:pt>
                <c:pt idx="32">
                  <c:v>521.62706226193382</c:v>
                </c:pt>
                <c:pt idx="33">
                  <c:v>529.1</c:v>
                </c:pt>
                <c:pt idx="34">
                  <c:v>531.13010011829772</c:v>
                </c:pt>
                <c:pt idx="35">
                  <c:v>531.98693140042883</c:v>
                </c:pt>
                <c:pt idx="36">
                  <c:v>535.95951279940073</c:v>
                </c:pt>
                <c:pt idx="37">
                  <c:v>538.45211289287317</c:v>
                </c:pt>
                <c:pt idx="38">
                  <c:v>538.84158165747829</c:v>
                </c:pt>
                <c:pt idx="39">
                  <c:v>539.7763066925304</c:v>
                </c:pt>
                <c:pt idx="40">
                  <c:v>542.89205680937107</c:v>
                </c:pt>
                <c:pt idx="41">
                  <c:v>543.82678184442329</c:v>
                </c:pt>
                <c:pt idx="42">
                  <c:v>546.31938193789574</c:v>
                </c:pt>
                <c:pt idx="43">
                  <c:v>546.55306319665885</c:v>
                </c:pt>
                <c:pt idx="44">
                  <c:v>548.42251326676319</c:v>
                </c:pt>
                <c:pt idx="45">
                  <c:v>549.43513205473641</c:v>
                </c:pt>
                <c:pt idx="46">
                  <c:v>561.11919499288877</c:v>
                </c:pt>
                <c:pt idx="47">
                  <c:v>561.27498249873076</c:v>
                </c:pt>
                <c:pt idx="48">
                  <c:v>562.44338879254599</c:v>
                </c:pt>
                <c:pt idx="49">
                  <c:v>568.67488902622722</c:v>
                </c:pt>
                <c:pt idx="50">
                  <c:v>571.4</c:v>
                </c:pt>
                <c:pt idx="51">
                  <c:v>575.60743303619768</c:v>
                </c:pt>
                <c:pt idx="52">
                  <c:v>576.23058305956579</c:v>
                </c:pt>
                <c:pt idx="53">
                  <c:v>578.95686441180135</c:v>
                </c:pt>
                <c:pt idx="54">
                  <c:v>580.04737695269557</c:v>
                </c:pt>
                <c:pt idx="55">
                  <c:v>584.70000000000005</c:v>
                </c:pt>
                <c:pt idx="56">
                  <c:v>590.8746086087167</c:v>
                </c:pt>
                <c:pt idx="57">
                  <c:v>592.74405867882115</c:v>
                </c:pt>
                <c:pt idx="58">
                  <c:v>594.22403998432048</c:v>
                </c:pt>
                <c:pt idx="59">
                  <c:v>597.72925886576616</c:v>
                </c:pt>
                <c:pt idx="60">
                  <c:v>605.51863415786772</c:v>
                </c:pt>
                <c:pt idx="61">
                  <c:v>609.56910930976051</c:v>
                </c:pt>
                <c:pt idx="62">
                  <c:v>614.94377826131063</c:v>
                </c:pt>
                <c:pt idx="63">
                  <c:v>621.17527849499186</c:v>
                </c:pt>
                <c:pt idx="64">
                  <c:v>622.49947229464919</c:v>
                </c:pt>
                <c:pt idx="65">
                  <c:v>631.69093513932899</c:v>
                </c:pt>
                <c:pt idx="66">
                  <c:v>643.60867933624445</c:v>
                </c:pt>
                <c:pt idx="67">
                  <c:v>644.07604185377056</c:v>
                </c:pt>
                <c:pt idx="68">
                  <c:v>644.46551061837556</c:v>
                </c:pt>
                <c:pt idx="69">
                  <c:v>651.63173588710902</c:v>
                </c:pt>
                <c:pt idx="70">
                  <c:v>657.7</c:v>
                </c:pt>
                <c:pt idx="71">
                  <c:v>672.74094292870427</c:v>
                </c:pt>
                <c:pt idx="72">
                  <c:v>676.9</c:v>
                </c:pt>
                <c:pt idx="73">
                  <c:v>695.79749379332497</c:v>
                </c:pt>
                <c:pt idx="74">
                  <c:v>696.6</c:v>
                </c:pt>
                <c:pt idx="75">
                  <c:v>698.6</c:v>
                </c:pt>
                <c:pt idx="76">
                  <c:v>699.92586269813876</c:v>
                </c:pt>
                <c:pt idx="77">
                  <c:v>701.3</c:v>
                </c:pt>
                <c:pt idx="78">
                  <c:v>702.10688777992721</c:v>
                </c:pt>
                <c:pt idx="79">
                  <c:v>751.10205836724617</c:v>
                </c:pt>
                <c:pt idx="80">
                  <c:v>760.13773370608396</c:v>
                </c:pt>
                <c:pt idx="81">
                  <c:v>777.58593436039155</c:v>
                </c:pt>
                <c:pt idx="82">
                  <c:v>785.297415899572</c:v>
                </c:pt>
                <c:pt idx="83">
                  <c:v>840.2904054618092</c:v>
                </c:pt>
              </c:numCache>
            </c:numRef>
          </c:xVal>
          <c:yVal>
            <c:numRef>
              <c:f>Sheet1!$C$2:$C$85</c:f>
              <c:numCache>
                <c:formatCode>0.00</c:formatCode>
                <c:ptCount val="84"/>
                <c:pt idx="0">
                  <c:v>0.9807501066995945</c:v>
                </c:pt>
                <c:pt idx="1">
                  <c:v>0.99815042067043813</c:v>
                </c:pt>
                <c:pt idx="2">
                  <c:v>1.0036797640184365</c:v>
                </c:pt>
                <c:pt idx="3">
                  <c:v>0.99298864764013373</c:v>
                </c:pt>
                <c:pt idx="4">
                  <c:v>0</c:v>
                </c:pt>
                <c:pt idx="5">
                  <c:v>0</c:v>
                </c:pt>
                <c:pt idx="6">
                  <c:v>0</c:v>
                </c:pt>
                <c:pt idx="7">
                  <c:v>0</c:v>
                </c:pt>
                <c:pt idx="8">
                  <c:v>0.99366762376619044</c:v>
                </c:pt>
                <c:pt idx="9">
                  <c:v>0</c:v>
                </c:pt>
                <c:pt idx="10">
                  <c:v>0</c:v>
                </c:pt>
                <c:pt idx="11">
                  <c:v>0</c:v>
                </c:pt>
                <c:pt idx="12">
                  <c:v>0.99254781711166373</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numCache>
            </c:numRef>
          </c:yVal>
          <c:smooth val="0"/>
          <c:extLst>
            <c:ext xmlns:c16="http://schemas.microsoft.com/office/drawing/2014/chart" uri="{C3380CC4-5D6E-409C-BE32-E72D297353CC}">
              <c16:uniqueId val="{00000006-7DF7-4C8B-B8FC-00AFD66F275B}"/>
            </c:ext>
          </c:extLst>
        </c:ser>
        <c:ser>
          <c:idx val="2"/>
          <c:order val="2"/>
          <c:tx>
            <c:strRef>
              <c:f>Sheet1!$D$1</c:f>
              <c:strCache>
                <c:ptCount val="1"/>
                <c:pt idx="0">
                  <c:v>For trend</c:v>
                </c:pt>
              </c:strCache>
            </c:strRef>
          </c:tx>
          <c:spPr>
            <a:ln w="28575">
              <a:noFill/>
            </a:ln>
          </c:spPr>
          <c:marker>
            <c:symbol val="none"/>
          </c:marker>
          <c:dPt>
            <c:idx val="0"/>
            <c:marker>
              <c:symbol val="circle"/>
              <c:size val="9"/>
              <c:spPr>
                <a:solidFill>
                  <a:schemeClr val="tx2">
                    <a:lumMod val="20000"/>
                    <a:lumOff val="80000"/>
                  </a:schemeClr>
                </a:solidFill>
                <a:ln>
                  <a:solidFill>
                    <a:schemeClr val="tx2"/>
                  </a:solidFill>
                </a:ln>
              </c:spPr>
            </c:marker>
            <c:bubble3D val="0"/>
            <c:extLst>
              <c:ext xmlns:c16="http://schemas.microsoft.com/office/drawing/2014/chart" uri="{C3380CC4-5D6E-409C-BE32-E72D297353CC}">
                <c16:uniqueId val="{00000007-7DF7-4C8B-B8FC-00AFD66F275B}"/>
              </c:ext>
            </c:extLst>
          </c:dPt>
          <c:dPt>
            <c:idx val="2"/>
            <c:marker>
              <c:symbol val="circle"/>
              <c:size val="9"/>
              <c:spPr>
                <a:solidFill>
                  <a:schemeClr val="tx2">
                    <a:lumMod val="20000"/>
                    <a:lumOff val="80000"/>
                  </a:schemeClr>
                </a:solidFill>
                <a:ln>
                  <a:solidFill>
                    <a:schemeClr val="tx2"/>
                  </a:solidFill>
                </a:ln>
              </c:spPr>
            </c:marker>
            <c:bubble3D val="0"/>
            <c:extLst>
              <c:ext xmlns:c16="http://schemas.microsoft.com/office/drawing/2014/chart" uri="{C3380CC4-5D6E-409C-BE32-E72D297353CC}">
                <c16:uniqueId val="{00000008-7DF7-4C8B-B8FC-00AFD66F275B}"/>
              </c:ext>
            </c:extLst>
          </c:dPt>
          <c:dPt>
            <c:idx val="3"/>
            <c:marker>
              <c:symbol val="circle"/>
              <c:size val="9"/>
              <c:spPr>
                <a:solidFill>
                  <a:schemeClr val="tx2">
                    <a:lumMod val="20000"/>
                    <a:lumOff val="80000"/>
                  </a:schemeClr>
                </a:solidFill>
                <a:ln>
                  <a:solidFill>
                    <a:schemeClr val="tx2"/>
                  </a:solidFill>
                </a:ln>
              </c:spPr>
            </c:marker>
            <c:bubble3D val="0"/>
            <c:extLst>
              <c:ext xmlns:c16="http://schemas.microsoft.com/office/drawing/2014/chart" uri="{C3380CC4-5D6E-409C-BE32-E72D297353CC}">
                <c16:uniqueId val="{00000009-7DF7-4C8B-B8FC-00AFD66F275B}"/>
              </c:ext>
            </c:extLst>
          </c:dPt>
          <c:dPt>
            <c:idx val="8"/>
            <c:marker>
              <c:symbol val="circle"/>
              <c:size val="9"/>
              <c:spPr>
                <a:solidFill>
                  <a:schemeClr val="tx2">
                    <a:lumMod val="20000"/>
                    <a:lumOff val="80000"/>
                  </a:schemeClr>
                </a:solidFill>
                <a:ln>
                  <a:solidFill>
                    <a:schemeClr val="tx2"/>
                  </a:solidFill>
                </a:ln>
              </c:spPr>
            </c:marker>
            <c:bubble3D val="0"/>
            <c:extLst>
              <c:ext xmlns:c16="http://schemas.microsoft.com/office/drawing/2014/chart" uri="{C3380CC4-5D6E-409C-BE32-E72D297353CC}">
                <c16:uniqueId val="{0000000A-7DF7-4C8B-B8FC-00AFD66F275B}"/>
              </c:ext>
            </c:extLst>
          </c:dPt>
          <c:dPt>
            <c:idx val="12"/>
            <c:marker>
              <c:symbol val="circle"/>
              <c:size val="9"/>
              <c:spPr>
                <a:solidFill>
                  <a:schemeClr val="tx2">
                    <a:lumMod val="20000"/>
                    <a:lumOff val="80000"/>
                  </a:schemeClr>
                </a:solidFill>
                <a:ln>
                  <a:solidFill>
                    <a:schemeClr val="tx2"/>
                  </a:solidFill>
                </a:ln>
              </c:spPr>
            </c:marker>
            <c:bubble3D val="0"/>
            <c:extLst>
              <c:ext xmlns:c16="http://schemas.microsoft.com/office/drawing/2014/chart" uri="{C3380CC4-5D6E-409C-BE32-E72D297353CC}">
                <c16:uniqueId val="{0000000B-7DF7-4C8B-B8FC-00AFD66F275B}"/>
              </c:ext>
            </c:extLst>
          </c:dPt>
          <c:trendline>
            <c:spPr>
              <a:ln w="31750">
                <a:solidFill>
                  <a:schemeClr val="bg2">
                    <a:lumMod val="10000"/>
                  </a:schemeClr>
                </a:solidFill>
                <a:tailEnd type="stealth" w="lg" len="lg"/>
              </a:ln>
            </c:spPr>
            <c:trendlineType val="poly"/>
            <c:order val="2"/>
            <c:dispRSqr val="1"/>
            <c:dispEq val="0"/>
            <c:trendlineLbl>
              <c:layout>
                <c:manualLayout>
                  <c:x val="-0.74625515560554934"/>
                  <c:y val="-0.41776047880378592"/>
                </c:manualLayout>
              </c:layout>
              <c:numFmt formatCode="#,##0.00" sourceLinked="0"/>
              <c:txPr>
                <a:bodyPr/>
                <a:lstStyle/>
                <a:p>
                  <a:pPr>
                    <a:defRPr sz="1800" b="0"/>
                  </a:pPr>
                  <a:endParaRPr lang="en-US"/>
                </a:p>
              </c:txPr>
            </c:trendlineLbl>
          </c:trendline>
          <c:xVal>
            <c:numRef>
              <c:f>Sheet1!$A$2:$A$85</c:f>
              <c:numCache>
                <c:formatCode>0.00</c:formatCode>
                <c:ptCount val="84"/>
                <c:pt idx="0">
                  <c:v>317.3117483501095</c:v>
                </c:pt>
                <c:pt idx="1">
                  <c:v>346.13243693088532</c:v>
                </c:pt>
                <c:pt idx="2">
                  <c:v>347.69031198930566</c:v>
                </c:pt>
                <c:pt idx="3">
                  <c:v>352.44183091748761</c:v>
                </c:pt>
                <c:pt idx="4">
                  <c:v>386.63718844981349</c:v>
                </c:pt>
                <c:pt idx="5">
                  <c:v>401.35910775188546</c:v>
                </c:pt>
                <c:pt idx="6">
                  <c:v>409.07058929106609</c:v>
                </c:pt>
                <c:pt idx="7">
                  <c:v>414.9905145130632</c:v>
                </c:pt>
                <c:pt idx="8">
                  <c:v>419.1188834178771</c:v>
                </c:pt>
                <c:pt idx="9">
                  <c:v>428.15455875671489</c:v>
                </c:pt>
                <c:pt idx="10">
                  <c:v>433.52922770826501</c:v>
                </c:pt>
                <c:pt idx="11">
                  <c:v>442.5649030471028</c:v>
                </c:pt>
                <c:pt idx="12">
                  <c:v>450.89953460965148</c:v>
                </c:pt>
                <c:pt idx="13">
                  <c:v>451.83425964470371</c:v>
                </c:pt>
                <c:pt idx="14">
                  <c:v>461.64887251275167</c:v>
                </c:pt>
                <c:pt idx="15">
                  <c:v>465.46566640588145</c:v>
                </c:pt>
                <c:pt idx="16">
                  <c:v>467.17932897014379</c:v>
                </c:pt>
                <c:pt idx="17">
                  <c:v>467.56879773474884</c:v>
                </c:pt>
                <c:pt idx="18">
                  <c:v>467.8024789935119</c:v>
                </c:pt>
                <c:pt idx="19">
                  <c:v>469.98350407530035</c:v>
                </c:pt>
                <c:pt idx="20">
                  <c:v>471.15191036911557</c:v>
                </c:pt>
                <c:pt idx="21">
                  <c:v>471.77506039248374</c:v>
                </c:pt>
                <c:pt idx="22">
                  <c:v>480.03179820211136</c:v>
                </c:pt>
                <c:pt idx="23">
                  <c:v>489.06747354094921</c:v>
                </c:pt>
                <c:pt idx="24">
                  <c:v>491.24849862273766</c:v>
                </c:pt>
                <c:pt idx="25">
                  <c:v>491.94954239902677</c:v>
                </c:pt>
                <c:pt idx="26">
                  <c:v>495.06529251586738</c:v>
                </c:pt>
                <c:pt idx="27">
                  <c:v>510.95561811175463</c:v>
                </c:pt>
                <c:pt idx="28">
                  <c:v>511.7345556409648</c:v>
                </c:pt>
                <c:pt idx="29">
                  <c:v>512.27981191141191</c:v>
                </c:pt>
                <c:pt idx="30">
                  <c:v>515.78503079285758</c:v>
                </c:pt>
                <c:pt idx="31">
                  <c:v>521.62706226193382</c:v>
                </c:pt>
                <c:pt idx="32">
                  <c:v>521.62706226193382</c:v>
                </c:pt>
                <c:pt idx="33">
                  <c:v>529.1</c:v>
                </c:pt>
                <c:pt idx="34">
                  <c:v>531.13010011829772</c:v>
                </c:pt>
                <c:pt idx="35">
                  <c:v>531.98693140042883</c:v>
                </c:pt>
                <c:pt idx="36">
                  <c:v>535.95951279940073</c:v>
                </c:pt>
                <c:pt idx="37">
                  <c:v>538.45211289287317</c:v>
                </c:pt>
                <c:pt idx="38">
                  <c:v>538.84158165747829</c:v>
                </c:pt>
                <c:pt idx="39">
                  <c:v>539.7763066925304</c:v>
                </c:pt>
                <c:pt idx="40">
                  <c:v>542.89205680937107</c:v>
                </c:pt>
                <c:pt idx="41">
                  <c:v>543.82678184442329</c:v>
                </c:pt>
                <c:pt idx="42">
                  <c:v>546.31938193789574</c:v>
                </c:pt>
                <c:pt idx="43">
                  <c:v>546.55306319665885</c:v>
                </c:pt>
                <c:pt idx="44">
                  <c:v>548.42251326676319</c:v>
                </c:pt>
                <c:pt idx="45">
                  <c:v>549.43513205473641</c:v>
                </c:pt>
                <c:pt idx="46">
                  <c:v>561.11919499288877</c:v>
                </c:pt>
                <c:pt idx="47">
                  <c:v>561.27498249873076</c:v>
                </c:pt>
                <c:pt idx="48">
                  <c:v>562.44338879254599</c:v>
                </c:pt>
                <c:pt idx="49">
                  <c:v>568.67488902622722</c:v>
                </c:pt>
                <c:pt idx="50">
                  <c:v>571.4</c:v>
                </c:pt>
                <c:pt idx="51">
                  <c:v>575.60743303619768</c:v>
                </c:pt>
                <c:pt idx="52">
                  <c:v>576.23058305956579</c:v>
                </c:pt>
                <c:pt idx="53">
                  <c:v>578.95686441180135</c:v>
                </c:pt>
                <c:pt idx="54">
                  <c:v>580.04737695269557</c:v>
                </c:pt>
                <c:pt idx="55">
                  <c:v>584.70000000000005</c:v>
                </c:pt>
                <c:pt idx="56">
                  <c:v>590.8746086087167</c:v>
                </c:pt>
                <c:pt idx="57">
                  <c:v>592.74405867882115</c:v>
                </c:pt>
                <c:pt idx="58">
                  <c:v>594.22403998432048</c:v>
                </c:pt>
                <c:pt idx="59">
                  <c:v>597.72925886576616</c:v>
                </c:pt>
                <c:pt idx="60">
                  <c:v>605.51863415786772</c:v>
                </c:pt>
                <c:pt idx="61">
                  <c:v>609.56910930976051</c:v>
                </c:pt>
                <c:pt idx="62">
                  <c:v>614.94377826131063</c:v>
                </c:pt>
                <c:pt idx="63">
                  <c:v>621.17527849499186</c:v>
                </c:pt>
                <c:pt idx="64">
                  <c:v>622.49947229464919</c:v>
                </c:pt>
                <c:pt idx="65">
                  <c:v>631.69093513932899</c:v>
                </c:pt>
                <c:pt idx="66">
                  <c:v>643.60867933624445</c:v>
                </c:pt>
                <c:pt idx="67">
                  <c:v>644.07604185377056</c:v>
                </c:pt>
                <c:pt idx="68">
                  <c:v>644.46551061837556</c:v>
                </c:pt>
                <c:pt idx="69">
                  <c:v>651.63173588710902</c:v>
                </c:pt>
                <c:pt idx="70">
                  <c:v>657.7</c:v>
                </c:pt>
                <c:pt idx="71">
                  <c:v>672.74094292870427</c:v>
                </c:pt>
                <c:pt idx="72">
                  <c:v>676.9</c:v>
                </c:pt>
                <c:pt idx="73">
                  <c:v>695.79749379332497</c:v>
                </c:pt>
                <c:pt idx="74">
                  <c:v>696.6</c:v>
                </c:pt>
                <c:pt idx="75">
                  <c:v>698.6</c:v>
                </c:pt>
                <c:pt idx="76">
                  <c:v>699.92586269813876</c:v>
                </c:pt>
                <c:pt idx="77">
                  <c:v>701.3</c:v>
                </c:pt>
                <c:pt idx="78">
                  <c:v>702.10688777992721</c:v>
                </c:pt>
                <c:pt idx="79">
                  <c:v>751.10205836724617</c:v>
                </c:pt>
                <c:pt idx="80">
                  <c:v>760.13773370608396</c:v>
                </c:pt>
                <c:pt idx="81">
                  <c:v>777.58593436039155</c:v>
                </c:pt>
                <c:pt idx="82">
                  <c:v>785.297415899572</c:v>
                </c:pt>
                <c:pt idx="83">
                  <c:v>840.2904054618092</c:v>
                </c:pt>
              </c:numCache>
            </c:numRef>
          </c:xVal>
          <c:yVal>
            <c:numRef>
              <c:f>Sheet1!$D$2:$D$85</c:f>
              <c:numCache>
                <c:formatCode>0.00</c:formatCode>
                <c:ptCount val="84"/>
                <c:pt idx="0">
                  <c:v>0.9807501066995945</c:v>
                </c:pt>
                <c:pt idx="1">
                  <c:v>0.99815042067043813</c:v>
                </c:pt>
                <c:pt idx="2">
                  <c:v>1.0036797640184365</c:v>
                </c:pt>
                <c:pt idx="3">
                  <c:v>0.99298864764013373</c:v>
                </c:pt>
                <c:pt idx="4">
                  <c:v>0.95831750771064383</c:v>
                </c:pt>
                <c:pt idx="5">
                  <c:v>0.96341489121075208</c:v>
                </c:pt>
                <c:pt idx="6">
                  <c:v>0.93558141533180972</c:v>
                </c:pt>
                <c:pt idx="7">
                  <c:v>0.93053466884998914</c:v>
                </c:pt>
                <c:pt idx="8">
                  <c:v>0.99366762376619044</c:v>
                </c:pt>
                <c:pt idx="9">
                  <c:v>0.93559316657973302</c:v>
                </c:pt>
                <c:pt idx="10">
                  <c:v>0.93122811658568083</c:v>
                </c:pt>
                <c:pt idx="11">
                  <c:v>0.94883320836434737</c:v>
                </c:pt>
                <c:pt idx="12">
                  <c:v>0.99254781711166373</c:v>
                </c:pt>
                <c:pt idx="13">
                  <c:v>0.95627889443895764</c:v>
                </c:pt>
                <c:pt idx="14">
                  <c:v>0.94638642406251328</c:v>
                </c:pt>
                <c:pt idx="15">
                  <c:v>0.92661165362703757</c:v>
                </c:pt>
                <c:pt idx="16">
                  <c:v>0.91195572621248278</c:v>
                </c:pt>
                <c:pt idx="17">
                  <c:v>0.91517118039548673</c:v>
                </c:pt>
                <c:pt idx="18">
                  <c:v>0.95455347414016289</c:v>
                </c:pt>
                <c:pt idx="19">
                  <c:v>0.94620286193001923</c:v>
                </c:pt>
                <c:pt idx="20">
                  <c:v>0.91922531424271814</c:v>
                </c:pt>
                <c:pt idx="21">
                  <c:v>0.91150378920259134</c:v>
                </c:pt>
                <c:pt idx="22">
                  <c:v>0.94402980740431264</c:v>
                </c:pt>
                <c:pt idx="23">
                  <c:v>0.88269532252964056</c:v>
                </c:pt>
                <c:pt idx="24">
                  <c:v>0.95844990688074228</c:v>
                </c:pt>
                <c:pt idx="25">
                  <c:v>0.93228990842726123</c:v>
                </c:pt>
                <c:pt idx="26">
                  <c:v>0.89641329307506645</c:v>
                </c:pt>
                <c:pt idx="27">
                  <c:v>0.93552800295189131</c:v>
                </c:pt>
                <c:pt idx="28">
                  <c:v>0.88092870800464085</c:v>
                </c:pt>
                <c:pt idx="29">
                  <c:v>0.86522975770439192</c:v>
                </c:pt>
                <c:pt idx="30">
                  <c:v>0.92567021473232214</c:v>
                </c:pt>
                <c:pt idx="31">
                  <c:v>0.91291267007533694</c:v>
                </c:pt>
                <c:pt idx="32">
                  <c:v>0.91124443382299258</c:v>
                </c:pt>
                <c:pt idx="33">
                  <c:v>0.92442627460567994</c:v>
                </c:pt>
                <c:pt idx="34">
                  <c:v>0.912277682888327</c:v>
                </c:pt>
                <c:pt idx="35">
                  <c:v>0.90607226829951992</c:v>
                </c:pt>
                <c:pt idx="36">
                  <c:v>0.89946859262526846</c:v>
                </c:pt>
                <c:pt idx="37">
                  <c:v>0.88807270862732834</c:v>
                </c:pt>
                <c:pt idx="38">
                  <c:v>0.92153727607234315</c:v>
                </c:pt>
                <c:pt idx="39">
                  <c:v>0.93277304170405562</c:v>
                </c:pt>
                <c:pt idx="40">
                  <c:v>0.89799406465384457</c:v>
                </c:pt>
                <c:pt idx="41">
                  <c:v>0.89096440144407896</c:v>
                </c:pt>
                <c:pt idx="42">
                  <c:v>0.91919855960163932</c:v>
                </c:pt>
                <c:pt idx="43">
                  <c:v>0.93912740519534321</c:v>
                </c:pt>
                <c:pt idx="44">
                  <c:v>0.9313371861126053</c:v>
                </c:pt>
                <c:pt idx="45">
                  <c:v>0.88951610202940679</c:v>
                </c:pt>
                <c:pt idx="46">
                  <c:v>0.93904527051942488</c:v>
                </c:pt>
                <c:pt idx="47">
                  <c:v>0.91554539537361201</c:v>
                </c:pt>
                <c:pt idx="48">
                  <c:v>0.93218593330213917</c:v>
                </c:pt>
                <c:pt idx="49">
                  <c:v>0.93003630705275608</c:v>
                </c:pt>
                <c:pt idx="50">
                  <c:v>0.89954876164314201</c:v>
                </c:pt>
                <c:pt idx="51">
                  <c:v>0.91883321964978915</c:v>
                </c:pt>
                <c:pt idx="52">
                  <c:v>0.89515748804468032</c:v>
                </c:pt>
                <c:pt idx="53">
                  <c:v>0.91454434232106319</c:v>
                </c:pt>
                <c:pt idx="54">
                  <c:v>0.88415213718559982</c:v>
                </c:pt>
                <c:pt idx="55">
                  <c:v>0.8700645929669919</c:v>
                </c:pt>
                <c:pt idx="56">
                  <c:v>0.9049950173014859</c:v>
                </c:pt>
                <c:pt idx="57">
                  <c:v>0.86012393683209432</c:v>
                </c:pt>
                <c:pt idx="58">
                  <c:v>0.86649915290622725</c:v>
                </c:pt>
                <c:pt idx="59">
                  <c:v>0.8975329352357595</c:v>
                </c:pt>
                <c:pt idx="60">
                  <c:v>0.87552756359046657</c:v>
                </c:pt>
                <c:pt idx="61">
                  <c:v>0.92491397443210088</c:v>
                </c:pt>
                <c:pt idx="62">
                  <c:v>0.89674080648244492</c:v>
                </c:pt>
                <c:pt idx="63">
                  <c:v>0.91218042495149054</c:v>
                </c:pt>
                <c:pt idx="64">
                  <c:v>0.90032266032996178</c:v>
                </c:pt>
                <c:pt idx="65">
                  <c:v>0.84891649162172311</c:v>
                </c:pt>
                <c:pt idx="66">
                  <c:v>0.84325031539661177</c:v>
                </c:pt>
                <c:pt idx="67">
                  <c:v>0.90341984516844687</c:v>
                </c:pt>
                <c:pt idx="68">
                  <c:v>0.83510815296078245</c:v>
                </c:pt>
                <c:pt idx="69">
                  <c:v>0.86138353401811263</c:v>
                </c:pt>
                <c:pt idx="70">
                  <c:v>0.81848923459243594</c:v>
                </c:pt>
                <c:pt idx="71">
                  <c:v>0.88281161374766548</c:v>
                </c:pt>
                <c:pt idx="72">
                  <c:v>0.88789500449059633</c:v>
                </c:pt>
                <c:pt idx="73">
                  <c:v>0.79770937555802424</c:v>
                </c:pt>
                <c:pt idx="74">
                  <c:v>0.84281234883676692</c:v>
                </c:pt>
                <c:pt idx="75">
                  <c:v>0.82215049982285915</c:v>
                </c:pt>
                <c:pt idx="76">
                  <c:v>0.85236926577286776</c:v>
                </c:pt>
                <c:pt idx="77">
                  <c:v>0.78623718113266616</c:v>
                </c:pt>
                <c:pt idx="78">
                  <c:v>0.80647970130221203</c:v>
                </c:pt>
                <c:pt idx="79">
                  <c:v>0.80654131882342506</c:v>
                </c:pt>
                <c:pt idx="80">
                  <c:v>0.79394819623771817</c:v>
                </c:pt>
                <c:pt idx="81">
                  <c:v>0.7756888333755767</c:v>
                </c:pt>
                <c:pt idx="82">
                  <c:v>0.74475380801286328</c:v>
                </c:pt>
                <c:pt idx="83">
                  <c:v>0.72319542548986959</c:v>
                </c:pt>
              </c:numCache>
            </c:numRef>
          </c:yVal>
          <c:smooth val="0"/>
          <c:extLst>
            <c:ext xmlns:c16="http://schemas.microsoft.com/office/drawing/2014/chart" uri="{C3380CC4-5D6E-409C-BE32-E72D297353CC}">
              <c16:uniqueId val="{0000000C-7DF7-4C8B-B8FC-00AFD66F275B}"/>
            </c:ext>
          </c:extLst>
        </c:ser>
        <c:ser>
          <c:idx val="3"/>
          <c:order val="3"/>
          <c:tx>
            <c:strRef>
              <c:f>Sheet1!$E$1</c:f>
              <c:strCache>
                <c:ptCount val="1"/>
                <c:pt idx="0">
                  <c:v>Question code</c:v>
                </c:pt>
              </c:strCache>
            </c:strRef>
          </c:tx>
          <c:spPr>
            <a:ln w="28575">
              <a:noFill/>
            </a:ln>
          </c:spPr>
          <c:xVal>
            <c:numRef>
              <c:f>Sheet1!$A$2:$A$85</c:f>
              <c:numCache>
                <c:formatCode>0.00</c:formatCode>
                <c:ptCount val="84"/>
                <c:pt idx="0">
                  <c:v>317.3117483501095</c:v>
                </c:pt>
                <c:pt idx="1">
                  <c:v>346.13243693088532</c:v>
                </c:pt>
                <c:pt idx="2">
                  <c:v>347.69031198930566</c:v>
                </c:pt>
                <c:pt idx="3">
                  <c:v>352.44183091748761</c:v>
                </c:pt>
                <c:pt idx="4">
                  <c:v>386.63718844981349</c:v>
                </c:pt>
                <c:pt idx="5">
                  <c:v>401.35910775188546</c:v>
                </c:pt>
                <c:pt idx="6">
                  <c:v>409.07058929106609</c:v>
                </c:pt>
                <c:pt idx="7">
                  <c:v>414.9905145130632</c:v>
                </c:pt>
                <c:pt idx="8">
                  <c:v>419.1188834178771</c:v>
                </c:pt>
                <c:pt idx="9">
                  <c:v>428.15455875671489</c:v>
                </c:pt>
                <c:pt idx="10">
                  <c:v>433.52922770826501</c:v>
                </c:pt>
                <c:pt idx="11">
                  <c:v>442.5649030471028</c:v>
                </c:pt>
                <c:pt idx="12">
                  <c:v>450.89953460965148</c:v>
                </c:pt>
                <c:pt idx="13">
                  <c:v>451.83425964470371</c:v>
                </c:pt>
                <c:pt idx="14">
                  <c:v>461.64887251275167</c:v>
                </c:pt>
                <c:pt idx="15">
                  <c:v>465.46566640588145</c:v>
                </c:pt>
                <c:pt idx="16">
                  <c:v>467.17932897014379</c:v>
                </c:pt>
                <c:pt idx="17">
                  <c:v>467.56879773474884</c:v>
                </c:pt>
                <c:pt idx="18">
                  <c:v>467.8024789935119</c:v>
                </c:pt>
                <c:pt idx="19">
                  <c:v>469.98350407530035</c:v>
                </c:pt>
                <c:pt idx="20">
                  <c:v>471.15191036911557</c:v>
                </c:pt>
                <c:pt idx="21">
                  <c:v>471.77506039248374</c:v>
                </c:pt>
                <c:pt idx="22">
                  <c:v>480.03179820211136</c:v>
                </c:pt>
                <c:pt idx="23">
                  <c:v>489.06747354094921</c:v>
                </c:pt>
                <c:pt idx="24">
                  <c:v>491.24849862273766</c:v>
                </c:pt>
                <c:pt idx="25">
                  <c:v>491.94954239902677</c:v>
                </c:pt>
                <c:pt idx="26">
                  <c:v>495.06529251586738</c:v>
                </c:pt>
                <c:pt idx="27">
                  <c:v>510.95561811175463</c:v>
                </c:pt>
                <c:pt idx="28">
                  <c:v>511.7345556409648</c:v>
                </c:pt>
                <c:pt idx="29">
                  <c:v>512.27981191141191</c:v>
                </c:pt>
                <c:pt idx="30">
                  <c:v>515.78503079285758</c:v>
                </c:pt>
                <c:pt idx="31">
                  <c:v>521.62706226193382</c:v>
                </c:pt>
                <c:pt idx="32">
                  <c:v>521.62706226193382</c:v>
                </c:pt>
                <c:pt idx="33">
                  <c:v>529.1</c:v>
                </c:pt>
                <c:pt idx="34">
                  <c:v>531.13010011829772</c:v>
                </c:pt>
                <c:pt idx="35">
                  <c:v>531.98693140042883</c:v>
                </c:pt>
                <c:pt idx="36">
                  <c:v>535.95951279940073</c:v>
                </c:pt>
                <c:pt idx="37">
                  <c:v>538.45211289287317</c:v>
                </c:pt>
                <c:pt idx="38">
                  <c:v>538.84158165747829</c:v>
                </c:pt>
                <c:pt idx="39">
                  <c:v>539.7763066925304</c:v>
                </c:pt>
                <c:pt idx="40">
                  <c:v>542.89205680937107</c:v>
                </c:pt>
                <c:pt idx="41">
                  <c:v>543.82678184442329</c:v>
                </c:pt>
                <c:pt idx="42">
                  <c:v>546.31938193789574</c:v>
                </c:pt>
                <c:pt idx="43">
                  <c:v>546.55306319665885</c:v>
                </c:pt>
                <c:pt idx="44">
                  <c:v>548.42251326676319</c:v>
                </c:pt>
                <c:pt idx="45">
                  <c:v>549.43513205473641</c:v>
                </c:pt>
                <c:pt idx="46">
                  <c:v>561.11919499288877</c:v>
                </c:pt>
                <c:pt idx="47">
                  <c:v>561.27498249873076</c:v>
                </c:pt>
                <c:pt idx="48">
                  <c:v>562.44338879254599</c:v>
                </c:pt>
                <c:pt idx="49">
                  <c:v>568.67488902622722</c:v>
                </c:pt>
                <c:pt idx="50">
                  <c:v>571.4</c:v>
                </c:pt>
                <c:pt idx="51">
                  <c:v>575.60743303619768</c:v>
                </c:pt>
                <c:pt idx="52">
                  <c:v>576.23058305956579</c:v>
                </c:pt>
                <c:pt idx="53">
                  <c:v>578.95686441180135</c:v>
                </c:pt>
                <c:pt idx="54">
                  <c:v>580.04737695269557</c:v>
                </c:pt>
                <c:pt idx="55">
                  <c:v>584.70000000000005</c:v>
                </c:pt>
                <c:pt idx="56">
                  <c:v>590.8746086087167</c:v>
                </c:pt>
                <c:pt idx="57">
                  <c:v>592.74405867882115</c:v>
                </c:pt>
                <c:pt idx="58">
                  <c:v>594.22403998432048</c:v>
                </c:pt>
                <c:pt idx="59">
                  <c:v>597.72925886576616</c:v>
                </c:pt>
                <c:pt idx="60">
                  <c:v>605.51863415786772</c:v>
                </c:pt>
                <c:pt idx="61">
                  <c:v>609.56910930976051</c:v>
                </c:pt>
                <c:pt idx="62">
                  <c:v>614.94377826131063</c:v>
                </c:pt>
                <c:pt idx="63">
                  <c:v>621.17527849499186</c:v>
                </c:pt>
                <c:pt idx="64">
                  <c:v>622.49947229464919</c:v>
                </c:pt>
                <c:pt idx="65">
                  <c:v>631.69093513932899</c:v>
                </c:pt>
                <c:pt idx="66">
                  <c:v>643.60867933624445</c:v>
                </c:pt>
                <c:pt idx="67">
                  <c:v>644.07604185377056</c:v>
                </c:pt>
                <c:pt idx="68">
                  <c:v>644.46551061837556</c:v>
                </c:pt>
                <c:pt idx="69">
                  <c:v>651.63173588710902</c:v>
                </c:pt>
                <c:pt idx="70">
                  <c:v>657.7</c:v>
                </c:pt>
                <c:pt idx="71">
                  <c:v>672.74094292870427</c:v>
                </c:pt>
                <c:pt idx="72">
                  <c:v>676.9</c:v>
                </c:pt>
                <c:pt idx="73">
                  <c:v>695.79749379332497</c:v>
                </c:pt>
                <c:pt idx="74">
                  <c:v>696.6</c:v>
                </c:pt>
                <c:pt idx="75">
                  <c:v>698.6</c:v>
                </c:pt>
                <c:pt idx="76">
                  <c:v>699.92586269813876</c:v>
                </c:pt>
                <c:pt idx="77">
                  <c:v>701.3</c:v>
                </c:pt>
                <c:pt idx="78">
                  <c:v>702.10688777992721</c:v>
                </c:pt>
                <c:pt idx="79">
                  <c:v>751.10205836724617</c:v>
                </c:pt>
                <c:pt idx="80">
                  <c:v>760.13773370608396</c:v>
                </c:pt>
                <c:pt idx="81">
                  <c:v>777.58593436039155</c:v>
                </c:pt>
                <c:pt idx="82">
                  <c:v>785.297415899572</c:v>
                </c:pt>
                <c:pt idx="83">
                  <c:v>840.2904054618092</c:v>
                </c:pt>
              </c:numCache>
            </c:numRef>
          </c:xVal>
          <c:yVal>
            <c:numRef>
              <c:f>Sheet1!$E$2:$E$85</c:f>
              <c:numCache>
                <c:formatCode>0.00</c:formatCode>
                <c:ptCount val="8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numCache>
            </c:numRef>
          </c:yVal>
          <c:smooth val="0"/>
          <c:extLst>
            <c:ext xmlns:c16="http://schemas.microsoft.com/office/drawing/2014/chart" uri="{C3380CC4-5D6E-409C-BE32-E72D297353CC}">
              <c16:uniqueId val="{0000000D-7DF7-4C8B-B8FC-00AFD66F275B}"/>
            </c:ext>
          </c:extLst>
        </c:ser>
        <c:dLbls>
          <c:showLegendKey val="0"/>
          <c:showVal val="0"/>
          <c:showCatName val="0"/>
          <c:showSerName val="0"/>
          <c:showPercent val="0"/>
          <c:showBubbleSize val="0"/>
        </c:dLbls>
        <c:axId val="245818880"/>
        <c:axId val="245820800"/>
      </c:scatterChart>
      <c:valAx>
        <c:axId val="245818880"/>
        <c:scaling>
          <c:orientation val="minMax"/>
          <c:max val="850"/>
          <c:min val="300"/>
        </c:scaling>
        <c:delete val="0"/>
        <c:axPos val="b"/>
        <c:majorGridlines/>
        <c:title>
          <c:tx>
            <c:rich>
              <a:bodyPr/>
              <a:lstStyle/>
              <a:p>
                <a:pPr>
                  <a:defRPr sz="1200"/>
                </a:pPr>
                <a:r>
                  <a:rPr lang="en-GB" sz="1800" dirty="0"/>
                  <a:t>Difficulty of mathematics item on the PISA scale</a:t>
                </a:r>
              </a:p>
            </c:rich>
          </c:tx>
          <c:layout>
            <c:manualLayout>
              <c:xMode val="edge"/>
              <c:yMode val="edge"/>
              <c:x val="0.23092613423322086"/>
              <c:y val="0.91833312166624337"/>
            </c:manualLayout>
          </c:layout>
          <c:overlay val="0"/>
        </c:title>
        <c:numFmt formatCode="0" sourceLinked="0"/>
        <c:majorTickMark val="none"/>
        <c:minorTickMark val="none"/>
        <c:tickLblPos val="nextTo"/>
        <c:txPr>
          <a:bodyPr/>
          <a:lstStyle/>
          <a:p>
            <a:pPr>
              <a:defRPr sz="1200"/>
            </a:pPr>
            <a:endParaRPr lang="en-US"/>
          </a:p>
        </c:txPr>
        <c:crossAx val="245820800"/>
        <c:crosses val="autoZero"/>
        <c:crossBetween val="midCat"/>
      </c:valAx>
      <c:valAx>
        <c:axId val="245820800"/>
        <c:scaling>
          <c:orientation val="minMax"/>
          <c:max val="1.07"/>
          <c:min val="0.70000000000000007"/>
        </c:scaling>
        <c:delete val="0"/>
        <c:axPos val="l"/>
        <c:majorGridlines/>
        <c:numFmt formatCode="#,##0.00" sourceLinked="0"/>
        <c:majorTickMark val="none"/>
        <c:minorTickMark val="none"/>
        <c:tickLblPos val="nextTo"/>
        <c:txPr>
          <a:bodyPr/>
          <a:lstStyle/>
          <a:p>
            <a:pPr>
              <a:defRPr sz="1400"/>
            </a:pPr>
            <a:endParaRPr lang="en-US"/>
          </a:p>
        </c:txPr>
        <c:crossAx val="245818880"/>
        <c:crosses val="autoZero"/>
        <c:crossBetween val="midCat"/>
        <c:majorUnit val="0.30000000000000004"/>
      </c:valAx>
      <c:spPr>
        <a:noFill/>
        <a:ln w="25400">
          <a:solidFill>
            <a:schemeClr val="bg1">
              <a:lumMod val="50000"/>
            </a:schemeClr>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603768278965133E-2"/>
          <c:y val="4.7901027290438838E-2"/>
          <c:w val="0.89694682695913008"/>
          <c:h val="0.81238646305575435"/>
        </c:manualLayout>
      </c:layout>
      <c:scatterChart>
        <c:scatterStyle val="lineMarker"/>
        <c:varyColors val="0"/>
        <c:ser>
          <c:idx val="0"/>
          <c:order val="0"/>
          <c:tx>
            <c:strRef>
              <c:f>Sheet1!$B$1</c:f>
              <c:strCache>
                <c:ptCount val="1"/>
                <c:pt idx="0">
                  <c:v>Effect of familiarity with mathematics on correct responses -- significant</c:v>
                </c:pt>
              </c:strCache>
            </c:strRef>
          </c:tx>
          <c:spPr>
            <a:ln w="28575">
              <a:noFill/>
            </a:ln>
          </c:spPr>
          <c:marker>
            <c:symbol val="circle"/>
            <c:size val="9"/>
            <c:spPr>
              <a:solidFill>
                <a:schemeClr val="accent1"/>
              </a:solidFill>
              <a:ln>
                <a:solidFill>
                  <a:schemeClr val="tx2"/>
                </a:solidFill>
              </a:ln>
            </c:spPr>
          </c:marker>
          <c:dPt>
            <c:idx val="38"/>
            <c:bubble3D val="0"/>
            <c:extLst>
              <c:ext xmlns:c16="http://schemas.microsoft.com/office/drawing/2014/chart" uri="{C3380CC4-5D6E-409C-BE32-E72D297353CC}">
                <c16:uniqueId val="{00000000-1532-4E11-ABA1-B37C167EC1DC}"/>
              </c:ext>
            </c:extLst>
          </c:dPt>
          <c:dPt>
            <c:idx val="49"/>
            <c:bubble3D val="0"/>
            <c:extLst>
              <c:ext xmlns:c16="http://schemas.microsoft.com/office/drawing/2014/chart" uri="{C3380CC4-5D6E-409C-BE32-E72D297353CC}">
                <c16:uniqueId val="{00000001-1532-4E11-ABA1-B37C167EC1DC}"/>
              </c:ext>
            </c:extLst>
          </c:dPt>
          <c:dPt>
            <c:idx val="59"/>
            <c:bubble3D val="0"/>
            <c:extLst>
              <c:ext xmlns:c16="http://schemas.microsoft.com/office/drawing/2014/chart" uri="{C3380CC4-5D6E-409C-BE32-E72D297353CC}">
                <c16:uniqueId val="{00000002-1532-4E11-ABA1-B37C167EC1DC}"/>
              </c:ext>
            </c:extLst>
          </c:dPt>
          <c:dPt>
            <c:idx val="80"/>
            <c:bubble3D val="0"/>
            <c:extLst>
              <c:ext xmlns:c16="http://schemas.microsoft.com/office/drawing/2014/chart" uri="{C3380CC4-5D6E-409C-BE32-E72D297353CC}">
                <c16:uniqueId val="{00000003-1532-4E11-ABA1-B37C167EC1DC}"/>
              </c:ext>
            </c:extLst>
          </c:dPt>
          <c:xVal>
            <c:numRef>
              <c:f>Sheet1!$A$2:$A$85</c:f>
              <c:numCache>
                <c:formatCode>0.00</c:formatCode>
                <c:ptCount val="84"/>
                <c:pt idx="0">
                  <c:v>317.3117483501095</c:v>
                </c:pt>
                <c:pt idx="1">
                  <c:v>346.13243693088532</c:v>
                </c:pt>
                <c:pt idx="2">
                  <c:v>347.69031198930566</c:v>
                </c:pt>
                <c:pt idx="3">
                  <c:v>352.44183091748761</c:v>
                </c:pt>
                <c:pt idx="4">
                  <c:v>386.63718844981349</c:v>
                </c:pt>
                <c:pt idx="5">
                  <c:v>401.35910775188546</c:v>
                </c:pt>
                <c:pt idx="6">
                  <c:v>409.07058929106609</c:v>
                </c:pt>
                <c:pt idx="7">
                  <c:v>414.9905145130632</c:v>
                </c:pt>
                <c:pt idx="8">
                  <c:v>419.1188834178771</c:v>
                </c:pt>
                <c:pt idx="9">
                  <c:v>428.15455875671489</c:v>
                </c:pt>
                <c:pt idx="10">
                  <c:v>433.52922770826501</c:v>
                </c:pt>
                <c:pt idx="11">
                  <c:v>442.5649030471028</c:v>
                </c:pt>
                <c:pt idx="12">
                  <c:v>450.89953460965148</c:v>
                </c:pt>
                <c:pt idx="13">
                  <c:v>451.83425964470371</c:v>
                </c:pt>
                <c:pt idx="14">
                  <c:v>461.64887251275167</c:v>
                </c:pt>
                <c:pt idx="15">
                  <c:v>465.46566640588145</c:v>
                </c:pt>
                <c:pt idx="16">
                  <c:v>467.17932897014379</c:v>
                </c:pt>
                <c:pt idx="17">
                  <c:v>467.56879773474884</c:v>
                </c:pt>
                <c:pt idx="18">
                  <c:v>467.8024789935119</c:v>
                </c:pt>
                <c:pt idx="19">
                  <c:v>469.98350407530035</c:v>
                </c:pt>
                <c:pt idx="20">
                  <c:v>471.15191036911557</c:v>
                </c:pt>
                <c:pt idx="21">
                  <c:v>471.77506039248374</c:v>
                </c:pt>
                <c:pt idx="22">
                  <c:v>480.03179820211136</c:v>
                </c:pt>
                <c:pt idx="23">
                  <c:v>489.06747354094921</c:v>
                </c:pt>
                <c:pt idx="24">
                  <c:v>491.24849862273766</c:v>
                </c:pt>
                <c:pt idx="25">
                  <c:v>491.94954239902677</c:v>
                </c:pt>
                <c:pt idx="26">
                  <c:v>495.06529251586738</c:v>
                </c:pt>
                <c:pt idx="27">
                  <c:v>510.95561811175463</c:v>
                </c:pt>
                <c:pt idx="28">
                  <c:v>511.7345556409648</c:v>
                </c:pt>
                <c:pt idx="29">
                  <c:v>512.27981191141191</c:v>
                </c:pt>
                <c:pt idx="30">
                  <c:v>515.78503079285758</c:v>
                </c:pt>
                <c:pt idx="31">
                  <c:v>521.62706226193382</c:v>
                </c:pt>
                <c:pt idx="32">
                  <c:v>521.62706226193382</c:v>
                </c:pt>
                <c:pt idx="33">
                  <c:v>529.1</c:v>
                </c:pt>
                <c:pt idx="34">
                  <c:v>531.13010011829772</c:v>
                </c:pt>
                <c:pt idx="35">
                  <c:v>531.98693140042883</c:v>
                </c:pt>
                <c:pt idx="36">
                  <c:v>535.95951279940073</c:v>
                </c:pt>
                <c:pt idx="37">
                  <c:v>538.45211289287317</c:v>
                </c:pt>
                <c:pt idx="38">
                  <c:v>538.84158165747829</c:v>
                </c:pt>
                <c:pt idx="39">
                  <c:v>539.7763066925304</c:v>
                </c:pt>
                <c:pt idx="40">
                  <c:v>542.89205680937107</c:v>
                </c:pt>
                <c:pt idx="41">
                  <c:v>543.82678184442329</c:v>
                </c:pt>
                <c:pt idx="42">
                  <c:v>546.31938193789574</c:v>
                </c:pt>
                <c:pt idx="43">
                  <c:v>546.55306319665885</c:v>
                </c:pt>
                <c:pt idx="44">
                  <c:v>548.42251326676319</c:v>
                </c:pt>
                <c:pt idx="45">
                  <c:v>549.43513205473641</c:v>
                </c:pt>
                <c:pt idx="46">
                  <c:v>561.11919499288877</c:v>
                </c:pt>
                <c:pt idx="47">
                  <c:v>561.27498249873076</c:v>
                </c:pt>
                <c:pt idx="48">
                  <c:v>562.44338879254599</c:v>
                </c:pt>
                <c:pt idx="49">
                  <c:v>568.67488902622722</c:v>
                </c:pt>
                <c:pt idx="50">
                  <c:v>571.4</c:v>
                </c:pt>
                <c:pt idx="51">
                  <c:v>575.60743303619768</c:v>
                </c:pt>
                <c:pt idx="52">
                  <c:v>576.23058305956579</c:v>
                </c:pt>
                <c:pt idx="53">
                  <c:v>578.95686441180135</c:v>
                </c:pt>
                <c:pt idx="54">
                  <c:v>580.04737695269557</c:v>
                </c:pt>
                <c:pt idx="55">
                  <c:v>584.70000000000005</c:v>
                </c:pt>
                <c:pt idx="56">
                  <c:v>590.8746086087167</c:v>
                </c:pt>
                <c:pt idx="57">
                  <c:v>592.74405867882115</c:v>
                </c:pt>
                <c:pt idx="58">
                  <c:v>594.22403998432048</c:v>
                </c:pt>
                <c:pt idx="59">
                  <c:v>597.72925886576616</c:v>
                </c:pt>
                <c:pt idx="60">
                  <c:v>605.51863415786772</c:v>
                </c:pt>
                <c:pt idx="61">
                  <c:v>609.56910930976051</c:v>
                </c:pt>
                <c:pt idx="62">
                  <c:v>614.94377826131063</c:v>
                </c:pt>
                <c:pt idx="63">
                  <c:v>621.17527849499186</c:v>
                </c:pt>
                <c:pt idx="64">
                  <c:v>622.49947229464919</c:v>
                </c:pt>
                <c:pt idx="65">
                  <c:v>631.69093513932899</c:v>
                </c:pt>
                <c:pt idx="66">
                  <c:v>643.60867933624445</c:v>
                </c:pt>
                <c:pt idx="67">
                  <c:v>644.07604185377056</c:v>
                </c:pt>
                <c:pt idx="68">
                  <c:v>644.46551061837556</c:v>
                </c:pt>
                <c:pt idx="69">
                  <c:v>651.63173588710902</c:v>
                </c:pt>
                <c:pt idx="70">
                  <c:v>657.7</c:v>
                </c:pt>
                <c:pt idx="71">
                  <c:v>672.74094292870427</c:v>
                </c:pt>
                <c:pt idx="72">
                  <c:v>676.9</c:v>
                </c:pt>
                <c:pt idx="73">
                  <c:v>695.79749379332497</c:v>
                </c:pt>
                <c:pt idx="74">
                  <c:v>696.6</c:v>
                </c:pt>
                <c:pt idx="75">
                  <c:v>698.6</c:v>
                </c:pt>
                <c:pt idx="76">
                  <c:v>699.92586269813876</c:v>
                </c:pt>
                <c:pt idx="77">
                  <c:v>701.3</c:v>
                </c:pt>
                <c:pt idx="78">
                  <c:v>702.10688777992721</c:v>
                </c:pt>
                <c:pt idx="79">
                  <c:v>751.10205836724617</c:v>
                </c:pt>
                <c:pt idx="80">
                  <c:v>760.13773370608396</c:v>
                </c:pt>
                <c:pt idx="81">
                  <c:v>777.58593436039155</c:v>
                </c:pt>
                <c:pt idx="82">
                  <c:v>785.297415899572</c:v>
                </c:pt>
                <c:pt idx="83">
                  <c:v>840.2904054618092</c:v>
                </c:pt>
              </c:numCache>
            </c:numRef>
          </c:xVal>
          <c:yVal>
            <c:numRef>
              <c:f>Sheet1!$B$2:$B$85</c:f>
              <c:numCache>
                <c:formatCode>0.00</c:formatCode>
                <c:ptCount val="84"/>
                <c:pt idx="0">
                  <c:v>1.0655511242621387</c:v>
                </c:pt>
                <c:pt idx="1">
                  <c:v>1.0970059889511823</c:v>
                </c:pt>
                <c:pt idx="2">
                  <c:v>1.1192730779963778</c:v>
                </c:pt>
                <c:pt idx="3">
                  <c:v>1.1282585554056408</c:v>
                </c:pt>
                <c:pt idx="4">
                  <c:v>1.1338747994764709</c:v>
                </c:pt>
                <c:pt idx="5">
                  <c:v>1.1106595387662419</c:v>
                </c:pt>
                <c:pt idx="6">
                  <c:v>1.0709892745898733</c:v>
                </c:pt>
                <c:pt idx="7">
                  <c:v>1.1253055939796095</c:v>
                </c:pt>
                <c:pt idx="8">
                  <c:v>1.0759170831061475</c:v>
                </c:pt>
                <c:pt idx="9">
                  <c:v>1.1051362406418228</c:v>
                </c:pt>
                <c:pt idx="10">
                  <c:v>1.0841279885970734</c:v>
                </c:pt>
                <c:pt idx="11">
                  <c:v>1.0608465789709871</c:v>
                </c:pt>
                <c:pt idx="12">
                  <c:v>1.0915551978980935</c:v>
                </c:pt>
                <c:pt idx="13">
                  <c:v>1.1331477538096801</c:v>
                </c:pt>
                <c:pt idx="14">
                  <c:v>1.0917581108348815</c:v>
                </c:pt>
                <c:pt idx="15">
                  <c:v>1.0599068470678674</c:v>
                </c:pt>
                <c:pt idx="16">
                  <c:v>1.1331685093140305</c:v>
                </c:pt>
                <c:pt idx="17">
                  <c:v>1.1451403742319255</c:v>
                </c:pt>
                <c:pt idx="18">
                  <c:v>1.1069018950110512</c:v>
                </c:pt>
                <c:pt idx="19">
                  <c:v>1.0959827342213975</c:v>
                </c:pt>
                <c:pt idx="20">
                  <c:v>1.0840542089421406</c:v>
                </c:pt>
                <c:pt idx="21">
                  <c:v>1.1269283075362022</c:v>
                </c:pt>
                <c:pt idx="22">
                  <c:v>1.1113362934486792</c:v>
                </c:pt>
                <c:pt idx="23">
                  <c:v>1.086207924352129</c:v>
                </c:pt>
                <c:pt idx="24">
                  <c:v>1.0447093617981789</c:v>
                </c:pt>
                <c:pt idx="25">
                  <c:v>1.0803888173242722</c:v>
                </c:pt>
                <c:pt idx="26">
                  <c:v>1.0815933522470227</c:v>
                </c:pt>
                <c:pt idx="27">
                  <c:v>1.0594438847437362</c:v>
                </c:pt>
                <c:pt idx="28">
                  <c:v>1.0481051571198448</c:v>
                </c:pt>
                <c:pt idx="29">
                  <c:v>1.0969573147138436</c:v>
                </c:pt>
                <c:pt idx="30">
                  <c:v>1.1173255098206005</c:v>
                </c:pt>
                <c:pt idx="31">
                  <c:v>1.0675879066473111</c:v>
                </c:pt>
                <c:pt idx="32">
                  <c:v>1.0613273637567131</c:v>
                </c:pt>
                <c:pt idx="33">
                  <c:v>1.0908702887345254</c:v>
                </c:pt>
                <c:pt idx="34">
                  <c:v>1.0599982108749022</c:v>
                </c:pt>
                <c:pt idx="35">
                  <c:v>1.069267861451344</c:v>
                </c:pt>
                <c:pt idx="36">
                  <c:v>1.1257466046291884</c:v>
                </c:pt>
                <c:pt idx="37">
                  <c:v>1.0523033159618524</c:v>
                </c:pt>
                <c:pt idx="38">
                  <c:v>1.073617266330809</c:v>
                </c:pt>
                <c:pt idx="39">
                  <c:v>0</c:v>
                </c:pt>
                <c:pt idx="40">
                  <c:v>1.0424805822203465</c:v>
                </c:pt>
                <c:pt idx="41">
                  <c:v>1.1120191652585665</c:v>
                </c:pt>
                <c:pt idx="42">
                  <c:v>1.1146579825869452</c:v>
                </c:pt>
                <c:pt idx="43">
                  <c:v>1.1318155453766547</c:v>
                </c:pt>
                <c:pt idx="44">
                  <c:v>1.0770070379689956</c:v>
                </c:pt>
                <c:pt idx="45">
                  <c:v>1.1045287285453786</c:v>
                </c:pt>
                <c:pt idx="46">
                  <c:v>1.0630848540207565</c:v>
                </c:pt>
                <c:pt idx="47">
                  <c:v>1.0870974976337466</c:v>
                </c:pt>
                <c:pt idx="48">
                  <c:v>1.112815884823839</c:v>
                </c:pt>
                <c:pt idx="49">
                  <c:v>0</c:v>
                </c:pt>
                <c:pt idx="50">
                  <c:v>1.1054608819739282</c:v>
                </c:pt>
                <c:pt idx="51">
                  <c:v>1.0438949790783512</c:v>
                </c:pt>
                <c:pt idx="52">
                  <c:v>1.1095440957863794</c:v>
                </c:pt>
                <c:pt idx="53">
                  <c:v>1.082604307425588</c:v>
                </c:pt>
                <c:pt idx="54">
                  <c:v>1.0727085365535278</c:v>
                </c:pt>
                <c:pt idx="55">
                  <c:v>1.0625169702795738</c:v>
                </c:pt>
                <c:pt idx="56">
                  <c:v>1.0732049952493137</c:v>
                </c:pt>
                <c:pt idx="57">
                  <c:v>1.1301646223180239</c:v>
                </c:pt>
                <c:pt idx="58">
                  <c:v>1.0650298049708853</c:v>
                </c:pt>
                <c:pt idx="59">
                  <c:v>1.0712535713146818</c:v>
                </c:pt>
                <c:pt idx="60">
                  <c:v>1.0801610873601304</c:v>
                </c:pt>
                <c:pt idx="61">
                  <c:v>1.0656800891924691</c:v>
                </c:pt>
                <c:pt idx="62">
                  <c:v>1.0709265801686991</c:v>
                </c:pt>
                <c:pt idx="63">
                  <c:v>1.0473449684749265</c:v>
                </c:pt>
                <c:pt idx="64">
                  <c:v>1.0783326418732064</c:v>
                </c:pt>
                <c:pt idx="65">
                  <c:v>1.0966471931936279</c:v>
                </c:pt>
                <c:pt idx="66">
                  <c:v>1.0929616851717026</c:v>
                </c:pt>
                <c:pt idx="67">
                  <c:v>1.0659589328556298</c:v>
                </c:pt>
                <c:pt idx="68">
                  <c:v>1.0740189031746168</c:v>
                </c:pt>
                <c:pt idx="69">
                  <c:v>1.0678359364485361</c:v>
                </c:pt>
                <c:pt idx="70">
                  <c:v>1.0791474843556863</c:v>
                </c:pt>
                <c:pt idx="71">
                  <c:v>1.0436381451826484</c:v>
                </c:pt>
                <c:pt idx="72">
                  <c:v>1.0390622958143141</c:v>
                </c:pt>
                <c:pt idx="73">
                  <c:v>1.0618768830085017</c:v>
                </c:pt>
                <c:pt idx="74">
                  <c:v>1.0692897150756424</c:v>
                </c:pt>
                <c:pt idx="75">
                  <c:v>0</c:v>
                </c:pt>
                <c:pt idx="76">
                  <c:v>1.0521295804191371</c:v>
                </c:pt>
                <c:pt idx="77">
                  <c:v>0</c:v>
                </c:pt>
                <c:pt idx="78">
                  <c:v>1.1020412855324397</c:v>
                </c:pt>
                <c:pt idx="79">
                  <c:v>0</c:v>
                </c:pt>
                <c:pt idx="80">
                  <c:v>0</c:v>
                </c:pt>
                <c:pt idx="81">
                  <c:v>0</c:v>
                </c:pt>
                <c:pt idx="82">
                  <c:v>0</c:v>
                </c:pt>
                <c:pt idx="83">
                  <c:v>0</c:v>
                </c:pt>
              </c:numCache>
            </c:numRef>
          </c:yVal>
          <c:smooth val="0"/>
          <c:extLst>
            <c:ext xmlns:c16="http://schemas.microsoft.com/office/drawing/2014/chart" uri="{C3380CC4-5D6E-409C-BE32-E72D297353CC}">
              <c16:uniqueId val="{00000004-1532-4E11-ABA1-B37C167EC1DC}"/>
            </c:ext>
          </c:extLst>
        </c:ser>
        <c:ser>
          <c:idx val="1"/>
          <c:order val="1"/>
          <c:tx>
            <c:strRef>
              <c:f>Sheet1!$C$1</c:f>
              <c:strCache>
                <c:ptCount val="1"/>
                <c:pt idx="0">
                  <c:v>Effect of familiarity with mathematics on correct responses -- non-significant</c:v>
                </c:pt>
              </c:strCache>
            </c:strRef>
          </c:tx>
          <c:spPr>
            <a:ln w="28575">
              <a:noFill/>
            </a:ln>
          </c:spPr>
          <c:marker>
            <c:symbol val="circle"/>
            <c:size val="9"/>
            <c:spPr>
              <a:solidFill>
                <a:schemeClr val="tx2">
                  <a:lumMod val="20000"/>
                  <a:lumOff val="80000"/>
                </a:schemeClr>
              </a:solidFill>
              <a:ln>
                <a:solidFill>
                  <a:schemeClr val="tx2"/>
                </a:solidFill>
              </a:ln>
            </c:spPr>
          </c:marker>
          <c:dPt>
            <c:idx val="1"/>
            <c:bubble3D val="0"/>
            <c:extLst>
              <c:ext xmlns:c16="http://schemas.microsoft.com/office/drawing/2014/chart" uri="{C3380CC4-5D6E-409C-BE32-E72D297353CC}">
                <c16:uniqueId val="{00000005-1532-4E11-ABA1-B37C167EC1DC}"/>
              </c:ext>
            </c:extLst>
          </c:dPt>
          <c:xVal>
            <c:numRef>
              <c:f>Sheet1!$A$2:$A$85</c:f>
              <c:numCache>
                <c:formatCode>0.00</c:formatCode>
                <c:ptCount val="84"/>
                <c:pt idx="0">
                  <c:v>317.3117483501095</c:v>
                </c:pt>
                <c:pt idx="1">
                  <c:v>346.13243693088532</c:v>
                </c:pt>
                <c:pt idx="2">
                  <c:v>347.69031198930566</c:v>
                </c:pt>
                <c:pt idx="3">
                  <c:v>352.44183091748761</c:v>
                </c:pt>
                <c:pt idx="4">
                  <c:v>386.63718844981349</c:v>
                </c:pt>
                <c:pt idx="5">
                  <c:v>401.35910775188546</c:v>
                </c:pt>
                <c:pt idx="6">
                  <c:v>409.07058929106609</c:v>
                </c:pt>
                <c:pt idx="7">
                  <c:v>414.9905145130632</c:v>
                </c:pt>
                <c:pt idx="8">
                  <c:v>419.1188834178771</c:v>
                </c:pt>
                <c:pt idx="9">
                  <c:v>428.15455875671489</c:v>
                </c:pt>
                <c:pt idx="10">
                  <c:v>433.52922770826501</c:v>
                </c:pt>
                <c:pt idx="11">
                  <c:v>442.5649030471028</c:v>
                </c:pt>
                <c:pt idx="12">
                  <c:v>450.89953460965148</c:v>
                </c:pt>
                <c:pt idx="13">
                  <c:v>451.83425964470371</c:v>
                </c:pt>
                <c:pt idx="14">
                  <c:v>461.64887251275167</c:v>
                </c:pt>
                <c:pt idx="15">
                  <c:v>465.46566640588145</c:v>
                </c:pt>
                <c:pt idx="16">
                  <c:v>467.17932897014379</c:v>
                </c:pt>
                <c:pt idx="17">
                  <c:v>467.56879773474884</c:v>
                </c:pt>
                <c:pt idx="18">
                  <c:v>467.8024789935119</c:v>
                </c:pt>
                <c:pt idx="19">
                  <c:v>469.98350407530035</c:v>
                </c:pt>
                <c:pt idx="20">
                  <c:v>471.15191036911557</c:v>
                </c:pt>
                <c:pt idx="21">
                  <c:v>471.77506039248374</c:v>
                </c:pt>
                <c:pt idx="22">
                  <c:v>480.03179820211136</c:v>
                </c:pt>
                <c:pt idx="23">
                  <c:v>489.06747354094921</c:v>
                </c:pt>
                <c:pt idx="24">
                  <c:v>491.24849862273766</c:v>
                </c:pt>
                <c:pt idx="25">
                  <c:v>491.94954239902677</c:v>
                </c:pt>
                <c:pt idx="26">
                  <c:v>495.06529251586738</c:v>
                </c:pt>
                <c:pt idx="27">
                  <c:v>510.95561811175463</c:v>
                </c:pt>
                <c:pt idx="28">
                  <c:v>511.7345556409648</c:v>
                </c:pt>
                <c:pt idx="29">
                  <c:v>512.27981191141191</c:v>
                </c:pt>
                <c:pt idx="30">
                  <c:v>515.78503079285758</c:v>
                </c:pt>
                <c:pt idx="31">
                  <c:v>521.62706226193382</c:v>
                </c:pt>
                <c:pt idx="32">
                  <c:v>521.62706226193382</c:v>
                </c:pt>
                <c:pt idx="33">
                  <c:v>529.1</c:v>
                </c:pt>
                <c:pt idx="34">
                  <c:v>531.13010011829772</c:v>
                </c:pt>
                <c:pt idx="35">
                  <c:v>531.98693140042883</c:v>
                </c:pt>
                <c:pt idx="36">
                  <c:v>535.95951279940073</c:v>
                </c:pt>
                <c:pt idx="37">
                  <c:v>538.45211289287317</c:v>
                </c:pt>
                <c:pt idx="38">
                  <c:v>538.84158165747829</c:v>
                </c:pt>
                <c:pt idx="39">
                  <c:v>539.7763066925304</c:v>
                </c:pt>
                <c:pt idx="40">
                  <c:v>542.89205680937107</c:v>
                </c:pt>
                <c:pt idx="41">
                  <c:v>543.82678184442329</c:v>
                </c:pt>
                <c:pt idx="42">
                  <c:v>546.31938193789574</c:v>
                </c:pt>
                <c:pt idx="43">
                  <c:v>546.55306319665885</c:v>
                </c:pt>
                <c:pt idx="44">
                  <c:v>548.42251326676319</c:v>
                </c:pt>
                <c:pt idx="45">
                  <c:v>549.43513205473641</c:v>
                </c:pt>
                <c:pt idx="46">
                  <c:v>561.11919499288877</c:v>
                </c:pt>
                <c:pt idx="47">
                  <c:v>561.27498249873076</c:v>
                </c:pt>
                <c:pt idx="48">
                  <c:v>562.44338879254599</c:v>
                </c:pt>
                <c:pt idx="49">
                  <c:v>568.67488902622722</c:v>
                </c:pt>
                <c:pt idx="50">
                  <c:v>571.4</c:v>
                </c:pt>
                <c:pt idx="51">
                  <c:v>575.60743303619768</c:v>
                </c:pt>
                <c:pt idx="52">
                  <c:v>576.23058305956579</c:v>
                </c:pt>
                <c:pt idx="53">
                  <c:v>578.95686441180135</c:v>
                </c:pt>
                <c:pt idx="54">
                  <c:v>580.04737695269557</c:v>
                </c:pt>
                <c:pt idx="55">
                  <c:v>584.70000000000005</c:v>
                </c:pt>
                <c:pt idx="56">
                  <c:v>590.8746086087167</c:v>
                </c:pt>
                <c:pt idx="57">
                  <c:v>592.74405867882115</c:v>
                </c:pt>
                <c:pt idx="58">
                  <c:v>594.22403998432048</c:v>
                </c:pt>
                <c:pt idx="59">
                  <c:v>597.72925886576616</c:v>
                </c:pt>
                <c:pt idx="60">
                  <c:v>605.51863415786772</c:v>
                </c:pt>
                <c:pt idx="61">
                  <c:v>609.56910930976051</c:v>
                </c:pt>
                <c:pt idx="62">
                  <c:v>614.94377826131063</c:v>
                </c:pt>
                <c:pt idx="63">
                  <c:v>621.17527849499186</c:v>
                </c:pt>
                <c:pt idx="64">
                  <c:v>622.49947229464919</c:v>
                </c:pt>
                <c:pt idx="65">
                  <c:v>631.69093513932899</c:v>
                </c:pt>
                <c:pt idx="66">
                  <c:v>643.60867933624445</c:v>
                </c:pt>
                <c:pt idx="67">
                  <c:v>644.07604185377056</c:v>
                </c:pt>
                <c:pt idx="68">
                  <c:v>644.46551061837556</c:v>
                </c:pt>
                <c:pt idx="69">
                  <c:v>651.63173588710902</c:v>
                </c:pt>
                <c:pt idx="70">
                  <c:v>657.7</c:v>
                </c:pt>
                <c:pt idx="71">
                  <c:v>672.74094292870427</c:v>
                </c:pt>
                <c:pt idx="72">
                  <c:v>676.9</c:v>
                </c:pt>
                <c:pt idx="73">
                  <c:v>695.79749379332497</c:v>
                </c:pt>
                <c:pt idx="74">
                  <c:v>696.6</c:v>
                </c:pt>
                <c:pt idx="75">
                  <c:v>698.6</c:v>
                </c:pt>
                <c:pt idx="76">
                  <c:v>699.92586269813876</c:v>
                </c:pt>
                <c:pt idx="77">
                  <c:v>701.3</c:v>
                </c:pt>
                <c:pt idx="78">
                  <c:v>702.10688777992721</c:v>
                </c:pt>
                <c:pt idx="79">
                  <c:v>751.10205836724617</c:v>
                </c:pt>
                <c:pt idx="80">
                  <c:v>760.13773370608396</c:v>
                </c:pt>
                <c:pt idx="81">
                  <c:v>777.58593436039155</c:v>
                </c:pt>
                <c:pt idx="82">
                  <c:v>785.297415899572</c:v>
                </c:pt>
                <c:pt idx="83">
                  <c:v>840.2904054618092</c:v>
                </c:pt>
              </c:numCache>
            </c:numRef>
          </c:xVal>
          <c:yVal>
            <c:numRef>
              <c:f>Sheet1!$C$2:$C$85</c:f>
              <c:numCache>
                <c:formatCode>0.00</c:formatCode>
                <c:ptCount val="8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1.0154908225884165</c:v>
                </c:pt>
                <c:pt idx="40">
                  <c:v>0</c:v>
                </c:pt>
                <c:pt idx="41">
                  <c:v>0</c:v>
                </c:pt>
                <c:pt idx="42">
                  <c:v>0</c:v>
                </c:pt>
                <c:pt idx="43">
                  <c:v>0</c:v>
                </c:pt>
                <c:pt idx="44">
                  <c:v>0</c:v>
                </c:pt>
                <c:pt idx="45">
                  <c:v>0</c:v>
                </c:pt>
                <c:pt idx="46">
                  <c:v>0</c:v>
                </c:pt>
                <c:pt idx="47">
                  <c:v>0</c:v>
                </c:pt>
                <c:pt idx="48">
                  <c:v>0</c:v>
                </c:pt>
                <c:pt idx="49">
                  <c:v>1.0181520631379866</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1.0615563698041863</c:v>
                </c:pt>
                <c:pt idx="76">
                  <c:v>0</c:v>
                </c:pt>
                <c:pt idx="77">
                  <c:v>1.0133609671821362</c:v>
                </c:pt>
                <c:pt idx="78">
                  <c:v>0</c:v>
                </c:pt>
                <c:pt idx="79">
                  <c:v>1.0370367517247134</c:v>
                </c:pt>
                <c:pt idx="80">
                  <c:v>0.99755111751226433</c:v>
                </c:pt>
                <c:pt idx="81">
                  <c:v>1.042922706513709</c:v>
                </c:pt>
                <c:pt idx="82">
                  <c:v>0.98944802780486574</c:v>
                </c:pt>
                <c:pt idx="83">
                  <c:v>1.0452325250536052</c:v>
                </c:pt>
              </c:numCache>
            </c:numRef>
          </c:yVal>
          <c:smooth val="0"/>
          <c:extLst>
            <c:ext xmlns:c16="http://schemas.microsoft.com/office/drawing/2014/chart" uri="{C3380CC4-5D6E-409C-BE32-E72D297353CC}">
              <c16:uniqueId val="{00000006-1532-4E11-ABA1-B37C167EC1DC}"/>
            </c:ext>
          </c:extLst>
        </c:ser>
        <c:ser>
          <c:idx val="3"/>
          <c:order val="2"/>
          <c:tx>
            <c:strRef>
              <c:f>Sheet1!$E$1</c:f>
              <c:strCache>
                <c:ptCount val="1"/>
                <c:pt idx="0">
                  <c:v>Question code</c:v>
                </c:pt>
              </c:strCache>
            </c:strRef>
          </c:tx>
          <c:spPr>
            <a:ln w="28575">
              <a:noFill/>
            </a:ln>
          </c:spPr>
          <c:xVal>
            <c:numRef>
              <c:f>Sheet1!$A$2:$A$85</c:f>
              <c:numCache>
                <c:formatCode>0.00</c:formatCode>
                <c:ptCount val="84"/>
                <c:pt idx="0">
                  <c:v>317.3117483501095</c:v>
                </c:pt>
                <c:pt idx="1">
                  <c:v>346.13243693088532</c:v>
                </c:pt>
                <c:pt idx="2">
                  <c:v>347.69031198930566</c:v>
                </c:pt>
                <c:pt idx="3">
                  <c:v>352.44183091748761</c:v>
                </c:pt>
                <c:pt idx="4">
                  <c:v>386.63718844981349</c:v>
                </c:pt>
                <c:pt idx="5">
                  <c:v>401.35910775188546</c:v>
                </c:pt>
                <c:pt idx="6">
                  <c:v>409.07058929106609</c:v>
                </c:pt>
                <c:pt idx="7">
                  <c:v>414.9905145130632</c:v>
                </c:pt>
                <c:pt idx="8">
                  <c:v>419.1188834178771</c:v>
                </c:pt>
                <c:pt idx="9">
                  <c:v>428.15455875671489</c:v>
                </c:pt>
                <c:pt idx="10">
                  <c:v>433.52922770826501</c:v>
                </c:pt>
                <c:pt idx="11">
                  <c:v>442.5649030471028</c:v>
                </c:pt>
                <c:pt idx="12">
                  <c:v>450.89953460965148</c:v>
                </c:pt>
                <c:pt idx="13">
                  <c:v>451.83425964470371</c:v>
                </c:pt>
                <c:pt idx="14">
                  <c:v>461.64887251275167</c:v>
                </c:pt>
                <c:pt idx="15">
                  <c:v>465.46566640588145</c:v>
                </c:pt>
                <c:pt idx="16">
                  <c:v>467.17932897014379</c:v>
                </c:pt>
                <c:pt idx="17">
                  <c:v>467.56879773474884</c:v>
                </c:pt>
                <c:pt idx="18">
                  <c:v>467.8024789935119</c:v>
                </c:pt>
                <c:pt idx="19">
                  <c:v>469.98350407530035</c:v>
                </c:pt>
                <c:pt idx="20">
                  <c:v>471.15191036911557</c:v>
                </c:pt>
                <c:pt idx="21">
                  <c:v>471.77506039248374</c:v>
                </c:pt>
                <c:pt idx="22">
                  <c:v>480.03179820211136</c:v>
                </c:pt>
                <c:pt idx="23">
                  <c:v>489.06747354094921</c:v>
                </c:pt>
                <c:pt idx="24">
                  <c:v>491.24849862273766</c:v>
                </c:pt>
                <c:pt idx="25">
                  <c:v>491.94954239902677</c:v>
                </c:pt>
                <c:pt idx="26">
                  <c:v>495.06529251586738</c:v>
                </c:pt>
                <c:pt idx="27">
                  <c:v>510.95561811175463</c:v>
                </c:pt>
                <c:pt idx="28">
                  <c:v>511.7345556409648</c:v>
                </c:pt>
                <c:pt idx="29">
                  <c:v>512.27981191141191</c:v>
                </c:pt>
                <c:pt idx="30">
                  <c:v>515.78503079285758</c:v>
                </c:pt>
                <c:pt idx="31">
                  <c:v>521.62706226193382</c:v>
                </c:pt>
                <c:pt idx="32">
                  <c:v>521.62706226193382</c:v>
                </c:pt>
                <c:pt idx="33">
                  <c:v>529.1</c:v>
                </c:pt>
                <c:pt idx="34">
                  <c:v>531.13010011829772</c:v>
                </c:pt>
                <c:pt idx="35">
                  <c:v>531.98693140042883</c:v>
                </c:pt>
                <c:pt idx="36">
                  <c:v>535.95951279940073</c:v>
                </c:pt>
                <c:pt idx="37">
                  <c:v>538.45211289287317</c:v>
                </c:pt>
                <c:pt idx="38">
                  <c:v>538.84158165747829</c:v>
                </c:pt>
                <c:pt idx="39">
                  <c:v>539.7763066925304</c:v>
                </c:pt>
                <c:pt idx="40">
                  <c:v>542.89205680937107</c:v>
                </c:pt>
                <c:pt idx="41">
                  <c:v>543.82678184442329</c:v>
                </c:pt>
                <c:pt idx="42">
                  <c:v>546.31938193789574</c:v>
                </c:pt>
                <c:pt idx="43">
                  <c:v>546.55306319665885</c:v>
                </c:pt>
                <c:pt idx="44">
                  <c:v>548.42251326676319</c:v>
                </c:pt>
                <c:pt idx="45">
                  <c:v>549.43513205473641</c:v>
                </c:pt>
                <c:pt idx="46">
                  <c:v>561.11919499288877</c:v>
                </c:pt>
                <c:pt idx="47">
                  <c:v>561.27498249873076</c:v>
                </c:pt>
                <c:pt idx="48">
                  <c:v>562.44338879254599</c:v>
                </c:pt>
                <c:pt idx="49">
                  <c:v>568.67488902622722</c:v>
                </c:pt>
                <c:pt idx="50">
                  <c:v>571.4</c:v>
                </c:pt>
                <c:pt idx="51">
                  <c:v>575.60743303619768</c:v>
                </c:pt>
                <c:pt idx="52">
                  <c:v>576.23058305956579</c:v>
                </c:pt>
                <c:pt idx="53">
                  <c:v>578.95686441180135</c:v>
                </c:pt>
                <c:pt idx="54">
                  <c:v>580.04737695269557</c:v>
                </c:pt>
                <c:pt idx="55">
                  <c:v>584.70000000000005</c:v>
                </c:pt>
                <c:pt idx="56">
                  <c:v>590.8746086087167</c:v>
                </c:pt>
                <c:pt idx="57">
                  <c:v>592.74405867882115</c:v>
                </c:pt>
                <c:pt idx="58">
                  <c:v>594.22403998432048</c:v>
                </c:pt>
                <c:pt idx="59">
                  <c:v>597.72925886576616</c:v>
                </c:pt>
                <c:pt idx="60">
                  <c:v>605.51863415786772</c:v>
                </c:pt>
                <c:pt idx="61">
                  <c:v>609.56910930976051</c:v>
                </c:pt>
                <c:pt idx="62">
                  <c:v>614.94377826131063</c:v>
                </c:pt>
                <c:pt idx="63">
                  <c:v>621.17527849499186</c:v>
                </c:pt>
                <c:pt idx="64">
                  <c:v>622.49947229464919</c:v>
                </c:pt>
                <c:pt idx="65">
                  <c:v>631.69093513932899</c:v>
                </c:pt>
                <c:pt idx="66">
                  <c:v>643.60867933624445</c:v>
                </c:pt>
                <c:pt idx="67">
                  <c:v>644.07604185377056</c:v>
                </c:pt>
                <c:pt idx="68">
                  <c:v>644.46551061837556</c:v>
                </c:pt>
                <c:pt idx="69">
                  <c:v>651.63173588710902</c:v>
                </c:pt>
                <c:pt idx="70">
                  <c:v>657.7</c:v>
                </c:pt>
                <c:pt idx="71">
                  <c:v>672.74094292870427</c:v>
                </c:pt>
                <c:pt idx="72">
                  <c:v>676.9</c:v>
                </c:pt>
                <c:pt idx="73">
                  <c:v>695.79749379332497</c:v>
                </c:pt>
                <c:pt idx="74">
                  <c:v>696.6</c:v>
                </c:pt>
                <c:pt idx="75">
                  <c:v>698.6</c:v>
                </c:pt>
                <c:pt idx="76">
                  <c:v>699.92586269813876</c:v>
                </c:pt>
                <c:pt idx="77">
                  <c:v>701.3</c:v>
                </c:pt>
                <c:pt idx="78">
                  <c:v>702.10688777992721</c:v>
                </c:pt>
                <c:pt idx="79">
                  <c:v>751.10205836724617</c:v>
                </c:pt>
                <c:pt idx="80">
                  <c:v>760.13773370608396</c:v>
                </c:pt>
                <c:pt idx="81">
                  <c:v>777.58593436039155</c:v>
                </c:pt>
                <c:pt idx="82">
                  <c:v>785.297415899572</c:v>
                </c:pt>
                <c:pt idx="83">
                  <c:v>840.2904054618092</c:v>
                </c:pt>
              </c:numCache>
            </c:numRef>
          </c:xVal>
          <c:yVal>
            <c:numRef>
              <c:f>Sheet1!$E$2:$E$85</c:f>
              <c:numCache>
                <c:formatCode>0.00</c:formatCode>
                <c:ptCount val="8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numCache>
            </c:numRef>
          </c:yVal>
          <c:smooth val="0"/>
          <c:extLst>
            <c:ext xmlns:c16="http://schemas.microsoft.com/office/drawing/2014/chart" uri="{C3380CC4-5D6E-409C-BE32-E72D297353CC}">
              <c16:uniqueId val="{00000007-1532-4E11-ABA1-B37C167EC1DC}"/>
            </c:ext>
          </c:extLst>
        </c:ser>
        <c:ser>
          <c:idx val="2"/>
          <c:order val="3"/>
          <c:tx>
            <c:strRef>
              <c:f>Sheet1!$D$1</c:f>
              <c:strCache>
                <c:ptCount val="1"/>
                <c:pt idx="0">
                  <c:v>For trend</c:v>
                </c:pt>
              </c:strCache>
            </c:strRef>
          </c:tx>
          <c:spPr>
            <a:ln w="28575">
              <a:noFill/>
            </a:ln>
          </c:spPr>
          <c:marker>
            <c:symbol val="circle"/>
            <c:size val="2"/>
            <c:spPr>
              <a:noFill/>
              <a:ln>
                <a:noFill/>
              </a:ln>
            </c:spPr>
          </c:marker>
          <c:trendline>
            <c:spPr>
              <a:ln w="31750">
                <a:solidFill>
                  <a:schemeClr val="tx1">
                    <a:lumMod val="50000"/>
                  </a:schemeClr>
                </a:solidFill>
                <a:tailEnd type="stealth" w="lg" len="lg"/>
              </a:ln>
            </c:spPr>
            <c:trendlineType val="poly"/>
            <c:order val="2"/>
            <c:dispRSqr val="1"/>
            <c:dispEq val="0"/>
            <c:trendlineLbl>
              <c:layout>
                <c:manualLayout>
                  <c:x val="1.9844863142107236E-2"/>
                  <c:y val="0.12383062912590471"/>
                </c:manualLayout>
              </c:layout>
              <c:numFmt formatCode="#,##0.00" sourceLinked="0"/>
              <c:txPr>
                <a:bodyPr/>
                <a:lstStyle/>
                <a:p>
                  <a:pPr>
                    <a:defRPr sz="1800" b="0"/>
                  </a:pPr>
                  <a:endParaRPr lang="en-US"/>
                </a:p>
              </c:txPr>
            </c:trendlineLbl>
          </c:trendline>
          <c:xVal>
            <c:numRef>
              <c:f>Sheet1!$A$2:$A$85</c:f>
              <c:numCache>
                <c:formatCode>0.00</c:formatCode>
                <c:ptCount val="84"/>
                <c:pt idx="0">
                  <c:v>317.3117483501095</c:v>
                </c:pt>
                <c:pt idx="1">
                  <c:v>346.13243693088532</c:v>
                </c:pt>
                <c:pt idx="2">
                  <c:v>347.69031198930566</c:v>
                </c:pt>
                <c:pt idx="3">
                  <c:v>352.44183091748761</c:v>
                </c:pt>
                <c:pt idx="4">
                  <c:v>386.63718844981349</c:v>
                </c:pt>
                <c:pt idx="5">
                  <c:v>401.35910775188546</c:v>
                </c:pt>
                <c:pt idx="6">
                  <c:v>409.07058929106609</c:v>
                </c:pt>
                <c:pt idx="7">
                  <c:v>414.9905145130632</c:v>
                </c:pt>
                <c:pt idx="8">
                  <c:v>419.1188834178771</c:v>
                </c:pt>
                <c:pt idx="9">
                  <c:v>428.15455875671489</c:v>
                </c:pt>
                <c:pt idx="10">
                  <c:v>433.52922770826501</c:v>
                </c:pt>
                <c:pt idx="11">
                  <c:v>442.5649030471028</c:v>
                </c:pt>
                <c:pt idx="12">
                  <c:v>450.89953460965148</c:v>
                </c:pt>
                <c:pt idx="13">
                  <c:v>451.83425964470371</c:v>
                </c:pt>
                <c:pt idx="14">
                  <c:v>461.64887251275167</c:v>
                </c:pt>
                <c:pt idx="15">
                  <c:v>465.46566640588145</c:v>
                </c:pt>
                <c:pt idx="16">
                  <c:v>467.17932897014379</c:v>
                </c:pt>
                <c:pt idx="17">
                  <c:v>467.56879773474884</c:v>
                </c:pt>
                <c:pt idx="18">
                  <c:v>467.8024789935119</c:v>
                </c:pt>
                <c:pt idx="19">
                  <c:v>469.98350407530035</c:v>
                </c:pt>
                <c:pt idx="20">
                  <c:v>471.15191036911557</c:v>
                </c:pt>
                <c:pt idx="21">
                  <c:v>471.77506039248374</c:v>
                </c:pt>
                <c:pt idx="22">
                  <c:v>480.03179820211136</c:v>
                </c:pt>
                <c:pt idx="23">
                  <c:v>489.06747354094921</c:v>
                </c:pt>
                <c:pt idx="24">
                  <c:v>491.24849862273766</c:v>
                </c:pt>
                <c:pt idx="25">
                  <c:v>491.94954239902677</c:v>
                </c:pt>
                <c:pt idx="26">
                  <c:v>495.06529251586738</c:v>
                </c:pt>
                <c:pt idx="27">
                  <c:v>510.95561811175463</c:v>
                </c:pt>
                <c:pt idx="28">
                  <c:v>511.7345556409648</c:v>
                </c:pt>
                <c:pt idx="29">
                  <c:v>512.27981191141191</c:v>
                </c:pt>
                <c:pt idx="30">
                  <c:v>515.78503079285758</c:v>
                </c:pt>
                <c:pt idx="31">
                  <c:v>521.62706226193382</c:v>
                </c:pt>
                <c:pt idx="32">
                  <c:v>521.62706226193382</c:v>
                </c:pt>
                <c:pt idx="33">
                  <c:v>529.1</c:v>
                </c:pt>
                <c:pt idx="34">
                  <c:v>531.13010011829772</c:v>
                </c:pt>
                <c:pt idx="35">
                  <c:v>531.98693140042883</c:v>
                </c:pt>
                <c:pt idx="36">
                  <c:v>535.95951279940073</c:v>
                </c:pt>
                <c:pt idx="37">
                  <c:v>538.45211289287317</c:v>
                </c:pt>
                <c:pt idx="38">
                  <c:v>538.84158165747829</c:v>
                </c:pt>
                <c:pt idx="39">
                  <c:v>539.7763066925304</c:v>
                </c:pt>
                <c:pt idx="40">
                  <c:v>542.89205680937107</c:v>
                </c:pt>
                <c:pt idx="41">
                  <c:v>543.82678184442329</c:v>
                </c:pt>
                <c:pt idx="42">
                  <c:v>546.31938193789574</c:v>
                </c:pt>
                <c:pt idx="43">
                  <c:v>546.55306319665885</c:v>
                </c:pt>
                <c:pt idx="44">
                  <c:v>548.42251326676319</c:v>
                </c:pt>
                <c:pt idx="45">
                  <c:v>549.43513205473641</c:v>
                </c:pt>
                <c:pt idx="46">
                  <c:v>561.11919499288877</c:v>
                </c:pt>
                <c:pt idx="47">
                  <c:v>561.27498249873076</c:v>
                </c:pt>
                <c:pt idx="48">
                  <c:v>562.44338879254599</c:v>
                </c:pt>
                <c:pt idx="49">
                  <c:v>568.67488902622722</c:v>
                </c:pt>
                <c:pt idx="50">
                  <c:v>571.4</c:v>
                </c:pt>
                <c:pt idx="51">
                  <c:v>575.60743303619768</c:v>
                </c:pt>
                <c:pt idx="52">
                  <c:v>576.23058305956579</c:v>
                </c:pt>
                <c:pt idx="53">
                  <c:v>578.95686441180135</c:v>
                </c:pt>
                <c:pt idx="54">
                  <c:v>580.04737695269557</c:v>
                </c:pt>
                <c:pt idx="55">
                  <c:v>584.70000000000005</c:v>
                </c:pt>
                <c:pt idx="56">
                  <c:v>590.8746086087167</c:v>
                </c:pt>
                <c:pt idx="57">
                  <c:v>592.74405867882115</c:v>
                </c:pt>
                <c:pt idx="58">
                  <c:v>594.22403998432048</c:v>
                </c:pt>
                <c:pt idx="59">
                  <c:v>597.72925886576616</c:v>
                </c:pt>
                <c:pt idx="60">
                  <c:v>605.51863415786772</c:v>
                </c:pt>
                <c:pt idx="61">
                  <c:v>609.56910930976051</c:v>
                </c:pt>
                <c:pt idx="62">
                  <c:v>614.94377826131063</c:v>
                </c:pt>
                <c:pt idx="63">
                  <c:v>621.17527849499186</c:v>
                </c:pt>
                <c:pt idx="64">
                  <c:v>622.49947229464919</c:v>
                </c:pt>
                <c:pt idx="65">
                  <c:v>631.69093513932899</c:v>
                </c:pt>
                <c:pt idx="66">
                  <c:v>643.60867933624445</c:v>
                </c:pt>
                <c:pt idx="67">
                  <c:v>644.07604185377056</c:v>
                </c:pt>
                <c:pt idx="68">
                  <c:v>644.46551061837556</c:v>
                </c:pt>
                <c:pt idx="69">
                  <c:v>651.63173588710902</c:v>
                </c:pt>
                <c:pt idx="70">
                  <c:v>657.7</c:v>
                </c:pt>
                <c:pt idx="71">
                  <c:v>672.74094292870427</c:v>
                </c:pt>
                <c:pt idx="72">
                  <c:v>676.9</c:v>
                </c:pt>
                <c:pt idx="73">
                  <c:v>695.79749379332497</c:v>
                </c:pt>
                <c:pt idx="74">
                  <c:v>696.6</c:v>
                </c:pt>
                <c:pt idx="75">
                  <c:v>698.6</c:v>
                </c:pt>
                <c:pt idx="76">
                  <c:v>699.92586269813876</c:v>
                </c:pt>
                <c:pt idx="77">
                  <c:v>701.3</c:v>
                </c:pt>
                <c:pt idx="78">
                  <c:v>702.10688777992721</c:v>
                </c:pt>
                <c:pt idx="79">
                  <c:v>751.10205836724617</c:v>
                </c:pt>
                <c:pt idx="80">
                  <c:v>760.13773370608396</c:v>
                </c:pt>
                <c:pt idx="81">
                  <c:v>777.58593436039155</c:v>
                </c:pt>
                <c:pt idx="82">
                  <c:v>785.297415899572</c:v>
                </c:pt>
                <c:pt idx="83">
                  <c:v>840.2904054618092</c:v>
                </c:pt>
              </c:numCache>
            </c:numRef>
          </c:xVal>
          <c:yVal>
            <c:numRef>
              <c:f>Sheet1!$D$2:$D$85</c:f>
              <c:numCache>
                <c:formatCode>0.00</c:formatCode>
                <c:ptCount val="84"/>
                <c:pt idx="0">
                  <c:v>1.0655511242621387</c:v>
                </c:pt>
                <c:pt idx="1">
                  <c:v>1.0970059889511823</c:v>
                </c:pt>
                <c:pt idx="2">
                  <c:v>1.1192730779963778</c:v>
                </c:pt>
                <c:pt idx="3">
                  <c:v>1.1282585554056408</c:v>
                </c:pt>
                <c:pt idx="4">
                  <c:v>1.1338747994764709</c:v>
                </c:pt>
                <c:pt idx="5">
                  <c:v>1.1106595387662419</c:v>
                </c:pt>
                <c:pt idx="6">
                  <c:v>1.0709892745898733</c:v>
                </c:pt>
                <c:pt idx="7">
                  <c:v>1.1253055939796095</c:v>
                </c:pt>
                <c:pt idx="8">
                  <c:v>1.0759170831061475</c:v>
                </c:pt>
                <c:pt idx="9">
                  <c:v>1.1051362406418228</c:v>
                </c:pt>
                <c:pt idx="10">
                  <c:v>1.0841279885970734</c:v>
                </c:pt>
                <c:pt idx="11">
                  <c:v>1.0608465789709871</c:v>
                </c:pt>
                <c:pt idx="12">
                  <c:v>1.0915551978980935</c:v>
                </c:pt>
                <c:pt idx="13">
                  <c:v>1.1331477538096801</c:v>
                </c:pt>
                <c:pt idx="14">
                  <c:v>1.0917581108348815</c:v>
                </c:pt>
                <c:pt idx="15">
                  <c:v>1.0599068470678674</c:v>
                </c:pt>
                <c:pt idx="16">
                  <c:v>1.1331685093140305</c:v>
                </c:pt>
                <c:pt idx="17">
                  <c:v>1.1451403742319255</c:v>
                </c:pt>
                <c:pt idx="18">
                  <c:v>1.1069018950110512</c:v>
                </c:pt>
                <c:pt idx="19">
                  <c:v>1.0959827342213975</c:v>
                </c:pt>
                <c:pt idx="20">
                  <c:v>1.0840542089421406</c:v>
                </c:pt>
                <c:pt idx="21">
                  <c:v>1.1269283075362022</c:v>
                </c:pt>
                <c:pt idx="22">
                  <c:v>1.1113362934486792</c:v>
                </c:pt>
                <c:pt idx="23">
                  <c:v>1.086207924352129</c:v>
                </c:pt>
                <c:pt idx="24">
                  <c:v>1.0447093617981789</c:v>
                </c:pt>
                <c:pt idx="25">
                  <c:v>1.0803888173242722</c:v>
                </c:pt>
                <c:pt idx="26">
                  <c:v>1.0815933522470227</c:v>
                </c:pt>
                <c:pt idx="27">
                  <c:v>1.0594438847437362</c:v>
                </c:pt>
                <c:pt idx="28">
                  <c:v>1.0481051571198448</c:v>
                </c:pt>
                <c:pt idx="29">
                  <c:v>1.0969573147138436</c:v>
                </c:pt>
                <c:pt idx="30">
                  <c:v>1.1173255098206005</c:v>
                </c:pt>
                <c:pt idx="31">
                  <c:v>1.0675879066473111</c:v>
                </c:pt>
                <c:pt idx="32">
                  <c:v>1.0613273637567131</c:v>
                </c:pt>
                <c:pt idx="33">
                  <c:v>1.0908702887345254</c:v>
                </c:pt>
                <c:pt idx="34">
                  <c:v>1.0599982108749022</c:v>
                </c:pt>
                <c:pt idx="35">
                  <c:v>1.069267861451344</c:v>
                </c:pt>
                <c:pt idx="36">
                  <c:v>1.1257466046291884</c:v>
                </c:pt>
                <c:pt idx="37">
                  <c:v>1.0523033159618524</c:v>
                </c:pt>
                <c:pt idx="38">
                  <c:v>1.073617266330809</c:v>
                </c:pt>
                <c:pt idx="39">
                  <c:v>1.0154908225884165</c:v>
                </c:pt>
                <c:pt idx="40">
                  <c:v>1.0424805822203465</c:v>
                </c:pt>
                <c:pt idx="41">
                  <c:v>1.1120191652585665</c:v>
                </c:pt>
                <c:pt idx="42">
                  <c:v>1.1146579825869452</c:v>
                </c:pt>
                <c:pt idx="43">
                  <c:v>1.1318155453766547</c:v>
                </c:pt>
                <c:pt idx="44">
                  <c:v>1.0770070379689956</c:v>
                </c:pt>
                <c:pt idx="45">
                  <c:v>1.1045287285453786</c:v>
                </c:pt>
                <c:pt idx="46">
                  <c:v>1.0630848540207565</c:v>
                </c:pt>
                <c:pt idx="47">
                  <c:v>1.0870974976337466</c:v>
                </c:pt>
                <c:pt idx="48">
                  <c:v>1.112815884823839</c:v>
                </c:pt>
                <c:pt idx="49">
                  <c:v>1.0181520631379866</c:v>
                </c:pt>
                <c:pt idx="50">
                  <c:v>1.1054608819739282</c:v>
                </c:pt>
                <c:pt idx="51">
                  <c:v>1.0438949790783512</c:v>
                </c:pt>
                <c:pt idx="52">
                  <c:v>1.1095440957863794</c:v>
                </c:pt>
                <c:pt idx="53">
                  <c:v>1.082604307425588</c:v>
                </c:pt>
                <c:pt idx="54">
                  <c:v>1.0727085365535278</c:v>
                </c:pt>
                <c:pt idx="55">
                  <c:v>1.0625169702795738</c:v>
                </c:pt>
                <c:pt idx="56">
                  <c:v>1.0732049952493137</c:v>
                </c:pt>
                <c:pt idx="57">
                  <c:v>1.1301646223180239</c:v>
                </c:pt>
                <c:pt idx="58">
                  <c:v>1.0650298049708853</c:v>
                </c:pt>
                <c:pt idx="59">
                  <c:v>1.0712535713146818</c:v>
                </c:pt>
                <c:pt idx="60">
                  <c:v>1.0801610873601304</c:v>
                </c:pt>
                <c:pt idx="61">
                  <c:v>1.0656800891924691</c:v>
                </c:pt>
                <c:pt idx="62">
                  <c:v>1.0709265801686991</c:v>
                </c:pt>
                <c:pt idx="63">
                  <c:v>1.0473449684749265</c:v>
                </c:pt>
                <c:pt idx="64">
                  <c:v>1.0783326418732064</c:v>
                </c:pt>
                <c:pt idx="65">
                  <c:v>1.0966471931936279</c:v>
                </c:pt>
                <c:pt idx="66">
                  <c:v>1.0929616851717026</c:v>
                </c:pt>
                <c:pt idx="67">
                  <c:v>1.0659589328556298</c:v>
                </c:pt>
                <c:pt idx="68">
                  <c:v>1.0740189031746168</c:v>
                </c:pt>
                <c:pt idx="69">
                  <c:v>1.0678359364485361</c:v>
                </c:pt>
                <c:pt idx="70">
                  <c:v>1.0791474843556863</c:v>
                </c:pt>
                <c:pt idx="71">
                  <c:v>1.0436381451826484</c:v>
                </c:pt>
                <c:pt idx="72">
                  <c:v>1.0390622958143141</c:v>
                </c:pt>
                <c:pt idx="73">
                  <c:v>1.0618768830085017</c:v>
                </c:pt>
                <c:pt idx="74">
                  <c:v>1.0692897150756424</c:v>
                </c:pt>
                <c:pt idx="75">
                  <c:v>1.0615563698041863</c:v>
                </c:pt>
                <c:pt idx="76">
                  <c:v>1.0521295804191371</c:v>
                </c:pt>
                <c:pt idx="77">
                  <c:v>1.0133609671821362</c:v>
                </c:pt>
                <c:pt idx="78">
                  <c:v>1.1020412855324397</c:v>
                </c:pt>
                <c:pt idx="79">
                  <c:v>1.0370367517247134</c:v>
                </c:pt>
                <c:pt idx="80">
                  <c:v>0.99755111751226433</c:v>
                </c:pt>
                <c:pt idx="81">
                  <c:v>1.042922706513709</c:v>
                </c:pt>
                <c:pt idx="82">
                  <c:v>0.98944802780486574</c:v>
                </c:pt>
                <c:pt idx="83">
                  <c:v>1.0452325250536052</c:v>
                </c:pt>
              </c:numCache>
            </c:numRef>
          </c:yVal>
          <c:smooth val="0"/>
          <c:extLst>
            <c:ext xmlns:c16="http://schemas.microsoft.com/office/drawing/2014/chart" uri="{C3380CC4-5D6E-409C-BE32-E72D297353CC}">
              <c16:uniqueId val="{00000008-1532-4E11-ABA1-B37C167EC1DC}"/>
            </c:ext>
          </c:extLst>
        </c:ser>
        <c:dLbls>
          <c:showLegendKey val="0"/>
          <c:showVal val="0"/>
          <c:showCatName val="0"/>
          <c:showSerName val="0"/>
          <c:showPercent val="0"/>
          <c:showBubbleSize val="0"/>
        </c:dLbls>
        <c:axId val="326011904"/>
        <c:axId val="326026368"/>
      </c:scatterChart>
      <c:valAx>
        <c:axId val="326011904"/>
        <c:scaling>
          <c:orientation val="minMax"/>
          <c:max val="850"/>
          <c:min val="300"/>
        </c:scaling>
        <c:delete val="0"/>
        <c:axPos val="b"/>
        <c:majorGridlines/>
        <c:title>
          <c:tx>
            <c:rich>
              <a:bodyPr/>
              <a:lstStyle/>
              <a:p>
                <a:pPr>
                  <a:defRPr sz="1200"/>
                </a:pPr>
                <a:r>
                  <a:rPr lang="en-GB" sz="1600" dirty="0"/>
                  <a:t>Difficulty of mathematics item on the PISA scale</a:t>
                </a:r>
              </a:p>
            </c:rich>
          </c:tx>
          <c:layout>
            <c:manualLayout>
              <c:xMode val="edge"/>
              <c:yMode val="edge"/>
              <c:x val="0.23092613423322086"/>
              <c:y val="0.91833312166624337"/>
            </c:manualLayout>
          </c:layout>
          <c:overlay val="0"/>
        </c:title>
        <c:numFmt formatCode="0" sourceLinked="0"/>
        <c:majorTickMark val="none"/>
        <c:minorTickMark val="none"/>
        <c:tickLblPos val="nextTo"/>
        <c:txPr>
          <a:bodyPr/>
          <a:lstStyle/>
          <a:p>
            <a:pPr>
              <a:defRPr sz="1200"/>
            </a:pPr>
            <a:endParaRPr lang="en-US"/>
          </a:p>
        </c:txPr>
        <c:crossAx val="326026368"/>
        <c:crosses val="autoZero"/>
        <c:crossBetween val="midCat"/>
      </c:valAx>
      <c:valAx>
        <c:axId val="326026368"/>
        <c:scaling>
          <c:orientation val="minMax"/>
          <c:max val="1.2"/>
          <c:min val="0.95000000000000007"/>
        </c:scaling>
        <c:delete val="0"/>
        <c:axPos val="l"/>
        <c:majorGridlines/>
        <c:numFmt formatCode="#,##0.00" sourceLinked="0"/>
        <c:majorTickMark val="none"/>
        <c:minorTickMark val="none"/>
        <c:tickLblPos val="nextTo"/>
        <c:txPr>
          <a:bodyPr/>
          <a:lstStyle/>
          <a:p>
            <a:pPr>
              <a:defRPr sz="1200"/>
            </a:pPr>
            <a:endParaRPr lang="en-US"/>
          </a:p>
        </c:txPr>
        <c:crossAx val="326011904"/>
        <c:crosses val="autoZero"/>
        <c:crossBetween val="midCat"/>
        <c:majorUnit val="0.25"/>
        <c:minorUnit val="1.0000000000000002E-2"/>
      </c:valAx>
      <c:spPr>
        <a:noFill/>
        <a:ln w="12700">
          <a:solidFill>
            <a:schemeClr val="bg1">
              <a:lumMod val="50000"/>
            </a:schemeClr>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122000374953125E-2"/>
          <c:y val="5.059689344346676E-2"/>
          <c:w val="0.90842859486314198"/>
          <c:h val="0.79662494818826168"/>
        </c:manualLayout>
      </c:layout>
      <c:scatterChart>
        <c:scatterStyle val="lineMarker"/>
        <c:varyColors val="0"/>
        <c:ser>
          <c:idx val="0"/>
          <c:order val="0"/>
          <c:tx>
            <c:strRef>
              <c:f>Sheet1!$B$1</c:f>
              <c:strCache>
                <c:ptCount val="1"/>
                <c:pt idx="0">
                  <c:v>Index of elaboration strategies - significant</c:v>
                </c:pt>
              </c:strCache>
            </c:strRef>
          </c:tx>
          <c:spPr>
            <a:ln w="28575">
              <a:noFill/>
            </a:ln>
          </c:spPr>
          <c:marker>
            <c:symbol val="circle"/>
            <c:size val="9"/>
            <c:spPr>
              <a:solidFill>
                <a:schemeClr val="accent1"/>
              </a:solidFill>
              <a:ln>
                <a:solidFill>
                  <a:schemeClr val="tx2"/>
                </a:solidFill>
              </a:ln>
            </c:spPr>
          </c:marker>
          <c:dPt>
            <c:idx val="38"/>
            <c:bubble3D val="0"/>
            <c:extLst>
              <c:ext xmlns:c16="http://schemas.microsoft.com/office/drawing/2014/chart" uri="{C3380CC4-5D6E-409C-BE32-E72D297353CC}">
                <c16:uniqueId val="{00000000-3A17-41EA-A053-3C14AD217E98}"/>
              </c:ext>
            </c:extLst>
          </c:dPt>
          <c:dPt>
            <c:idx val="49"/>
            <c:bubble3D val="0"/>
            <c:extLst>
              <c:ext xmlns:c16="http://schemas.microsoft.com/office/drawing/2014/chart" uri="{C3380CC4-5D6E-409C-BE32-E72D297353CC}">
                <c16:uniqueId val="{00000001-3A17-41EA-A053-3C14AD217E98}"/>
              </c:ext>
            </c:extLst>
          </c:dPt>
          <c:dPt>
            <c:idx val="59"/>
            <c:bubble3D val="0"/>
            <c:extLst>
              <c:ext xmlns:c16="http://schemas.microsoft.com/office/drawing/2014/chart" uri="{C3380CC4-5D6E-409C-BE32-E72D297353CC}">
                <c16:uniqueId val="{00000002-3A17-41EA-A053-3C14AD217E98}"/>
              </c:ext>
            </c:extLst>
          </c:dPt>
          <c:dPt>
            <c:idx val="80"/>
            <c:bubble3D val="0"/>
            <c:extLst>
              <c:ext xmlns:c16="http://schemas.microsoft.com/office/drawing/2014/chart" uri="{C3380CC4-5D6E-409C-BE32-E72D297353CC}">
                <c16:uniqueId val="{00000003-3A17-41EA-A053-3C14AD217E98}"/>
              </c:ext>
            </c:extLst>
          </c:dPt>
          <c:xVal>
            <c:numRef>
              <c:f>Sheet1!$A$2:$A$85</c:f>
              <c:numCache>
                <c:formatCode>0.00</c:formatCode>
                <c:ptCount val="84"/>
                <c:pt idx="0">
                  <c:v>317.3117483501095</c:v>
                </c:pt>
                <c:pt idx="1">
                  <c:v>346.13243693088532</c:v>
                </c:pt>
                <c:pt idx="2">
                  <c:v>347.69031198930566</c:v>
                </c:pt>
                <c:pt idx="3">
                  <c:v>352.44183091748761</c:v>
                </c:pt>
                <c:pt idx="4">
                  <c:v>386.63718844981349</c:v>
                </c:pt>
                <c:pt idx="5">
                  <c:v>401.35910775188546</c:v>
                </c:pt>
                <c:pt idx="6">
                  <c:v>409.07058929106609</c:v>
                </c:pt>
                <c:pt idx="7">
                  <c:v>414.9905145130632</c:v>
                </c:pt>
                <c:pt idx="8">
                  <c:v>419.1188834178771</c:v>
                </c:pt>
                <c:pt idx="9">
                  <c:v>428.15455875671489</c:v>
                </c:pt>
                <c:pt idx="10">
                  <c:v>433.52922770826501</c:v>
                </c:pt>
                <c:pt idx="11">
                  <c:v>442.5649030471028</c:v>
                </c:pt>
                <c:pt idx="12">
                  <c:v>450.89953460965148</c:v>
                </c:pt>
                <c:pt idx="13">
                  <c:v>451.83425964470371</c:v>
                </c:pt>
                <c:pt idx="14">
                  <c:v>461.64887251275167</c:v>
                </c:pt>
                <c:pt idx="15">
                  <c:v>465.46566640588145</c:v>
                </c:pt>
                <c:pt idx="16">
                  <c:v>467.17932897014379</c:v>
                </c:pt>
                <c:pt idx="17">
                  <c:v>467.56879773474884</c:v>
                </c:pt>
                <c:pt idx="18">
                  <c:v>467.8024789935119</c:v>
                </c:pt>
                <c:pt idx="19">
                  <c:v>469.98350407530035</c:v>
                </c:pt>
                <c:pt idx="20">
                  <c:v>471.15191036911557</c:v>
                </c:pt>
                <c:pt idx="21">
                  <c:v>471.77506039248374</c:v>
                </c:pt>
                <c:pt idx="22">
                  <c:v>480.03179820211136</c:v>
                </c:pt>
                <c:pt idx="23">
                  <c:v>489.06747354094921</c:v>
                </c:pt>
                <c:pt idx="24">
                  <c:v>491.24849862273766</c:v>
                </c:pt>
                <c:pt idx="25">
                  <c:v>491.94954239902677</c:v>
                </c:pt>
                <c:pt idx="26">
                  <c:v>495.06529251586738</c:v>
                </c:pt>
                <c:pt idx="27">
                  <c:v>510.95561811175463</c:v>
                </c:pt>
                <c:pt idx="28">
                  <c:v>511.7345556409648</c:v>
                </c:pt>
                <c:pt idx="29">
                  <c:v>512.27981191141191</c:v>
                </c:pt>
                <c:pt idx="30">
                  <c:v>515.78503079285758</c:v>
                </c:pt>
                <c:pt idx="31">
                  <c:v>521.62706226193382</c:v>
                </c:pt>
                <c:pt idx="32">
                  <c:v>521.62706226193382</c:v>
                </c:pt>
                <c:pt idx="33">
                  <c:v>529.1</c:v>
                </c:pt>
                <c:pt idx="34">
                  <c:v>531.13010011829772</c:v>
                </c:pt>
                <c:pt idx="35">
                  <c:v>531.98693140042883</c:v>
                </c:pt>
                <c:pt idx="36">
                  <c:v>535.95951279940073</c:v>
                </c:pt>
                <c:pt idx="37">
                  <c:v>538.45211289287317</c:v>
                </c:pt>
                <c:pt idx="38">
                  <c:v>538.84158165747829</c:v>
                </c:pt>
                <c:pt idx="39">
                  <c:v>539.7763066925304</c:v>
                </c:pt>
                <c:pt idx="40">
                  <c:v>542.89205680937107</c:v>
                </c:pt>
                <c:pt idx="41">
                  <c:v>543.82678184442329</c:v>
                </c:pt>
                <c:pt idx="42">
                  <c:v>546.31938193789574</c:v>
                </c:pt>
                <c:pt idx="43">
                  <c:v>546.55306319665885</c:v>
                </c:pt>
                <c:pt idx="44">
                  <c:v>548.42251326676319</c:v>
                </c:pt>
                <c:pt idx="45">
                  <c:v>549.43513205473641</c:v>
                </c:pt>
                <c:pt idx="46">
                  <c:v>561.11919499288877</c:v>
                </c:pt>
                <c:pt idx="47">
                  <c:v>561.27498249873076</c:v>
                </c:pt>
                <c:pt idx="48">
                  <c:v>562.44338879254599</c:v>
                </c:pt>
                <c:pt idx="49">
                  <c:v>568.67488902622722</c:v>
                </c:pt>
                <c:pt idx="50">
                  <c:v>571.4</c:v>
                </c:pt>
                <c:pt idx="51">
                  <c:v>575.60743303619768</c:v>
                </c:pt>
                <c:pt idx="52">
                  <c:v>576.23058305956579</c:v>
                </c:pt>
                <c:pt idx="53">
                  <c:v>578.95686441180135</c:v>
                </c:pt>
                <c:pt idx="54">
                  <c:v>580.04737695269557</c:v>
                </c:pt>
                <c:pt idx="55">
                  <c:v>584.70000000000005</c:v>
                </c:pt>
                <c:pt idx="56">
                  <c:v>590.8746086087167</c:v>
                </c:pt>
                <c:pt idx="57">
                  <c:v>592.74405867882115</c:v>
                </c:pt>
                <c:pt idx="58">
                  <c:v>594.22403998432048</c:v>
                </c:pt>
                <c:pt idx="59">
                  <c:v>597.72925886576616</c:v>
                </c:pt>
                <c:pt idx="60">
                  <c:v>605.51863415786772</c:v>
                </c:pt>
                <c:pt idx="61">
                  <c:v>609.56910930976051</c:v>
                </c:pt>
                <c:pt idx="62">
                  <c:v>614.94377826131063</c:v>
                </c:pt>
                <c:pt idx="63">
                  <c:v>621.17527849499186</c:v>
                </c:pt>
                <c:pt idx="64">
                  <c:v>622.49947229464919</c:v>
                </c:pt>
                <c:pt idx="65">
                  <c:v>631.69093513932899</c:v>
                </c:pt>
                <c:pt idx="66">
                  <c:v>643.60867933624445</c:v>
                </c:pt>
                <c:pt idx="67">
                  <c:v>644.07604185377056</c:v>
                </c:pt>
                <c:pt idx="68">
                  <c:v>644.46551061837556</c:v>
                </c:pt>
                <c:pt idx="69">
                  <c:v>651.63173588710902</c:v>
                </c:pt>
                <c:pt idx="70">
                  <c:v>657.7</c:v>
                </c:pt>
                <c:pt idx="71">
                  <c:v>672.74094292870427</c:v>
                </c:pt>
                <c:pt idx="72">
                  <c:v>676.9</c:v>
                </c:pt>
                <c:pt idx="73">
                  <c:v>695.79749379332497</c:v>
                </c:pt>
                <c:pt idx="74">
                  <c:v>696.6</c:v>
                </c:pt>
                <c:pt idx="75">
                  <c:v>698.6</c:v>
                </c:pt>
                <c:pt idx="76">
                  <c:v>699.92586269813876</c:v>
                </c:pt>
                <c:pt idx="77">
                  <c:v>701.3</c:v>
                </c:pt>
                <c:pt idx="78">
                  <c:v>702.10688777992721</c:v>
                </c:pt>
                <c:pt idx="79">
                  <c:v>751.10205836724617</c:v>
                </c:pt>
                <c:pt idx="80">
                  <c:v>760.13773370608396</c:v>
                </c:pt>
                <c:pt idx="81">
                  <c:v>777.58593436039155</c:v>
                </c:pt>
                <c:pt idx="82">
                  <c:v>785.297415899572</c:v>
                </c:pt>
                <c:pt idx="83">
                  <c:v>840.2904054618092</c:v>
                </c:pt>
              </c:numCache>
            </c:numRef>
          </c:xVal>
          <c:yVal>
            <c:numRef>
              <c:f>Sheet1!$B$2:$B$85</c:f>
              <c:numCache>
                <c:formatCode>0.00</c:formatCode>
                <c:ptCount val="84"/>
                <c:pt idx="0">
                  <c:v>0</c:v>
                </c:pt>
                <c:pt idx="1">
                  <c:v>0.92964478304580322</c:v>
                </c:pt>
                <c:pt idx="2">
                  <c:v>0.90028681419713807</c:v>
                </c:pt>
                <c:pt idx="3">
                  <c:v>0.89964882613654706</c:v>
                </c:pt>
                <c:pt idx="4">
                  <c:v>0.91873367350917701</c:v>
                </c:pt>
                <c:pt idx="5">
                  <c:v>0.95322505619015763</c:v>
                </c:pt>
                <c:pt idx="6">
                  <c:v>0</c:v>
                </c:pt>
                <c:pt idx="7">
                  <c:v>0.94725662353523699</c:v>
                </c:pt>
                <c:pt idx="8">
                  <c:v>0.95363401611105036</c:v>
                </c:pt>
                <c:pt idx="9">
                  <c:v>0</c:v>
                </c:pt>
                <c:pt idx="10">
                  <c:v>0</c:v>
                </c:pt>
                <c:pt idx="11">
                  <c:v>0</c:v>
                </c:pt>
                <c:pt idx="12">
                  <c:v>0.91865674665425701</c:v>
                </c:pt>
                <c:pt idx="13">
                  <c:v>0.94311387458328255</c:v>
                </c:pt>
                <c:pt idx="14">
                  <c:v>0.96909532897044237</c:v>
                </c:pt>
                <c:pt idx="15">
                  <c:v>0</c:v>
                </c:pt>
                <c:pt idx="16">
                  <c:v>0.97438453202088815</c:v>
                </c:pt>
                <c:pt idx="17">
                  <c:v>0.95756023012411728</c:v>
                </c:pt>
                <c:pt idx="18">
                  <c:v>0.95183230954651354</c:v>
                </c:pt>
                <c:pt idx="19">
                  <c:v>0.96325650549937936</c:v>
                </c:pt>
                <c:pt idx="20">
                  <c:v>0</c:v>
                </c:pt>
                <c:pt idx="21">
                  <c:v>0.96841530245143959</c:v>
                </c:pt>
                <c:pt idx="22">
                  <c:v>0.95293317358631946</c:v>
                </c:pt>
                <c:pt idx="23">
                  <c:v>1.070301334843347</c:v>
                </c:pt>
                <c:pt idx="24">
                  <c:v>0</c:v>
                </c:pt>
                <c:pt idx="25">
                  <c:v>0</c:v>
                </c:pt>
                <c:pt idx="26">
                  <c:v>1.0337062327449091</c:v>
                </c:pt>
                <c:pt idx="27">
                  <c:v>0</c:v>
                </c:pt>
                <c:pt idx="28">
                  <c:v>1.1029018228109078</c:v>
                </c:pt>
                <c:pt idx="29">
                  <c:v>1.0650956314559641</c:v>
                </c:pt>
                <c:pt idx="30">
                  <c:v>0.9617789995653907</c:v>
                </c:pt>
                <c:pt idx="31">
                  <c:v>0</c:v>
                </c:pt>
                <c:pt idx="32">
                  <c:v>1.0311635974707341</c:v>
                </c:pt>
                <c:pt idx="33">
                  <c:v>0</c:v>
                </c:pt>
                <c:pt idx="34">
                  <c:v>1.0349473604529118</c:v>
                </c:pt>
                <c:pt idx="35">
                  <c:v>1.0388403029159226</c:v>
                </c:pt>
                <c:pt idx="36">
                  <c:v>0</c:v>
                </c:pt>
                <c:pt idx="37">
                  <c:v>1.0823037714609212</c:v>
                </c:pt>
                <c:pt idx="38">
                  <c:v>0</c:v>
                </c:pt>
                <c:pt idx="39">
                  <c:v>1.0682224031332588</c:v>
                </c:pt>
                <c:pt idx="40">
                  <c:v>1.0710906908719851</c:v>
                </c:pt>
                <c:pt idx="41">
                  <c:v>0</c:v>
                </c:pt>
                <c:pt idx="42">
                  <c:v>0</c:v>
                </c:pt>
                <c:pt idx="43">
                  <c:v>0.94836372303397509</c:v>
                </c:pt>
                <c:pt idx="44">
                  <c:v>0</c:v>
                </c:pt>
                <c:pt idx="45">
                  <c:v>0</c:v>
                </c:pt>
                <c:pt idx="46">
                  <c:v>0</c:v>
                </c:pt>
                <c:pt idx="47">
                  <c:v>0</c:v>
                </c:pt>
                <c:pt idx="48">
                  <c:v>0.95494781937883078</c:v>
                </c:pt>
                <c:pt idx="49">
                  <c:v>1.0577118020135055</c:v>
                </c:pt>
                <c:pt idx="50">
                  <c:v>0</c:v>
                </c:pt>
                <c:pt idx="51">
                  <c:v>1.0414567228710034</c:v>
                </c:pt>
                <c:pt idx="52">
                  <c:v>0</c:v>
                </c:pt>
                <c:pt idx="53">
                  <c:v>0</c:v>
                </c:pt>
                <c:pt idx="54">
                  <c:v>1.0696963069453609</c:v>
                </c:pt>
                <c:pt idx="55">
                  <c:v>1.0846154444514182</c:v>
                </c:pt>
                <c:pt idx="56">
                  <c:v>0</c:v>
                </c:pt>
                <c:pt idx="57">
                  <c:v>1.0272731438349141</c:v>
                </c:pt>
                <c:pt idx="58">
                  <c:v>1.084137516711092</c:v>
                </c:pt>
                <c:pt idx="59">
                  <c:v>1.0441921288827229</c:v>
                </c:pt>
                <c:pt idx="60">
                  <c:v>1.0651209141964009</c:v>
                </c:pt>
                <c:pt idx="61">
                  <c:v>0</c:v>
                </c:pt>
                <c:pt idx="62">
                  <c:v>1.0452811367650958</c:v>
                </c:pt>
                <c:pt idx="63">
                  <c:v>1.0538147398187319</c:v>
                </c:pt>
                <c:pt idx="64">
                  <c:v>0</c:v>
                </c:pt>
                <c:pt idx="65">
                  <c:v>1.0713811550104644</c:v>
                </c:pt>
                <c:pt idx="66">
                  <c:v>1.1058040527707893</c:v>
                </c:pt>
                <c:pt idx="67">
                  <c:v>1.0384553507849621</c:v>
                </c:pt>
                <c:pt idx="68">
                  <c:v>1.1171276261156853</c:v>
                </c:pt>
                <c:pt idx="69">
                  <c:v>1.0982150229917118</c:v>
                </c:pt>
                <c:pt idx="70">
                  <c:v>1.1365489680178018</c:v>
                </c:pt>
                <c:pt idx="71">
                  <c:v>1.0991141296274889</c:v>
                </c:pt>
                <c:pt idx="72">
                  <c:v>1.1553146857500662</c:v>
                </c:pt>
                <c:pt idx="73">
                  <c:v>1.1848602197624778</c:v>
                </c:pt>
                <c:pt idx="74">
                  <c:v>1.1223108589971686</c:v>
                </c:pt>
                <c:pt idx="75">
                  <c:v>1.1765188090775776</c:v>
                </c:pt>
                <c:pt idx="76">
                  <c:v>1.127605434585754</c:v>
                </c:pt>
                <c:pt idx="77">
                  <c:v>1.2562749783373979</c:v>
                </c:pt>
                <c:pt idx="78">
                  <c:v>1.1310659167323442</c:v>
                </c:pt>
                <c:pt idx="79">
                  <c:v>1.216315682899495</c:v>
                </c:pt>
                <c:pt idx="80">
                  <c:v>1.276470555649805</c:v>
                </c:pt>
                <c:pt idx="81">
                  <c:v>1.2663932886934042</c:v>
                </c:pt>
                <c:pt idx="82">
                  <c:v>1.3885143669989781</c:v>
                </c:pt>
                <c:pt idx="83">
                  <c:v>1.328301819416323</c:v>
                </c:pt>
              </c:numCache>
            </c:numRef>
          </c:yVal>
          <c:smooth val="0"/>
          <c:extLst>
            <c:ext xmlns:c16="http://schemas.microsoft.com/office/drawing/2014/chart" uri="{C3380CC4-5D6E-409C-BE32-E72D297353CC}">
              <c16:uniqueId val="{00000004-3A17-41EA-A053-3C14AD217E98}"/>
            </c:ext>
          </c:extLst>
        </c:ser>
        <c:ser>
          <c:idx val="1"/>
          <c:order val="1"/>
          <c:tx>
            <c:strRef>
              <c:f>Sheet1!$C$1</c:f>
              <c:strCache>
                <c:ptCount val="1"/>
                <c:pt idx="0">
                  <c:v>Index of elaboration strategie - non-significant</c:v>
                </c:pt>
              </c:strCache>
            </c:strRef>
          </c:tx>
          <c:spPr>
            <a:ln w="28575">
              <a:noFill/>
            </a:ln>
          </c:spPr>
          <c:marker>
            <c:symbol val="circle"/>
            <c:size val="9"/>
            <c:spPr>
              <a:solidFill>
                <a:schemeClr val="tx2">
                  <a:lumMod val="20000"/>
                  <a:lumOff val="80000"/>
                </a:schemeClr>
              </a:solidFill>
              <a:ln>
                <a:solidFill>
                  <a:schemeClr val="tx2"/>
                </a:solidFill>
              </a:ln>
            </c:spPr>
          </c:marker>
          <c:dPt>
            <c:idx val="1"/>
            <c:bubble3D val="0"/>
            <c:extLst>
              <c:ext xmlns:c16="http://schemas.microsoft.com/office/drawing/2014/chart" uri="{C3380CC4-5D6E-409C-BE32-E72D297353CC}">
                <c16:uniqueId val="{00000005-3A17-41EA-A053-3C14AD217E98}"/>
              </c:ext>
            </c:extLst>
          </c:dPt>
          <c:xVal>
            <c:numRef>
              <c:f>Sheet1!$A$2:$A$85</c:f>
              <c:numCache>
                <c:formatCode>0.00</c:formatCode>
                <c:ptCount val="84"/>
                <c:pt idx="0">
                  <c:v>317.3117483501095</c:v>
                </c:pt>
                <c:pt idx="1">
                  <c:v>346.13243693088532</c:v>
                </c:pt>
                <c:pt idx="2">
                  <c:v>347.69031198930566</c:v>
                </c:pt>
                <c:pt idx="3">
                  <c:v>352.44183091748761</c:v>
                </c:pt>
                <c:pt idx="4">
                  <c:v>386.63718844981349</c:v>
                </c:pt>
                <c:pt idx="5">
                  <c:v>401.35910775188546</c:v>
                </c:pt>
                <c:pt idx="6">
                  <c:v>409.07058929106609</c:v>
                </c:pt>
                <c:pt idx="7">
                  <c:v>414.9905145130632</c:v>
                </c:pt>
                <c:pt idx="8">
                  <c:v>419.1188834178771</c:v>
                </c:pt>
                <c:pt idx="9">
                  <c:v>428.15455875671489</c:v>
                </c:pt>
                <c:pt idx="10">
                  <c:v>433.52922770826501</c:v>
                </c:pt>
                <c:pt idx="11">
                  <c:v>442.5649030471028</c:v>
                </c:pt>
                <c:pt idx="12">
                  <c:v>450.89953460965148</c:v>
                </c:pt>
                <c:pt idx="13">
                  <c:v>451.83425964470371</c:v>
                </c:pt>
                <c:pt idx="14">
                  <c:v>461.64887251275167</c:v>
                </c:pt>
                <c:pt idx="15">
                  <c:v>465.46566640588145</c:v>
                </c:pt>
                <c:pt idx="16">
                  <c:v>467.17932897014379</c:v>
                </c:pt>
                <c:pt idx="17">
                  <c:v>467.56879773474884</c:v>
                </c:pt>
                <c:pt idx="18">
                  <c:v>467.8024789935119</c:v>
                </c:pt>
                <c:pt idx="19">
                  <c:v>469.98350407530035</c:v>
                </c:pt>
                <c:pt idx="20">
                  <c:v>471.15191036911557</c:v>
                </c:pt>
                <c:pt idx="21">
                  <c:v>471.77506039248374</c:v>
                </c:pt>
                <c:pt idx="22">
                  <c:v>480.03179820211136</c:v>
                </c:pt>
                <c:pt idx="23">
                  <c:v>489.06747354094921</c:v>
                </c:pt>
                <c:pt idx="24">
                  <c:v>491.24849862273766</c:v>
                </c:pt>
                <c:pt idx="25">
                  <c:v>491.94954239902677</c:v>
                </c:pt>
                <c:pt idx="26">
                  <c:v>495.06529251586738</c:v>
                </c:pt>
                <c:pt idx="27">
                  <c:v>510.95561811175463</c:v>
                </c:pt>
                <c:pt idx="28">
                  <c:v>511.7345556409648</c:v>
                </c:pt>
                <c:pt idx="29">
                  <c:v>512.27981191141191</c:v>
                </c:pt>
                <c:pt idx="30">
                  <c:v>515.78503079285758</c:v>
                </c:pt>
                <c:pt idx="31">
                  <c:v>521.62706226193382</c:v>
                </c:pt>
                <c:pt idx="32">
                  <c:v>521.62706226193382</c:v>
                </c:pt>
                <c:pt idx="33">
                  <c:v>529.1</c:v>
                </c:pt>
                <c:pt idx="34">
                  <c:v>531.13010011829772</c:v>
                </c:pt>
                <c:pt idx="35">
                  <c:v>531.98693140042883</c:v>
                </c:pt>
                <c:pt idx="36">
                  <c:v>535.95951279940073</c:v>
                </c:pt>
                <c:pt idx="37">
                  <c:v>538.45211289287317</c:v>
                </c:pt>
                <c:pt idx="38">
                  <c:v>538.84158165747829</c:v>
                </c:pt>
                <c:pt idx="39">
                  <c:v>539.7763066925304</c:v>
                </c:pt>
                <c:pt idx="40">
                  <c:v>542.89205680937107</c:v>
                </c:pt>
                <c:pt idx="41">
                  <c:v>543.82678184442329</c:v>
                </c:pt>
                <c:pt idx="42">
                  <c:v>546.31938193789574</c:v>
                </c:pt>
                <c:pt idx="43">
                  <c:v>546.55306319665885</c:v>
                </c:pt>
                <c:pt idx="44">
                  <c:v>548.42251326676319</c:v>
                </c:pt>
                <c:pt idx="45">
                  <c:v>549.43513205473641</c:v>
                </c:pt>
                <c:pt idx="46">
                  <c:v>561.11919499288877</c:v>
                </c:pt>
                <c:pt idx="47">
                  <c:v>561.27498249873076</c:v>
                </c:pt>
                <c:pt idx="48">
                  <c:v>562.44338879254599</c:v>
                </c:pt>
                <c:pt idx="49">
                  <c:v>568.67488902622722</c:v>
                </c:pt>
                <c:pt idx="50">
                  <c:v>571.4</c:v>
                </c:pt>
                <c:pt idx="51">
                  <c:v>575.60743303619768</c:v>
                </c:pt>
                <c:pt idx="52">
                  <c:v>576.23058305956579</c:v>
                </c:pt>
                <c:pt idx="53">
                  <c:v>578.95686441180135</c:v>
                </c:pt>
                <c:pt idx="54">
                  <c:v>580.04737695269557</c:v>
                </c:pt>
                <c:pt idx="55">
                  <c:v>584.70000000000005</c:v>
                </c:pt>
                <c:pt idx="56">
                  <c:v>590.8746086087167</c:v>
                </c:pt>
                <c:pt idx="57">
                  <c:v>592.74405867882115</c:v>
                </c:pt>
                <c:pt idx="58">
                  <c:v>594.22403998432048</c:v>
                </c:pt>
                <c:pt idx="59">
                  <c:v>597.72925886576616</c:v>
                </c:pt>
                <c:pt idx="60">
                  <c:v>605.51863415786772</c:v>
                </c:pt>
                <c:pt idx="61">
                  <c:v>609.56910930976051</c:v>
                </c:pt>
                <c:pt idx="62">
                  <c:v>614.94377826131063</c:v>
                </c:pt>
                <c:pt idx="63">
                  <c:v>621.17527849499186</c:v>
                </c:pt>
                <c:pt idx="64">
                  <c:v>622.49947229464919</c:v>
                </c:pt>
                <c:pt idx="65">
                  <c:v>631.69093513932899</c:v>
                </c:pt>
                <c:pt idx="66">
                  <c:v>643.60867933624445</c:v>
                </c:pt>
                <c:pt idx="67">
                  <c:v>644.07604185377056</c:v>
                </c:pt>
                <c:pt idx="68">
                  <c:v>644.46551061837556</c:v>
                </c:pt>
                <c:pt idx="69">
                  <c:v>651.63173588710902</c:v>
                </c:pt>
                <c:pt idx="70">
                  <c:v>657.7</c:v>
                </c:pt>
                <c:pt idx="71">
                  <c:v>672.74094292870427</c:v>
                </c:pt>
                <c:pt idx="72">
                  <c:v>676.9</c:v>
                </c:pt>
                <c:pt idx="73">
                  <c:v>695.79749379332497</c:v>
                </c:pt>
                <c:pt idx="74">
                  <c:v>696.6</c:v>
                </c:pt>
                <c:pt idx="75">
                  <c:v>698.6</c:v>
                </c:pt>
                <c:pt idx="76">
                  <c:v>699.92586269813876</c:v>
                </c:pt>
                <c:pt idx="77">
                  <c:v>701.3</c:v>
                </c:pt>
                <c:pt idx="78">
                  <c:v>702.10688777992721</c:v>
                </c:pt>
                <c:pt idx="79">
                  <c:v>751.10205836724617</c:v>
                </c:pt>
                <c:pt idx="80">
                  <c:v>760.13773370608396</c:v>
                </c:pt>
                <c:pt idx="81">
                  <c:v>777.58593436039155</c:v>
                </c:pt>
                <c:pt idx="82">
                  <c:v>785.297415899572</c:v>
                </c:pt>
                <c:pt idx="83">
                  <c:v>840.2904054618092</c:v>
                </c:pt>
              </c:numCache>
            </c:numRef>
          </c:xVal>
          <c:yVal>
            <c:numRef>
              <c:f>Sheet1!$C$2:$C$85</c:f>
              <c:numCache>
                <c:formatCode>0.00</c:formatCode>
                <c:ptCount val="84"/>
                <c:pt idx="0">
                  <c:v>0.969909553920419</c:v>
                </c:pt>
                <c:pt idx="1">
                  <c:v>0</c:v>
                </c:pt>
                <c:pt idx="2">
                  <c:v>0</c:v>
                </c:pt>
                <c:pt idx="3">
                  <c:v>0</c:v>
                </c:pt>
                <c:pt idx="4">
                  <c:v>0</c:v>
                </c:pt>
                <c:pt idx="5">
                  <c:v>0</c:v>
                </c:pt>
                <c:pt idx="6">
                  <c:v>1.0227659011733099</c:v>
                </c:pt>
                <c:pt idx="7">
                  <c:v>0</c:v>
                </c:pt>
                <c:pt idx="8">
                  <c:v>0</c:v>
                </c:pt>
                <c:pt idx="9">
                  <c:v>0.96829554580527399</c:v>
                </c:pt>
                <c:pt idx="10">
                  <c:v>1.0086547408239348</c:v>
                </c:pt>
                <c:pt idx="11">
                  <c:v>0.99681309168608467</c:v>
                </c:pt>
                <c:pt idx="12">
                  <c:v>0</c:v>
                </c:pt>
                <c:pt idx="13">
                  <c:v>0</c:v>
                </c:pt>
                <c:pt idx="14">
                  <c:v>0</c:v>
                </c:pt>
                <c:pt idx="15">
                  <c:v>1.024771277015869</c:v>
                </c:pt>
                <c:pt idx="16">
                  <c:v>0</c:v>
                </c:pt>
                <c:pt idx="17">
                  <c:v>0</c:v>
                </c:pt>
                <c:pt idx="18">
                  <c:v>0</c:v>
                </c:pt>
                <c:pt idx="19">
                  <c:v>0</c:v>
                </c:pt>
                <c:pt idx="20">
                  <c:v>1.0083537995486473</c:v>
                </c:pt>
                <c:pt idx="21">
                  <c:v>0</c:v>
                </c:pt>
                <c:pt idx="22">
                  <c:v>0</c:v>
                </c:pt>
                <c:pt idx="23">
                  <c:v>0</c:v>
                </c:pt>
                <c:pt idx="24">
                  <c:v>1.0090266527767369</c:v>
                </c:pt>
                <c:pt idx="25">
                  <c:v>1.0033909533977581</c:v>
                </c:pt>
                <c:pt idx="26">
                  <c:v>0</c:v>
                </c:pt>
                <c:pt idx="27">
                  <c:v>1.0132605705849127</c:v>
                </c:pt>
                <c:pt idx="28">
                  <c:v>0</c:v>
                </c:pt>
                <c:pt idx="29">
                  <c:v>0</c:v>
                </c:pt>
                <c:pt idx="30">
                  <c:v>0</c:v>
                </c:pt>
                <c:pt idx="31">
                  <c:v>1.0240828053249267</c:v>
                </c:pt>
                <c:pt idx="32">
                  <c:v>0</c:v>
                </c:pt>
                <c:pt idx="33">
                  <c:v>0.99128652874469247</c:v>
                </c:pt>
                <c:pt idx="34">
                  <c:v>0</c:v>
                </c:pt>
                <c:pt idx="35">
                  <c:v>0</c:v>
                </c:pt>
                <c:pt idx="36">
                  <c:v>0.98061867163427785</c:v>
                </c:pt>
                <c:pt idx="37">
                  <c:v>0</c:v>
                </c:pt>
                <c:pt idx="38">
                  <c:v>1.0089627379314274</c:v>
                </c:pt>
                <c:pt idx="39">
                  <c:v>0</c:v>
                </c:pt>
                <c:pt idx="40">
                  <c:v>0</c:v>
                </c:pt>
                <c:pt idx="41">
                  <c:v>1.0154745801531444</c:v>
                </c:pt>
                <c:pt idx="42">
                  <c:v>0.9787212527316469</c:v>
                </c:pt>
                <c:pt idx="43">
                  <c:v>0</c:v>
                </c:pt>
                <c:pt idx="44">
                  <c:v>1.0028649614680414</c:v>
                </c:pt>
                <c:pt idx="45">
                  <c:v>1.0114352392948289</c:v>
                </c:pt>
                <c:pt idx="46">
                  <c:v>0.99463436401666272</c:v>
                </c:pt>
                <c:pt idx="47">
                  <c:v>1.0014512723442481</c:v>
                </c:pt>
                <c:pt idx="48">
                  <c:v>0</c:v>
                </c:pt>
                <c:pt idx="49">
                  <c:v>0</c:v>
                </c:pt>
                <c:pt idx="50">
                  <c:v>1.0052751700068747</c:v>
                </c:pt>
                <c:pt idx="51">
                  <c:v>0</c:v>
                </c:pt>
                <c:pt idx="52">
                  <c:v>1.0028840211011776</c:v>
                </c:pt>
                <c:pt idx="53">
                  <c:v>1.0161535218224713</c:v>
                </c:pt>
                <c:pt idx="54">
                  <c:v>0</c:v>
                </c:pt>
                <c:pt idx="55">
                  <c:v>0</c:v>
                </c:pt>
                <c:pt idx="56">
                  <c:v>1.0254355089741458</c:v>
                </c:pt>
                <c:pt idx="57">
                  <c:v>0</c:v>
                </c:pt>
                <c:pt idx="58">
                  <c:v>0</c:v>
                </c:pt>
                <c:pt idx="59">
                  <c:v>0</c:v>
                </c:pt>
                <c:pt idx="60">
                  <c:v>0</c:v>
                </c:pt>
                <c:pt idx="61">
                  <c:v>1.0057874885455749</c:v>
                </c:pt>
                <c:pt idx="62">
                  <c:v>0</c:v>
                </c:pt>
                <c:pt idx="63">
                  <c:v>0</c:v>
                </c:pt>
                <c:pt idx="64">
                  <c:v>1.0319181704015954</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numCache>
            </c:numRef>
          </c:yVal>
          <c:smooth val="0"/>
          <c:extLst>
            <c:ext xmlns:c16="http://schemas.microsoft.com/office/drawing/2014/chart" uri="{C3380CC4-5D6E-409C-BE32-E72D297353CC}">
              <c16:uniqueId val="{00000006-3A17-41EA-A053-3C14AD217E98}"/>
            </c:ext>
          </c:extLst>
        </c:ser>
        <c:ser>
          <c:idx val="3"/>
          <c:order val="2"/>
          <c:tx>
            <c:strRef>
              <c:f>Sheet1!$E$1</c:f>
              <c:strCache>
                <c:ptCount val="1"/>
                <c:pt idx="0">
                  <c:v>Question code</c:v>
                </c:pt>
              </c:strCache>
            </c:strRef>
          </c:tx>
          <c:spPr>
            <a:ln w="28575">
              <a:noFill/>
            </a:ln>
          </c:spPr>
          <c:xVal>
            <c:numRef>
              <c:f>Sheet1!$A$2:$A$85</c:f>
              <c:numCache>
                <c:formatCode>0.00</c:formatCode>
                <c:ptCount val="84"/>
                <c:pt idx="0">
                  <c:v>317.3117483501095</c:v>
                </c:pt>
                <c:pt idx="1">
                  <c:v>346.13243693088532</c:v>
                </c:pt>
                <c:pt idx="2">
                  <c:v>347.69031198930566</c:v>
                </c:pt>
                <c:pt idx="3">
                  <c:v>352.44183091748761</c:v>
                </c:pt>
                <c:pt idx="4">
                  <c:v>386.63718844981349</c:v>
                </c:pt>
                <c:pt idx="5">
                  <c:v>401.35910775188546</c:v>
                </c:pt>
                <c:pt idx="6">
                  <c:v>409.07058929106609</c:v>
                </c:pt>
                <c:pt idx="7">
                  <c:v>414.9905145130632</c:v>
                </c:pt>
                <c:pt idx="8">
                  <c:v>419.1188834178771</c:v>
                </c:pt>
                <c:pt idx="9">
                  <c:v>428.15455875671489</c:v>
                </c:pt>
                <c:pt idx="10">
                  <c:v>433.52922770826501</c:v>
                </c:pt>
                <c:pt idx="11">
                  <c:v>442.5649030471028</c:v>
                </c:pt>
                <c:pt idx="12">
                  <c:v>450.89953460965148</c:v>
                </c:pt>
                <c:pt idx="13">
                  <c:v>451.83425964470371</c:v>
                </c:pt>
                <c:pt idx="14">
                  <c:v>461.64887251275167</c:v>
                </c:pt>
                <c:pt idx="15">
                  <c:v>465.46566640588145</c:v>
                </c:pt>
                <c:pt idx="16">
                  <c:v>467.17932897014379</c:v>
                </c:pt>
                <c:pt idx="17">
                  <c:v>467.56879773474884</c:v>
                </c:pt>
                <c:pt idx="18">
                  <c:v>467.8024789935119</c:v>
                </c:pt>
                <c:pt idx="19">
                  <c:v>469.98350407530035</c:v>
                </c:pt>
                <c:pt idx="20">
                  <c:v>471.15191036911557</c:v>
                </c:pt>
                <c:pt idx="21">
                  <c:v>471.77506039248374</c:v>
                </c:pt>
                <c:pt idx="22">
                  <c:v>480.03179820211136</c:v>
                </c:pt>
                <c:pt idx="23">
                  <c:v>489.06747354094921</c:v>
                </c:pt>
                <c:pt idx="24">
                  <c:v>491.24849862273766</c:v>
                </c:pt>
                <c:pt idx="25">
                  <c:v>491.94954239902677</c:v>
                </c:pt>
                <c:pt idx="26">
                  <c:v>495.06529251586738</c:v>
                </c:pt>
                <c:pt idx="27">
                  <c:v>510.95561811175463</c:v>
                </c:pt>
                <c:pt idx="28">
                  <c:v>511.7345556409648</c:v>
                </c:pt>
                <c:pt idx="29">
                  <c:v>512.27981191141191</c:v>
                </c:pt>
                <c:pt idx="30">
                  <c:v>515.78503079285758</c:v>
                </c:pt>
                <c:pt idx="31">
                  <c:v>521.62706226193382</c:v>
                </c:pt>
                <c:pt idx="32">
                  <c:v>521.62706226193382</c:v>
                </c:pt>
                <c:pt idx="33">
                  <c:v>529.1</c:v>
                </c:pt>
                <c:pt idx="34">
                  <c:v>531.13010011829772</c:v>
                </c:pt>
                <c:pt idx="35">
                  <c:v>531.98693140042883</c:v>
                </c:pt>
                <c:pt idx="36">
                  <c:v>535.95951279940073</c:v>
                </c:pt>
                <c:pt idx="37">
                  <c:v>538.45211289287317</c:v>
                </c:pt>
                <c:pt idx="38">
                  <c:v>538.84158165747829</c:v>
                </c:pt>
                <c:pt idx="39">
                  <c:v>539.7763066925304</c:v>
                </c:pt>
                <c:pt idx="40">
                  <c:v>542.89205680937107</c:v>
                </c:pt>
                <c:pt idx="41">
                  <c:v>543.82678184442329</c:v>
                </c:pt>
                <c:pt idx="42">
                  <c:v>546.31938193789574</c:v>
                </c:pt>
                <c:pt idx="43">
                  <c:v>546.55306319665885</c:v>
                </c:pt>
                <c:pt idx="44">
                  <c:v>548.42251326676319</c:v>
                </c:pt>
                <c:pt idx="45">
                  <c:v>549.43513205473641</c:v>
                </c:pt>
                <c:pt idx="46">
                  <c:v>561.11919499288877</c:v>
                </c:pt>
                <c:pt idx="47">
                  <c:v>561.27498249873076</c:v>
                </c:pt>
                <c:pt idx="48">
                  <c:v>562.44338879254599</c:v>
                </c:pt>
                <c:pt idx="49">
                  <c:v>568.67488902622722</c:v>
                </c:pt>
                <c:pt idx="50">
                  <c:v>571.4</c:v>
                </c:pt>
                <c:pt idx="51">
                  <c:v>575.60743303619768</c:v>
                </c:pt>
                <c:pt idx="52">
                  <c:v>576.23058305956579</c:v>
                </c:pt>
                <c:pt idx="53">
                  <c:v>578.95686441180135</c:v>
                </c:pt>
                <c:pt idx="54">
                  <c:v>580.04737695269557</c:v>
                </c:pt>
                <c:pt idx="55">
                  <c:v>584.70000000000005</c:v>
                </c:pt>
                <c:pt idx="56">
                  <c:v>590.8746086087167</c:v>
                </c:pt>
                <c:pt idx="57">
                  <c:v>592.74405867882115</c:v>
                </c:pt>
                <c:pt idx="58">
                  <c:v>594.22403998432048</c:v>
                </c:pt>
                <c:pt idx="59">
                  <c:v>597.72925886576616</c:v>
                </c:pt>
                <c:pt idx="60">
                  <c:v>605.51863415786772</c:v>
                </c:pt>
                <c:pt idx="61">
                  <c:v>609.56910930976051</c:v>
                </c:pt>
                <c:pt idx="62">
                  <c:v>614.94377826131063</c:v>
                </c:pt>
                <c:pt idx="63">
                  <c:v>621.17527849499186</c:v>
                </c:pt>
                <c:pt idx="64">
                  <c:v>622.49947229464919</c:v>
                </c:pt>
                <c:pt idx="65">
                  <c:v>631.69093513932899</c:v>
                </c:pt>
                <c:pt idx="66">
                  <c:v>643.60867933624445</c:v>
                </c:pt>
                <c:pt idx="67">
                  <c:v>644.07604185377056</c:v>
                </c:pt>
                <c:pt idx="68">
                  <c:v>644.46551061837556</c:v>
                </c:pt>
                <c:pt idx="69">
                  <c:v>651.63173588710902</c:v>
                </c:pt>
                <c:pt idx="70">
                  <c:v>657.7</c:v>
                </c:pt>
                <c:pt idx="71">
                  <c:v>672.74094292870427</c:v>
                </c:pt>
                <c:pt idx="72">
                  <c:v>676.9</c:v>
                </c:pt>
                <c:pt idx="73">
                  <c:v>695.79749379332497</c:v>
                </c:pt>
                <c:pt idx="74">
                  <c:v>696.6</c:v>
                </c:pt>
                <c:pt idx="75">
                  <c:v>698.6</c:v>
                </c:pt>
                <c:pt idx="76">
                  <c:v>699.92586269813876</c:v>
                </c:pt>
                <c:pt idx="77">
                  <c:v>701.3</c:v>
                </c:pt>
                <c:pt idx="78">
                  <c:v>702.10688777992721</c:v>
                </c:pt>
                <c:pt idx="79">
                  <c:v>751.10205836724617</c:v>
                </c:pt>
                <c:pt idx="80">
                  <c:v>760.13773370608396</c:v>
                </c:pt>
                <c:pt idx="81">
                  <c:v>777.58593436039155</c:v>
                </c:pt>
                <c:pt idx="82">
                  <c:v>785.297415899572</c:v>
                </c:pt>
                <c:pt idx="83">
                  <c:v>840.2904054618092</c:v>
                </c:pt>
              </c:numCache>
            </c:numRef>
          </c:xVal>
          <c:yVal>
            <c:numRef>
              <c:f>Sheet1!$E$2:$E$85</c:f>
              <c:numCache>
                <c:formatCode>0.00</c:formatCode>
                <c:ptCount val="8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numCache>
            </c:numRef>
          </c:yVal>
          <c:smooth val="0"/>
          <c:extLst>
            <c:ext xmlns:c16="http://schemas.microsoft.com/office/drawing/2014/chart" uri="{C3380CC4-5D6E-409C-BE32-E72D297353CC}">
              <c16:uniqueId val="{00000007-3A17-41EA-A053-3C14AD217E98}"/>
            </c:ext>
          </c:extLst>
        </c:ser>
        <c:ser>
          <c:idx val="2"/>
          <c:order val="3"/>
          <c:tx>
            <c:strRef>
              <c:f>Sheet1!$D$1</c:f>
              <c:strCache>
                <c:ptCount val="1"/>
                <c:pt idx="0">
                  <c:v>For trend</c:v>
                </c:pt>
              </c:strCache>
            </c:strRef>
          </c:tx>
          <c:spPr>
            <a:ln w="28575">
              <a:noFill/>
            </a:ln>
          </c:spPr>
          <c:marker>
            <c:symbol val="circle"/>
            <c:size val="2"/>
            <c:spPr>
              <a:noFill/>
              <a:ln>
                <a:noFill/>
              </a:ln>
            </c:spPr>
          </c:marker>
          <c:trendline>
            <c:spPr>
              <a:ln w="31750">
                <a:solidFill>
                  <a:schemeClr val="tx1">
                    <a:lumMod val="50000"/>
                  </a:schemeClr>
                </a:solidFill>
                <a:tailEnd type="stealth" w="lg" len="lg"/>
              </a:ln>
            </c:spPr>
            <c:trendlineType val="poly"/>
            <c:order val="2"/>
            <c:dispRSqr val="1"/>
            <c:dispEq val="0"/>
            <c:trendlineLbl>
              <c:layout>
                <c:manualLayout>
                  <c:x val="2.0965738657667793E-2"/>
                  <c:y val="-7.8248230334844501E-2"/>
                </c:manualLayout>
              </c:layout>
              <c:numFmt formatCode="General" sourceLinked="0"/>
              <c:txPr>
                <a:bodyPr/>
                <a:lstStyle/>
                <a:p>
                  <a:pPr>
                    <a:defRPr sz="1800" b="0"/>
                  </a:pPr>
                  <a:endParaRPr lang="en-US"/>
                </a:p>
              </c:txPr>
            </c:trendlineLbl>
          </c:trendline>
          <c:xVal>
            <c:numRef>
              <c:f>Sheet1!$A$2:$A$85</c:f>
              <c:numCache>
                <c:formatCode>0.00</c:formatCode>
                <c:ptCount val="84"/>
                <c:pt idx="0">
                  <c:v>317.3117483501095</c:v>
                </c:pt>
                <c:pt idx="1">
                  <c:v>346.13243693088532</c:v>
                </c:pt>
                <c:pt idx="2">
                  <c:v>347.69031198930566</c:v>
                </c:pt>
                <c:pt idx="3">
                  <c:v>352.44183091748761</c:v>
                </c:pt>
                <c:pt idx="4">
                  <c:v>386.63718844981349</c:v>
                </c:pt>
                <c:pt idx="5">
                  <c:v>401.35910775188546</c:v>
                </c:pt>
                <c:pt idx="6">
                  <c:v>409.07058929106609</c:v>
                </c:pt>
                <c:pt idx="7">
                  <c:v>414.9905145130632</c:v>
                </c:pt>
                <c:pt idx="8">
                  <c:v>419.1188834178771</c:v>
                </c:pt>
                <c:pt idx="9">
                  <c:v>428.15455875671489</c:v>
                </c:pt>
                <c:pt idx="10">
                  <c:v>433.52922770826501</c:v>
                </c:pt>
                <c:pt idx="11">
                  <c:v>442.5649030471028</c:v>
                </c:pt>
                <c:pt idx="12">
                  <c:v>450.89953460965148</c:v>
                </c:pt>
                <c:pt idx="13">
                  <c:v>451.83425964470371</c:v>
                </c:pt>
                <c:pt idx="14">
                  <c:v>461.64887251275167</c:v>
                </c:pt>
                <c:pt idx="15">
                  <c:v>465.46566640588145</c:v>
                </c:pt>
                <c:pt idx="16">
                  <c:v>467.17932897014379</c:v>
                </c:pt>
                <c:pt idx="17">
                  <c:v>467.56879773474884</c:v>
                </c:pt>
                <c:pt idx="18">
                  <c:v>467.8024789935119</c:v>
                </c:pt>
                <c:pt idx="19">
                  <c:v>469.98350407530035</c:v>
                </c:pt>
                <c:pt idx="20">
                  <c:v>471.15191036911557</c:v>
                </c:pt>
                <c:pt idx="21">
                  <c:v>471.77506039248374</c:v>
                </c:pt>
                <c:pt idx="22">
                  <c:v>480.03179820211136</c:v>
                </c:pt>
                <c:pt idx="23">
                  <c:v>489.06747354094921</c:v>
                </c:pt>
                <c:pt idx="24">
                  <c:v>491.24849862273766</c:v>
                </c:pt>
                <c:pt idx="25">
                  <c:v>491.94954239902677</c:v>
                </c:pt>
                <c:pt idx="26">
                  <c:v>495.06529251586738</c:v>
                </c:pt>
                <c:pt idx="27">
                  <c:v>510.95561811175463</c:v>
                </c:pt>
                <c:pt idx="28">
                  <c:v>511.7345556409648</c:v>
                </c:pt>
                <c:pt idx="29">
                  <c:v>512.27981191141191</c:v>
                </c:pt>
                <c:pt idx="30">
                  <c:v>515.78503079285758</c:v>
                </c:pt>
                <c:pt idx="31">
                  <c:v>521.62706226193382</c:v>
                </c:pt>
                <c:pt idx="32">
                  <c:v>521.62706226193382</c:v>
                </c:pt>
                <c:pt idx="33">
                  <c:v>529.1</c:v>
                </c:pt>
                <c:pt idx="34">
                  <c:v>531.13010011829772</c:v>
                </c:pt>
                <c:pt idx="35">
                  <c:v>531.98693140042883</c:v>
                </c:pt>
                <c:pt idx="36">
                  <c:v>535.95951279940073</c:v>
                </c:pt>
                <c:pt idx="37">
                  <c:v>538.45211289287317</c:v>
                </c:pt>
                <c:pt idx="38">
                  <c:v>538.84158165747829</c:v>
                </c:pt>
                <c:pt idx="39">
                  <c:v>539.7763066925304</c:v>
                </c:pt>
                <c:pt idx="40">
                  <c:v>542.89205680937107</c:v>
                </c:pt>
                <c:pt idx="41">
                  <c:v>543.82678184442329</c:v>
                </c:pt>
                <c:pt idx="42">
                  <c:v>546.31938193789574</c:v>
                </c:pt>
                <c:pt idx="43">
                  <c:v>546.55306319665885</c:v>
                </c:pt>
                <c:pt idx="44">
                  <c:v>548.42251326676319</c:v>
                </c:pt>
                <c:pt idx="45">
                  <c:v>549.43513205473641</c:v>
                </c:pt>
                <c:pt idx="46">
                  <c:v>561.11919499288877</c:v>
                </c:pt>
                <c:pt idx="47">
                  <c:v>561.27498249873076</c:v>
                </c:pt>
                <c:pt idx="48">
                  <c:v>562.44338879254599</c:v>
                </c:pt>
                <c:pt idx="49">
                  <c:v>568.67488902622722</c:v>
                </c:pt>
                <c:pt idx="50">
                  <c:v>571.4</c:v>
                </c:pt>
                <c:pt idx="51">
                  <c:v>575.60743303619768</c:v>
                </c:pt>
                <c:pt idx="52">
                  <c:v>576.23058305956579</c:v>
                </c:pt>
                <c:pt idx="53">
                  <c:v>578.95686441180135</c:v>
                </c:pt>
                <c:pt idx="54">
                  <c:v>580.04737695269557</c:v>
                </c:pt>
                <c:pt idx="55">
                  <c:v>584.70000000000005</c:v>
                </c:pt>
                <c:pt idx="56">
                  <c:v>590.8746086087167</c:v>
                </c:pt>
                <c:pt idx="57">
                  <c:v>592.74405867882115</c:v>
                </c:pt>
                <c:pt idx="58">
                  <c:v>594.22403998432048</c:v>
                </c:pt>
                <c:pt idx="59">
                  <c:v>597.72925886576616</c:v>
                </c:pt>
                <c:pt idx="60">
                  <c:v>605.51863415786772</c:v>
                </c:pt>
                <c:pt idx="61">
                  <c:v>609.56910930976051</c:v>
                </c:pt>
                <c:pt idx="62">
                  <c:v>614.94377826131063</c:v>
                </c:pt>
                <c:pt idx="63">
                  <c:v>621.17527849499186</c:v>
                </c:pt>
                <c:pt idx="64">
                  <c:v>622.49947229464919</c:v>
                </c:pt>
                <c:pt idx="65">
                  <c:v>631.69093513932899</c:v>
                </c:pt>
                <c:pt idx="66">
                  <c:v>643.60867933624445</c:v>
                </c:pt>
                <c:pt idx="67">
                  <c:v>644.07604185377056</c:v>
                </c:pt>
                <c:pt idx="68">
                  <c:v>644.46551061837556</c:v>
                </c:pt>
                <c:pt idx="69">
                  <c:v>651.63173588710902</c:v>
                </c:pt>
                <c:pt idx="70">
                  <c:v>657.7</c:v>
                </c:pt>
                <c:pt idx="71">
                  <c:v>672.74094292870427</c:v>
                </c:pt>
                <c:pt idx="72">
                  <c:v>676.9</c:v>
                </c:pt>
                <c:pt idx="73">
                  <c:v>695.79749379332497</c:v>
                </c:pt>
                <c:pt idx="74">
                  <c:v>696.6</c:v>
                </c:pt>
                <c:pt idx="75">
                  <c:v>698.6</c:v>
                </c:pt>
                <c:pt idx="76">
                  <c:v>699.92586269813876</c:v>
                </c:pt>
                <c:pt idx="77">
                  <c:v>701.3</c:v>
                </c:pt>
                <c:pt idx="78">
                  <c:v>702.10688777992721</c:v>
                </c:pt>
                <c:pt idx="79">
                  <c:v>751.10205836724617</c:v>
                </c:pt>
                <c:pt idx="80">
                  <c:v>760.13773370608396</c:v>
                </c:pt>
                <c:pt idx="81">
                  <c:v>777.58593436039155</c:v>
                </c:pt>
                <c:pt idx="82">
                  <c:v>785.297415899572</c:v>
                </c:pt>
                <c:pt idx="83">
                  <c:v>840.2904054618092</c:v>
                </c:pt>
              </c:numCache>
            </c:numRef>
          </c:xVal>
          <c:yVal>
            <c:numRef>
              <c:f>Sheet1!$D$2:$D$85</c:f>
              <c:numCache>
                <c:formatCode>0.00</c:formatCode>
                <c:ptCount val="84"/>
                <c:pt idx="0">
                  <c:v>0.969909553920419</c:v>
                </c:pt>
                <c:pt idx="1">
                  <c:v>0.92964478304580322</c:v>
                </c:pt>
                <c:pt idx="2">
                  <c:v>0.90028681419713807</c:v>
                </c:pt>
                <c:pt idx="3">
                  <c:v>0.89964882613654706</c:v>
                </c:pt>
                <c:pt idx="4">
                  <c:v>0.91873367350917701</c:v>
                </c:pt>
                <c:pt idx="5">
                  <c:v>0.95322505619015763</c:v>
                </c:pt>
                <c:pt idx="6">
                  <c:v>1.0227659011733099</c:v>
                </c:pt>
                <c:pt idx="7">
                  <c:v>0.94725662353523699</c:v>
                </c:pt>
                <c:pt idx="8">
                  <c:v>0.95363401611105036</c:v>
                </c:pt>
                <c:pt idx="9">
                  <c:v>0.96829554580527399</c:v>
                </c:pt>
                <c:pt idx="10">
                  <c:v>1.0086547408239348</c:v>
                </c:pt>
                <c:pt idx="11">
                  <c:v>0.99681309168608467</c:v>
                </c:pt>
                <c:pt idx="12">
                  <c:v>0.91865674665425701</c:v>
                </c:pt>
                <c:pt idx="13">
                  <c:v>0.94311387458328255</c:v>
                </c:pt>
                <c:pt idx="14">
                  <c:v>0.96909532897044237</c:v>
                </c:pt>
                <c:pt idx="15">
                  <c:v>1.024771277015869</c:v>
                </c:pt>
                <c:pt idx="16">
                  <c:v>0.97438453202088815</c:v>
                </c:pt>
                <c:pt idx="17">
                  <c:v>0.95756023012411728</c:v>
                </c:pt>
                <c:pt idx="18">
                  <c:v>0.95183230954651354</c:v>
                </c:pt>
                <c:pt idx="19">
                  <c:v>0.96325650549937936</c:v>
                </c:pt>
                <c:pt idx="20">
                  <c:v>1.0083537995486473</c:v>
                </c:pt>
                <c:pt idx="21">
                  <c:v>0.96841530245143959</c:v>
                </c:pt>
                <c:pt idx="22">
                  <c:v>0.95293317358631946</c:v>
                </c:pt>
                <c:pt idx="23">
                  <c:v>1.070301334843347</c:v>
                </c:pt>
                <c:pt idx="24">
                  <c:v>1.0090266527767369</c:v>
                </c:pt>
                <c:pt idx="25">
                  <c:v>1.0033909533977581</c:v>
                </c:pt>
                <c:pt idx="26">
                  <c:v>1.0337062327449091</c:v>
                </c:pt>
                <c:pt idx="27">
                  <c:v>1.0132605705849127</c:v>
                </c:pt>
                <c:pt idx="28">
                  <c:v>1.1029018228109078</c:v>
                </c:pt>
                <c:pt idx="29">
                  <c:v>1.0650956314559641</c:v>
                </c:pt>
                <c:pt idx="30">
                  <c:v>0.9617789995653907</c:v>
                </c:pt>
                <c:pt idx="31">
                  <c:v>1.0240828053249267</c:v>
                </c:pt>
                <c:pt idx="32">
                  <c:v>1.0311635974707341</c:v>
                </c:pt>
                <c:pt idx="33">
                  <c:v>0.99128652874469247</c:v>
                </c:pt>
                <c:pt idx="34">
                  <c:v>1.0349473604529118</c:v>
                </c:pt>
                <c:pt idx="35">
                  <c:v>1.0388403029159226</c:v>
                </c:pt>
                <c:pt idx="36">
                  <c:v>0.98061867163427785</c:v>
                </c:pt>
                <c:pt idx="37">
                  <c:v>1.0823037714609212</c:v>
                </c:pt>
                <c:pt idx="38">
                  <c:v>1.0089627379314274</c:v>
                </c:pt>
                <c:pt idx="39">
                  <c:v>1.0682224031332588</c:v>
                </c:pt>
                <c:pt idx="40">
                  <c:v>1.0710906908719851</c:v>
                </c:pt>
                <c:pt idx="41">
                  <c:v>1.0154745801531444</c:v>
                </c:pt>
                <c:pt idx="42">
                  <c:v>0.9787212527316469</c:v>
                </c:pt>
                <c:pt idx="43">
                  <c:v>0.94836372303397509</c:v>
                </c:pt>
                <c:pt idx="44">
                  <c:v>1.0028649614680414</c:v>
                </c:pt>
                <c:pt idx="45">
                  <c:v>1.0114352392948289</c:v>
                </c:pt>
                <c:pt idx="46">
                  <c:v>0.99463436401666272</c:v>
                </c:pt>
                <c:pt idx="47">
                  <c:v>1.0014512723442481</c:v>
                </c:pt>
                <c:pt idx="48">
                  <c:v>0.95494781937883078</c:v>
                </c:pt>
                <c:pt idx="49">
                  <c:v>1.0577118020135055</c:v>
                </c:pt>
                <c:pt idx="50">
                  <c:v>1.0052751700068747</c:v>
                </c:pt>
                <c:pt idx="51">
                  <c:v>1.0414567228710034</c:v>
                </c:pt>
                <c:pt idx="52">
                  <c:v>1.0028840211011776</c:v>
                </c:pt>
                <c:pt idx="53">
                  <c:v>1.0161535218224713</c:v>
                </c:pt>
                <c:pt idx="54">
                  <c:v>1.0696963069453609</c:v>
                </c:pt>
                <c:pt idx="55">
                  <c:v>1.0846154444514182</c:v>
                </c:pt>
                <c:pt idx="56">
                  <c:v>1.0254355089741458</c:v>
                </c:pt>
                <c:pt idx="57">
                  <c:v>1.0272731438349141</c:v>
                </c:pt>
                <c:pt idx="58">
                  <c:v>1.084137516711092</c:v>
                </c:pt>
                <c:pt idx="59">
                  <c:v>1.0441921288827229</c:v>
                </c:pt>
                <c:pt idx="60">
                  <c:v>1.0651209141964009</c:v>
                </c:pt>
                <c:pt idx="61">
                  <c:v>1.0057874885455749</c:v>
                </c:pt>
                <c:pt idx="62">
                  <c:v>1.0452811367650958</c:v>
                </c:pt>
                <c:pt idx="63">
                  <c:v>1.0538147398187319</c:v>
                </c:pt>
                <c:pt idx="64">
                  <c:v>1.0319181704015954</c:v>
                </c:pt>
                <c:pt idx="65">
                  <c:v>1.0713811550104644</c:v>
                </c:pt>
                <c:pt idx="66">
                  <c:v>1.1058040527707893</c:v>
                </c:pt>
                <c:pt idx="67">
                  <c:v>1.0384553507849621</c:v>
                </c:pt>
                <c:pt idx="68">
                  <c:v>1.1171276261156853</c:v>
                </c:pt>
                <c:pt idx="69">
                  <c:v>1.0982150229917118</c:v>
                </c:pt>
                <c:pt idx="70">
                  <c:v>1.1365489680178018</c:v>
                </c:pt>
                <c:pt idx="71">
                  <c:v>1.0991141296274889</c:v>
                </c:pt>
                <c:pt idx="72">
                  <c:v>1.1553146857500662</c:v>
                </c:pt>
                <c:pt idx="73">
                  <c:v>1.1848602197624778</c:v>
                </c:pt>
                <c:pt idx="74">
                  <c:v>1.1223108589971686</c:v>
                </c:pt>
                <c:pt idx="75">
                  <c:v>1.1765188090775776</c:v>
                </c:pt>
                <c:pt idx="76">
                  <c:v>1.127605434585754</c:v>
                </c:pt>
                <c:pt idx="77">
                  <c:v>1.2562749783373979</c:v>
                </c:pt>
                <c:pt idx="78">
                  <c:v>1.1310659167323442</c:v>
                </c:pt>
                <c:pt idx="79">
                  <c:v>1.216315682899495</c:v>
                </c:pt>
                <c:pt idx="80">
                  <c:v>1.276470555649805</c:v>
                </c:pt>
                <c:pt idx="81">
                  <c:v>1.2663932886934042</c:v>
                </c:pt>
                <c:pt idx="82">
                  <c:v>1.3885143669989781</c:v>
                </c:pt>
                <c:pt idx="83">
                  <c:v>1.328301819416323</c:v>
                </c:pt>
              </c:numCache>
            </c:numRef>
          </c:yVal>
          <c:smooth val="0"/>
          <c:extLst>
            <c:ext xmlns:c16="http://schemas.microsoft.com/office/drawing/2014/chart" uri="{C3380CC4-5D6E-409C-BE32-E72D297353CC}">
              <c16:uniqueId val="{00000008-3A17-41EA-A053-3C14AD217E98}"/>
            </c:ext>
          </c:extLst>
        </c:ser>
        <c:dLbls>
          <c:showLegendKey val="0"/>
          <c:showVal val="0"/>
          <c:showCatName val="0"/>
          <c:showSerName val="0"/>
          <c:showPercent val="0"/>
          <c:showBubbleSize val="0"/>
        </c:dLbls>
        <c:axId val="328772992"/>
        <c:axId val="328779264"/>
      </c:scatterChart>
      <c:valAx>
        <c:axId val="328772992"/>
        <c:scaling>
          <c:orientation val="minMax"/>
          <c:max val="850"/>
          <c:min val="300"/>
        </c:scaling>
        <c:delete val="0"/>
        <c:axPos val="b"/>
        <c:majorGridlines/>
        <c:title>
          <c:tx>
            <c:rich>
              <a:bodyPr/>
              <a:lstStyle/>
              <a:p>
                <a:pPr>
                  <a:defRPr sz="1200"/>
                </a:pPr>
                <a:r>
                  <a:rPr lang="en-GB" sz="1800" dirty="0"/>
                  <a:t>Difficulty of mathematics item on the PISA scale</a:t>
                </a:r>
              </a:p>
            </c:rich>
          </c:tx>
          <c:layout>
            <c:manualLayout>
              <c:xMode val="edge"/>
              <c:yMode val="edge"/>
              <c:x val="0.23092613423322086"/>
              <c:y val="0.91833312166624337"/>
            </c:manualLayout>
          </c:layout>
          <c:overlay val="0"/>
        </c:title>
        <c:numFmt formatCode="0" sourceLinked="0"/>
        <c:majorTickMark val="none"/>
        <c:minorTickMark val="none"/>
        <c:tickLblPos val="nextTo"/>
        <c:txPr>
          <a:bodyPr/>
          <a:lstStyle/>
          <a:p>
            <a:pPr>
              <a:defRPr sz="1200"/>
            </a:pPr>
            <a:endParaRPr lang="en-US"/>
          </a:p>
        </c:txPr>
        <c:crossAx val="328779264"/>
        <c:crosses val="autoZero"/>
        <c:crossBetween val="midCat"/>
      </c:valAx>
      <c:valAx>
        <c:axId val="328779264"/>
        <c:scaling>
          <c:orientation val="minMax"/>
          <c:max val="1.5"/>
          <c:min val="0.8"/>
        </c:scaling>
        <c:delete val="0"/>
        <c:axPos val="l"/>
        <c:majorGridlines/>
        <c:numFmt formatCode="#,##0.00" sourceLinked="0"/>
        <c:majorTickMark val="none"/>
        <c:minorTickMark val="none"/>
        <c:tickLblPos val="nextTo"/>
        <c:txPr>
          <a:bodyPr/>
          <a:lstStyle/>
          <a:p>
            <a:pPr>
              <a:defRPr sz="1200"/>
            </a:pPr>
            <a:endParaRPr lang="en-US"/>
          </a:p>
        </c:txPr>
        <c:crossAx val="328772992"/>
        <c:crosses val="autoZero"/>
        <c:crossBetween val="midCat"/>
        <c:majorUnit val="0.70000000000000007"/>
        <c:minorUnit val="1.0000000000000002E-2"/>
      </c:valAx>
      <c:spPr>
        <a:noFill/>
        <a:ln w="12700">
          <a:solidFill>
            <a:schemeClr val="bg1">
              <a:lumMod val="50000"/>
            </a:schemeClr>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089781880713206E-2"/>
          <c:y val="3.8447069116360456E-2"/>
          <c:w val="0.86203869585109205"/>
          <c:h val="0.87007555873697606"/>
        </c:manualLayout>
      </c:layout>
      <c:scatterChart>
        <c:scatterStyle val="lineMarker"/>
        <c:varyColors val="0"/>
        <c:ser>
          <c:idx val="0"/>
          <c:order val="0"/>
          <c:tx>
            <c:strRef>
              <c:f>Sheet1!$B$2:$C$2</c:f>
              <c:strCache>
                <c:ptCount val="1"/>
                <c:pt idx="0">
                  <c:v>Learning Teaching</c:v>
                </c:pt>
              </c:strCache>
            </c:strRef>
          </c:tx>
          <c:spPr>
            <a:ln w="28575">
              <a:noFill/>
            </a:ln>
          </c:spPr>
          <c:marker>
            <c:symbol val="diamond"/>
            <c:size val="8"/>
            <c:spPr>
              <a:solidFill>
                <a:schemeClr val="accent1"/>
              </a:solidFill>
              <a:ln>
                <a:noFill/>
              </a:ln>
            </c:spPr>
          </c:marker>
          <c:dPt>
            <c:idx val="14"/>
            <c:marker>
              <c:spPr>
                <a:solidFill>
                  <a:schemeClr val="accent1"/>
                </a:solidFill>
                <a:ln w="25400">
                  <a:noFill/>
                </a:ln>
              </c:spPr>
            </c:marker>
            <c:bubble3D val="0"/>
            <c:extLst>
              <c:ext xmlns:c16="http://schemas.microsoft.com/office/drawing/2014/chart" uri="{C3380CC4-5D6E-409C-BE32-E72D297353CC}">
                <c16:uniqueId val="{00000000-7579-4ED0-9968-2C09D25AA9B2}"/>
              </c:ext>
            </c:extLst>
          </c:dPt>
          <c:dPt>
            <c:idx val="15"/>
            <c:marker>
              <c:spPr>
                <a:solidFill>
                  <a:schemeClr val="accent1"/>
                </a:solidFill>
                <a:ln w="9525">
                  <a:noFill/>
                </a:ln>
              </c:spPr>
            </c:marker>
            <c:bubble3D val="0"/>
            <c:extLst>
              <c:ext xmlns:c16="http://schemas.microsoft.com/office/drawing/2014/chart" uri="{C3380CC4-5D6E-409C-BE32-E72D297353CC}">
                <c16:uniqueId val="{00000001-7579-4ED0-9968-2C09D25AA9B2}"/>
              </c:ext>
            </c:extLst>
          </c:dPt>
          <c:dPt>
            <c:idx val="34"/>
            <c:marker>
              <c:symbol val="diamond"/>
              <c:size val="10"/>
              <c:spPr>
                <a:solidFill>
                  <a:srgbClr val="0000CC"/>
                </a:solidFill>
                <a:ln>
                  <a:noFill/>
                </a:ln>
              </c:spPr>
            </c:marker>
            <c:bubble3D val="0"/>
            <c:spPr>
              <a:ln w="28575">
                <a:solidFill>
                  <a:schemeClr val="bg1"/>
                </a:solidFill>
              </a:ln>
            </c:spPr>
            <c:extLst>
              <c:ext xmlns:c16="http://schemas.microsoft.com/office/drawing/2014/chart" uri="{C3380CC4-5D6E-409C-BE32-E72D297353CC}">
                <c16:uniqueId val="{00000003-7579-4ED0-9968-2C09D25AA9B2}"/>
              </c:ext>
            </c:extLst>
          </c:dPt>
          <c:dPt>
            <c:idx val="58"/>
            <c:marker>
              <c:spPr>
                <a:solidFill>
                  <a:schemeClr val="accent1"/>
                </a:solidFill>
                <a:ln w="9525">
                  <a:noFill/>
                </a:ln>
              </c:spPr>
            </c:marker>
            <c:bubble3D val="0"/>
            <c:extLst>
              <c:ext xmlns:c16="http://schemas.microsoft.com/office/drawing/2014/chart" uri="{C3380CC4-5D6E-409C-BE32-E72D297353CC}">
                <c16:uniqueId val="{00000004-7579-4ED0-9968-2C09D25AA9B2}"/>
              </c:ext>
            </c:extLst>
          </c:dPt>
          <c:trendline>
            <c:spPr>
              <a:ln w="31750">
                <a:solidFill>
                  <a:schemeClr val="bg2">
                    <a:lumMod val="10000"/>
                  </a:schemeClr>
                </a:solidFill>
              </a:ln>
            </c:spPr>
            <c:trendlineType val="linear"/>
            <c:dispRSqr val="1"/>
            <c:dispEq val="0"/>
            <c:trendlineLbl>
              <c:layout>
                <c:manualLayout>
                  <c:x val="3.7984319847950039E-2"/>
                  <c:y val="7.8749678349029906E-2"/>
                </c:manualLayout>
              </c:layout>
              <c:numFmt formatCode="#,##0.00" sourceLinked="0"/>
              <c:txPr>
                <a:bodyPr/>
                <a:lstStyle/>
                <a:p>
                  <a:pPr>
                    <a:defRPr/>
                  </a:pPr>
                  <a:endParaRPr lang="en-US"/>
                </a:p>
              </c:txPr>
            </c:trendlineLbl>
          </c:trendline>
          <c:xVal>
            <c:numRef>
              <c:f>Sheet1!$C$3:$C$66</c:f>
              <c:numCache>
                <c:formatCode>0.00</c:formatCode>
                <c:ptCount val="64"/>
                <c:pt idx="0">
                  <c:v>3.3584329891053533</c:v>
                </c:pt>
                <c:pt idx="1">
                  <c:v>3.6909442814755509</c:v>
                </c:pt>
                <c:pt idx="2">
                  <c:v>3.8712018368789969</c:v>
                </c:pt>
                <c:pt idx="3">
                  <c:v>3.078971358866823</c:v>
                </c:pt>
                <c:pt idx="4">
                  <c:v>2.3832715121916572</c:v>
                </c:pt>
                <c:pt idx="5">
                  <c:v>3.2286198078181618</c:v>
                </c:pt>
                <c:pt idx="6">
                  <c:v>2.6468532507752238</c:v>
                </c:pt>
                <c:pt idx="7">
                  <c:v>3.95512232146362</c:v>
                </c:pt>
                <c:pt idx="8">
                  <c:v>3.1540210809278451</c:v>
                </c:pt>
                <c:pt idx="9">
                  <c:v>4.900013505945866</c:v>
                </c:pt>
                <c:pt idx="10">
                  <c:v>3.2744967855395983</c:v>
                </c:pt>
                <c:pt idx="11">
                  <c:v>3.5472648622803189</c:v>
                </c:pt>
                <c:pt idx="12">
                  <c:v>4.9994287497445633</c:v>
                </c:pt>
                <c:pt idx="13">
                  <c:v>2.2689909498409726</c:v>
                </c:pt>
                <c:pt idx="14">
                  <c:v>5.9254932131427065</c:v>
                </c:pt>
                <c:pt idx="15">
                  <c:v>2.5851112907291345</c:v>
                </c:pt>
                <c:pt idx="16">
                  <c:v>2.7944898283619883</c:v>
                </c:pt>
                <c:pt idx="17">
                  <c:v>3.0618301147845135</c:v>
                </c:pt>
                <c:pt idx="18">
                  <c:v>3.5204926372704</c:v>
                </c:pt>
                <c:pt idx="19">
                  <c:v>3.2416603991572699</c:v>
                </c:pt>
                <c:pt idx="20">
                  <c:v>2.0259795159480114</c:v>
                </c:pt>
                <c:pt idx="21">
                  <c:v>2.9300885319405121</c:v>
                </c:pt>
                <c:pt idx="22">
                  <c:v>2.5708676601890161</c:v>
                </c:pt>
                <c:pt idx="23">
                  <c:v>2.306463876304901</c:v>
                </c:pt>
                <c:pt idx="24">
                  <c:v>3.2988833216771232</c:v>
                </c:pt>
                <c:pt idx="25">
                  <c:v>2.3611473973214991</c:v>
                </c:pt>
                <c:pt idx="26">
                  <c:v>2.7424182485702184</c:v>
                </c:pt>
                <c:pt idx="27">
                  <c:v>3.7802239867840748</c:v>
                </c:pt>
                <c:pt idx="28">
                  <c:v>3.1414990371432006</c:v>
                </c:pt>
                <c:pt idx="29">
                  <c:v>1.9988935852500496</c:v>
                </c:pt>
                <c:pt idx="30">
                  <c:v>2.3764911588823145</c:v>
                </c:pt>
                <c:pt idx="31">
                  <c:v>2.5550680166688169</c:v>
                </c:pt>
                <c:pt idx="32">
                  <c:v>3.2383774089527519</c:v>
                </c:pt>
                <c:pt idx="33">
                  <c:v>2.4279867966874114</c:v>
                </c:pt>
                <c:pt idx="34">
                  <c:v>2.9512865348096722</c:v>
                </c:pt>
                <c:pt idx="35">
                  <c:v>1.8236729468484461</c:v>
                </c:pt>
                <c:pt idx="36">
                  <c:v>2.1044369844302455</c:v>
                </c:pt>
                <c:pt idx="37">
                  <c:v>2.1163986519931699</c:v>
                </c:pt>
                <c:pt idx="38">
                  <c:v>1.8911719152433175</c:v>
                </c:pt>
                <c:pt idx="39">
                  <c:v>1.7181850968097363</c:v>
                </c:pt>
                <c:pt idx="40">
                  <c:v>2.0827998950436752</c:v>
                </c:pt>
                <c:pt idx="41">
                  <c:v>4.7562483534363187</c:v>
                </c:pt>
                <c:pt idx="42">
                  <c:v>4.1634691094924223</c:v>
                </c:pt>
                <c:pt idx="43">
                  <c:v>1.9687487130904864</c:v>
                </c:pt>
                <c:pt idx="44">
                  <c:v>1.5144981220937361</c:v>
                </c:pt>
                <c:pt idx="45">
                  <c:v>1.8671347407247518</c:v>
                </c:pt>
                <c:pt idx="46">
                  <c:v>3.1657275409200438</c:v>
                </c:pt>
                <c:pt idx="47">
                  <c:v>2.7878243042136743</c:v>
                </c:pt>
                <c:pt idx="48">
                  <c:v>3.0411983164103882</c:v>
                </c:pt>
                <c:pt idx="49">
                  <c:v>1.7340878539426825</c:v>
                </c:pt>
                <c:pt idx="50">
                  <c:v>2.4835106292344515</c:v>
                </c:pt>
                <c:pt idx="51">
                  <c:v>1.9472294547478688</c:v>
                </c:pt>
                <c:pt idx="52">
                  <c:v>1.3659927926230861</c:v>
                </c:pt>
                <c:pt idx="53">
                  <c:v>2.0228371945622561</c:v>
                </c:pt>
                <c:pt idx="54">
                  <c:v>2.4318430398723598</c:v>
                </c:pt>
                <c:pt idx="55">
                  <c:v>2.3263200443214829</c:v>
                </c:pt>
                <c:pt idx="56">
                  <c:v>4.570570612477848</c:v>
                </c:pt>
                <c:pt idx="57">
                  <c:v>3.1432394601094842</c:v>
                </c:pt>
                <c:pt idx="58">
                  <c:v>3.1209063674966759</c:v>
                </c:pt>
                <c:pt idx="59">
                  <c:v>1.7084599450477327</c:v>
                </c:pt>
                <c:pt idx="60">
                  <c:v>1.6848601881085952</c:v>
                </c:pt>
                <c:pt idx="61">
                  <c:v>1.61334231327556</c:v>
                </c:pt>
                <c:pt idx="62">
                  <c:v>2.4722058149416877</c:v>
                </c:pt>
                <c:pt idx="63">
                  <c:v>3.3177598954241989</c:v>
                </c:pt>
              </c:numCache>
            </c:numRef>
          </c:xVal>
          <c:yVal>
            <c:numRef>
              <c:f>Sheet1!$B$3:$B$66</c:f>
              <c:numCache>
                <c:formatCode>0.00</c:formatCode>
                <c:ptCount val="64"/>
                <c:pt idx="0">
                  <c:v>2.2523232726884936</c:v>
                </c:pt>
                <c:pt idx="1">
                  <c:v>1.8940952902824506</c:v>
                </c:pt>
                <c:pt idx="2">
                  <c:v>1.8909106137783689</c:v>
                </c:pt>
                <c:pt idx="3">
                  <c:v>1.877597256619572</c:v>
                </c:pt>
                <c:pt idx="4">
                  <c:v>1.6853334658584043</c:v>
                </c:pt>
                <c:pt idx="5">
                  <c:v>1.1847664881995679</c:v>
                </c:pt>
                <c:pt idx="6">
                  <c:v>1.3037697619233819</c:v>
                </c:pt>
                <c:pt idx="7">
                  <c:v>1.2946034238099631</c:v>
                </c:pt>
                <c:pt idx="8">
                  <c:v>1.6042740268266815</c:v>
                </c:pt>
                <c:pt idx="9">
                  <c:v>1.890335126574993</c:v>
                </c:pt>
                <c:pt idx="10">
                  <c:v>1.510071069618659</c:v>
                </c:pt>
                <c:pt idx="11">
                  <c:v>1.4217229548016967</c:v>
                </c:pt>
                <c:pt idx="12">
                  <c:v>1.4338014884428525</c:v>
                </c:pt>
                <c:pt idx="13">
                  <c:v>1.8175082703565015</c:v>
                </c:pt>
                <c:pt idx="14">
                  <c:v>2.516356168843318</c:v>
                </c:pt>
                <c:pt idx="15">
                  <c:v>2.0111334657468372</c:v>
                </c:pt>
                <c:pt idx="16">
                  <c:v>0.98269669815701832</c:v>
                </c:pt>
                <c:pt idx="17">
                  <c:v>1.680638236252864</c:v>
                </c:pt>
                <c:pt idx="18">
                  <c:v>1.1600073013144909</c:v>
                </c:pt>
                <c:pt idx="19">
                  <c:v>1.7212229040044906</c:v>
                </c:pt>
                <c:pt idx="20">
                  <c:v>1.0644931259099792</c:v>
                </c:pt>
                <c:pt idx="21">
                  <c:v>1.9170395873284194</c:v>
                </c:pt>
                <c:pt idx="22">
                  <c:v>2.2300840397064148</c:v>
                </c:pt>
                <c:pt idx="23">
                  <c:v>1.6661423718569932</c:v>
                </c:pt>
                <c:pt idx="24">
                  <c:v>1.0161519824519054</c:v>
                </c:pt>
                <c:pt idx="25">
                  <c:v>1.5956205175446105</c:v>
                </c:pt>
                <c:pt idx="26">
                  <c:v>0.86050999947116646</c:v>
                </c:pt>
                <c:pt idx="27">
                  <c:v>1.1132115562634151</c:v>
                </c:pt>
                <c:pt idx="28">
                  <c:v>1.5189730037261135</c:v>
                </c:pt>
                <c:pt idx="29">
                  <c:v>1.3897896848847866</c:v>
                </c:pt>
                <c:pt idx="30">
                  <c:v>1.2168018014574808</c:v>
                </c:pt>
                <c:pt idx="31">
                  <c:v>1.2798040070112366</c:v>
                </c:pt>
                <c:pt idx="32">
                  <c:v>2.5071378805238842</c:v>
                </c:pt>
                <c:pt idx="33">
                  <c:v>1.6110759223571685</c:v>
                </c:pt>
                <c:pt idx="34">
                  <c:v>1.5224324806791418</c:v>
                </c:pt>
                <c:pt idx="35">
                  <c:v>1.1330676832440865</c:v>
                </c:pt>
                <c:pt idx="36">
                  <c:v>1.2977299861055152</c:v>
                </c:pt>
                <c:pt idx="37">
                  <c:v>1.3712805741654759</c:v>
                </c:pt>
                <c:pt idx="38">
                  <c:v>1.4731172516023945</c:v>
                </c:pt>
                <c:pt idx="39">
                  <c:v>1.0916185142002752</c:v>
                </c:pt>
                <c:pt idx="40">
                  <c:v>1.574240208581442</c:v>
                </c:pt>
                <c:pt idx="41">
                  <c:v>1.1475440648860109</c:v>
                </c:pt>
                <c:pt idx="42">
                  <c:v>1.4067360299695424</c:v>
                </c:pt>
                <c:pt idx="43">
                  <c:v>1.7412663042103929</c:v>
                </c:pt>
                <c:pt idx="44">
                  <c:v>1.1207515600955382</c:v>
                </c:pt>
                <c:pt idx="45">
                  <c:v>1.1994515889850472</c:v>
                </c:pt>
                <c:pt idx="46">
                  <c:v>1.0509232051542303</c:v>
                </c:pt>
                <c:pt idx="47">
                  <c:v>0.92050315864880694</c:v>
                </c:pt>
                <c:pt idx="48">
                  <c:v>1.0643749765474804</c:v>
                </c:pt>
                <c:pt idx="49">
                  <c:v>0.93401323407793946</c:v>
                </c:pt>
                <c:pt idx="50">
                  <c:v>1.1406066144954297</c:v>
                </c:pt>
                <c:pt idx="51">
                  <c:v>1.0676490079262573</c:v>
                </c:pt>
                <c:pt idx="52">
                  <c:v>1.0028288133755936</c:v>
                </c:pt>
                <c:pt idx="53">
                  <c:v>1.1085059992251356</c:v>
                </c:pt>
                <c:pt idx="54">
                  <c:v>0.9031098723183324</c:v>
                </c:pt>
                <c:pt idx="55">
                  <c:v>0.86046644201151978</c:v>
                </c:pt>
                <c:pt idx="56">
                  <c:v>1.2384387835460529</c:v>
                </c:pt>
                <c:pt idx="57">
                  <c:v>1.8214178167020822</c:v>
                </c:pt>
                <c:pt idx="58">
                  <c:v>0.90995868694754112</c:v>
                </c:pt>
                <c:pt idx="59">
                  <c:v>1.1795894156870379</c:v>
                </c:pt>
                <c:pt idx="60">
                  <c:v>0.84521340425484459</c:v>
                </c:pt>
                <c:pt idx="61">
                  <c:v>1.5123308204992758</c:v>
                </c:pt>
                <c:pt idx="62">
                  <c:v>2.2284025529047145</c:v>
                </c:pt>
                <c:pt idx="63">
                  <c:v>1.0027052661704003</c:v>
                </c:pt>
              </c:numCache>
            </c:numRef>
          </c:yVal>
          <c:smooth val="0"/>
          <c:extLst>
            <c:ext xmlns:c16="http://schemas.microsoft.com/office/drawing/2014/chart" uri="{C3380CC4-5D6E-409C-BE32-E72D297353CC}">
              <c16:uniqueId val="{00000005-7579-4ED0-9968-2C09D25AA9B2}"/>
            </c:ext>
          </c:extLst>
        </c:ser>
        <c:dLbls>
          <c:showLegendKey val="0"/>
          <c:showVal val="0"/>
          <c:showCatName val="0"/>
          <c:showSerName val="0"/>
          <c:showPercent val="0"/>
          <c:showBubbleSize val="0"/>
        </c:dLbls>
        <c:axId val="172415232"/>
        <c:axId val="172417024"/>
      </c:scatterChart>
      <c:valAx>
        <c:axId val="172415232"/>
        <c:scaling>
          <c:orientation val="minMax"/>
          <c:max val="6"/>
          <c:min val="1"/>
        </c:scaling>
        <c:delete val="1"/>
        <c:axPos val="b"/>
        <c:numFmt formatCode="0.00" sourceLinked="1"/>
        <c:majorTickMark val="out"/>
        <c:minorTickMark val="none"/>
        <c:tickLblPos val="nextTo"/>
        <c:crossAx val="172417024"/>
        <c:crosses val="autoZero"/>
        <c:crossBetween val="midCat"/>
        <c:majorUnit val="1"/>
        <c:minorUnit val="1"/>
      </c:valAx>
      <c:valAx>
        <c:axId val="172417024"/>
        <c:scaling>
          <c:orientation val="minMax"/>
          <c:max val="3"/>
          <c:min val="0"/>
        </c:scaling>
        <c:delete val="1"/>
        <c:axPos val="l"/>
        <c:numFmt formatCode="0.00" sourceLinked="1"/>
        <c:majorTickMark val="out"/>
        <c:minorTickMark val="none"/>
        <c:tickLblPos val="nextTo"/>
        <c:crossAx val="172415232"/>
        <c:crosses val="autoZero"/>
        <c:crossBetween val="midCat"/>
        <c:majorUnit val="1"/>
        <c:minorUnit val="1"/>
      </c:valAx>
      <c:spPr>
        <a:ln>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20853037955841305"/>
          <c:y val="6.0662559036911798E-2"/>
          <c:w val="0.77224969697642099"/>
          <c:h val="0.86684633598415073"/>
        </c:manualLayout>
      </c:layout>
      <c:barChart>
        <c:barDir val="bar"/>
        <c:grouping val="stacked"/>
        <c:varyColors val="0"/>
        <c:ser>
          <c:idx val="1"/>
          <c:order val="0"/>
          <c:tx>
            <c:strRef>
              <c:f>Sheet1!$C$1</c:f>
              <c:strCache>
                <c:ptCount val="1"/>
                <c:pt idx="0">
                  <c:v>Level 2</c:v>
                </c:pt>
              </c:strCache>
            </c:strRef>
          </c:tx>
          <c:spPr>
            <a:solidFill>
              <a:schemeClr val="accent2"/>
            </a:solidFill>
          </c:spPr>
          <c:invertIfNegative val="0"/>
          <c:dPt>
            <c:idx val="0"/>
            <c:invertIfNegative val="0"/>
            <c:bubble3D val="0"/>
            <c:extLst>
              <c:ext xmlns:c16="http://schemas.microsoft.com/office/drawing/2014/chart" uri="{C3380CC4-5D6E-409C-BE32-E72D297353CC}">
                <c16:uniqueId val="{00000000-E484-4B93-8386-500018ACE57E}"/>
              </c:ext>
            </c:extLst>
          </c:dPt>
          <c:dPt>
            <c:idx val="1"/>
            <c:invertIfNegative val="0"/>
            <c:bubble3D val="0"/>
            <c:extLst>
              <c:ext xmlns:c16="http://schemas.microsoft.com/office/drawing/2014/chart" uri="{C3380CC4-5D6E-409C-BE32-E72D297353CC}">
                <c16:uniqueId val="{00000001-E484-4B93-8386-500018ACE57E}"/>
              </c:ext>
            </c:extLst>
          </c:dPt>
          <c:dPt>
            <c:idx val="2"/>
            <c:invertIfNegative val="0"/>
            <c:bubble3D val="0"/>
            <c:extLst>
              <c:ext xmlns:c16="http://schemas.microsoft.com/office/drawing/2014/chart" uri="{C3380CC4-5D6E-409C-BE32-E72D297353CC}">
                <c16:uniqueId val="{00000002-E484-4B93-8386-500018ACE57E}"/>
              </c:ext>
            </c:extLst>
          </c:dPt>
          <c:dPt>
            <c:idx val="4"/>
            <c:invertIfNegative val="0"/>
            <c:bubble3D val="0"/>
            <c:extLst>
              <c:ext xmlns:c16="http://schemas.microsoft.com/office/drawing/2014/chart" uri="{C3380CC4-5D6E-409C-BE32-E72D297353CC}">
                <c16:uniqueId val="{00000003-E484-4B93-8386-500018ACE57E}"/>
              </c:ext>
            </c:extLst>
          </c:dPt>
          <c:dPt>
            <c:idx val="6"/>
            <c:invertIfNegative val="0"/>
            <c:bubble3D val="0"/>
            <c:extLst>
              <c:ext xmlns:c16="http://schemas.microsoft.com/office/drawing/2014/chart" uri="{C3380CC4-5D6E-409C-BE32-E72D297353CC}">
                <c16:uniqueId val="{00000004-E484-4B93-8386-500018ACE57E}"/>
              </c:ext>
            </c:extLst>
          </c:dPt>
          <c:dPt>
            <c:idx val="7"/>
            <c:invertIfNegative val="0"/>
            <c:bubble3D val="0"/>
            <c:extLst>
              <c:ext xmlns:c16="http://schemas.microsoft.com/office/drawing/2014/chart" uri="{C3380CC4-5D6E-409C-BE32-E72D297353CC}">
                <c16:uniqueId val="{00000005-E484-4B93-8386-500018ACE57E}"/>
              </c:ext>
            </c:extLst>
          </c:dPt>
          <c:dPt>
            <c:idx val="9"/>
            <c:invertIfNegative val="0"/>
            <c:bubble3D val="0"/>
            <c:extLst>
              <c:ext xmlns:c16="http://schemas.microsoft.com/office/drawing/2014/chart" uri="{C3380CC4-5D6E-409C-BE32-E72D297353CC}">
                <c16:uniqueId val="{00000006-E484-4B93-8386-500018ACE57E}"/>
              </c:ext>
            </c:extLst>
          </c:dPt>
          <c:dPt>
            <c:idx val="11"/>
            <c:invertIfNegative val="0"/>
            <c:bubble3D val="0"/>
            <c:extLst>
              <c:ext xmlns:c16="http://schemas.microsoft.com/office/drawing/2014/chart" uri="{C3380CC4-5D6E-409C-BE32-E72D297353CC}">
                <c16:uniqueId val="{00000007-E484-4B93-8386-500018ACE57E}"/>
              </c:ext>
            </c:extLst>
          </c:dPt>
          <c:dPt>
            <c:idx val="29"/>
            <c:invertIfNegative val="0"/>
            <c:bubble3D val="0"/>
            <c:extLst>
              <c:ext xmlns:c16="http://schemas.microsoft.com/office/drawing/2014/chart" uri="{C3380CC4-5D6E-409C-BE32-E72D297353CC}">
                <c16:uniqueId val="{00000008-E484-4B93-8386-500018ACE57E}"/>
              </c:ext>
            </c:extLst>
          </c:dPt>
          <c:cat>
            <c:strRef>
              <c:f>Sheet1!$A$2:$A$36</c:f>
              <c:strCache>
                <c:ptCount val="35"/>
                <c:pt idx="0">
                  <c:v>Jakarta (Indonesia)</c:v>
                </c:pt>
                <c:pt idx="1">
                  <c:v>Chile</c:v>
                </c:pt>
                <c:pt idx="2">
                  <c:v>Turkey</c:v>
                </c:pt>
                <c:pt idx="3">
                  <c:v>Spain</c:v>
                </c:pt>
                <c:pt idx="4">
                  <c:v>Italy</c:v>
                </c:pt>
                <c:pt idx="5">
                  <c:v>Greece</c:v>
                </c:pt>
                <c:pt idx="6">
                  <c:v>United States</c:v>
                </c:pt>
                <c:pt idx="7">
                  <c:v>Cyprus¹</c:v>
                </c:pt>
                <c:pt idx="8">
                  <c:v>Israel</c:v>
                </c:pt>
                <c:pt idx="9">
                  <c:v>Ireland</c:v>
                </c:pt>
                <c:pt idx="10">
                  <c:v>France</c:v>
                </c:pt>
                <c:pt idx="11">
                  <c:v>Northern Ireland (UK)</c:v>
                </c:pt>
                <c:pt idx="12">
                  <c:v>Poland</c:v>
                </c:pt>
                <c:pt idx="13">
                  <c:v>Slovenia</c:v>
                </c:pt>
                <c:pt idx="14">
                  <c:v>England (UK)</c:v>
                </c:pt>
                <c:pt idx="15">
                  <c:v>Korea</c:v>
                </c:pt>
                <c:pt idx="16">
                  <c:v>Lithuania</c:v>
                </c:pt>
                <c:pt idx="17">
                  <c:v>OECD average</c:v>
                </c:pt>
                <c:pt idx="18">
                  <c:v>Singapore</c:v>
                </c:pt>
                <c:pt idx="19">
                  <c:v>Canada</c:v>
                </c:pt>
                <c:pt idx="20">
                  <c:v>Australia</c:v>
                </c:pt>
                <c:pt idx="21">
                  <c:v>Russian Federation</c:v>
                </c:pt>
                <c:pt idx="22">
                  <c:v>New Zealand</c:v>
                </c:pt>
                <c:pt idx="23">
                  <c:v>Estonia</c:v>
                </c:pt>
                <c:pt idx="24">
                  <c:v>Germany</c:v>
                </c:pt>
                <c:pt idx="25">
                  <c:v>Austria</c:v>
                </c:pt>
                <c:pt idx="26">
                  <c:v>Czech Republic</c:v>
                </c:pt>
                <c:pt idx="27">
                  <c:v>Flanders (Belgium)</c:v>
                </c:pt>
                <c:pt idx="28">
                  <c:v>Slovak Republic</c:v>
                </c:pt>
                <c:pt idx="29">
                  <c:v>Denmark</c:v>
                </c:pt>
                <c:pt idx="30">
                  <c:v>Norway</c:v>
                </c:pt>
                <c:pt idx="31">
                  <c:v>Netherlands</c:v>
                </c:pt>
                <c:pt idx="32">
                  <c:v>Sweden</c:v>
                </c:pt>
                <c:pt idx="33">
                  <c:v>Finland</c:v>
                </c:pt>
                <c:pt idx="34">
                  <c:v>Japan</c:v>
                </c:pt>
              </c:strCache>
            </c:strRef>
          </c:cat>
          <c:val>
            <c:numRef>
              <c:f>Sheet1!$C$2:$C$36</c:f>
              <c:numCache>
                <c:formatCode>0.00</c:formatCode>
                <c:ptCount val="35"/>
                <c:pt idx="0">
                  <c:v>-29.10127</c:v>
                </c:pt>
                <c:pt idx="1">
                  <c:v>-25.889310999999999</c:v>
                </c:pt>
                <c:pt idx="2">
                  <c:v>-33.294969999999999</c:v>
                </c:pt>
                <c:pt idx="3">
                  <c:v>-40.066161999999998</c:v>
                </c:pt>
                <c:pt idx="4">
                  <c:v>-38.786343000000002</c:v>
                </c:pt>
                <c:pt idx="5">
                  <c:v>-39.76632</c:v>
                </c:pt>
                <c:pt idx="6">
                  <c:v>-32.64414</c:v>
                </c:pt>
                <c:pt idx="7">
                  <c:v>-31.785639</c:v>
                </c:pt>
                <c:pt idx="8">
                  <c:v>-30.371247</c:v>
                </c:pt>
                <c:pt idx="9">
                  <c:v>-38.008662000000001</c:v>
                </c:pt>
                <c:pt idx="10">
                  <c:v>-33.798397000000001</c:v>
                </c:pt>
                <c:pt idx="11">
                  <c:v>-35.888385999999997</c:v>
                </c:pt>
                <c:pt idx="12">
                  <c:v>-37.650762999999998</c:v>
                </c:pt>
                <c:pt idx="13">
                  <c:v>-34.328420000000001</c:v>
                </c:pt>
                <c:pt idx="14">
                  <c:v>-33.312266999999999</c:v>
                </c:pt>
                <c:pt idx="15">
                  <c:v>-39.352896000000001</c:v>
                </c:pt>
                <c:pt idx="16">
                  <c:v>-36.319003000000002</c:v>
                </c:pt>
                <c:pt idx="17">
                  <c:v>-32.988492999999998</c:v>
                </c:pt>
                <c:pt idx="18">
                  <c:v>-26.553518</c:v>
                </c:pt>
                <c:pt idx="19">
                  <c:v>-31.864229999999999</c:v>
                </c:pt>
                <c:pt idx="20">
                  <c:v>-32.100726999999999</c:v>
                </c:pt>
                <c:pt idx="21">
                  <c:v>-39.702030000000001</c:v>
                </c:pt>
                <c:pt idx="22">
                  <c:v>-31.309594000000001</c:v>
                </c:pt>
                <c:pt idx="23">
                  <c:v>-36.176743000000002</c:v>
                </c:pt>
                <c:pt idx="24">
                  <c:v>-30.950939000000002</c:v>
                </c:pt>
                <c:pt idx="25">
                  <c:v>-33.136235999999997</c:v>
                </c:pt>
                <c:pt idx="26">
                  <c:v>-34.727642000000003</c:v>
                </c:pt>
                <c:pt idx="27">
                  <c:v>-27.702763000000001</c:v>
                </c:pt>
                <c:pt idx="28">
                  <c:v>-32.169884000000003</c:v>
                </c:pt>
                <c:pt idx="29">
                  <c:v>-30.728062000000001</c:v>
                </c:pt>
                <c:pt idx="30">
                  <c:v>-28.438192000000001</c:v>
                </c:pt>
                <c:pt idx="31">
                  <c:v>-28.177896</c:v>
                </c:pt>
                <c:pt idx="32">
                  <c:v>-28.654046000000001</c:v>
                </c:pt>
                <c:pt idx="33">
                  <c:v>-29.316127000000002</c:v>
                </c:pt>
                <c:pt idx="34">
                  <c:v>-28.054943000000002</c:v>
                </c:pt>
              </c:numCache>
            </c:numRef>
          </c:val>
          <c:extLst>
            <c:ext xmlns:c16="http://schemas.microsoft.com/office/drawing/2014/chart" uri="{C3380CC4-5D6E-409C-BE32-E72D297353CC}">
              <c16:uniqueId val="{00000009-E484-4B93-8386-500018ACE57E}"/>
            </c:ext>
          </c:extLst>
        </c:ser>
        <c:ser>
          <c:idx val="0"/>
          <c:order val="1"/>
          <c:tx>
            <c:strRef>
              <c:f>Sheet1!$B$1</c:f>
              <c:strCache>
                <c:ptCount val="1"/>
                <c:pt idx="0">
                  <c:v>level 1 and below</c:v>
                </c:pt>
              </c:strCache>
            </c:strRef>
          </c:tx>
          <c:spPr>
            <a:solidFill>
              <a:schemeClr val="accent3"/>
            </a:solidFill>
          </c:spPr>
          <c:invertIfNegative val="0"/>
          <c:dPt>
            <c:idx val="0"/>
            <c:invertIfNegative val="0"/>
            <c:bubble3D val="0"/>
            <c:extLst>
              <c:ext xmlns:c16="http://schemas.microsoft.com/office/drawing/2014/chart" uri="{C3380CC4-5D6E-409C-BE32-E72D297353CC}">
                <c16:uniqueId val="{0000000A-E484-4B93-8386-500018ACE57E}"/>
              </c:ext>
            </c:extLst>
          </c:dPt>
          <c:dPt>
            <c:idx val="1"/>
            <c:invertIfNegative val="0"/>
            <c:bubble3D val="0"/>
            <c:extLst>
              <c:ext xmlns:c16="http://schemas.microsoft.com/office/drawing/2014/chart" uri="{C3380CC4-5D6E-409C-BE32-E72D297353CC}">
                <c16:uniqueId val="{0000000B-E484-4B93-8386-500018ACE57E}"/>
              </c:ext>
            </c:extLst>
          </c:dPt>
          <c:dPt>
            <c:idx val="2"/>
            <c:invertIfNegative val="0"/>
            <c:bubble3D val="0"/>
            <c:extLst>
              <c:ext xmlns:c16="http://schemas.microsoft.com/office/drawing/2014/chart" uri="{C3380CC4-5D6E-409C-BE32-E72D297353CC}">
                <c16:uniqueId val="{0000000C-E484-4B93-8386-500018ACE57E}"/>
              </c:ext>
            </c:extLst>
          </c:dPt>
          <c:dPt>
            <c:idx val="4"/>
            <c:invertIfNegative val="0"/>
            <c:bubble3D val="0"/>
            <c:extLst>
              <c:ext xmlns:c16="http://schemas.microsoft.com/office/drawing/2014/chart" uri="{C3380CC4-5D6E-409C-BE32-E72D297353CC}">
                <c16:uniqueId val="{0000000D-E484-4B93-8386-500018ACE57E}"/>
              </c:ext>
            </c:extLst>
          </c:dPt>
          <c:dPt>
            <c:idx val="6"/>
            <c:invertIfNegative val="0"/>
            <c:bubble3D val="0"/>
            <c:extLst>
              <c:ext xmlns:c16="http://schemas.microsoft.com/office/drawing/2014/chart" uri="{C3380CC4-5D6E-409C-BE32-E72D297353CC}">
                <c16:uniqueId val="{0000000E-E484-4B93-8386-500018ACE57E}"/>
              </c:ext>
            </c:extLst>
          </c:dPt>
          <c:dPt>
            <c:idx val="7"/>
            <c:invertIfNegative val="0"/>
            <c:bubble3D val="0"/>
            <c:extLst>
              <c:ext xmlns:c16="http://schemas.microsoft.com/office/drawing/2014/chart" uri="{C3380CC4-5D6E-409C-BE32-E72D297353CC}">
                <c16:uniqueId val="{0000000F-E484-4B93-8386-500018ACE57E}"/>
              </c:ext>
            </c:extLst>
          </c:dPt>
          <c:dPt>
            <c:idx val="9"/>
            <c:invertIfNegative val="0"/>
            <c:bubble3D val="0"/>
            <c:extLst>
              <c:ext xmlns:c16="http://schemas.microsoft.com/office/drawing/2014/chart" uri="{C3380CC4-5D6E-409C-BE32-E72D297353CC}">
                <c16:uniqueId val="{00000010-E484-4B93-8386-500018ACE57E}"/>
              </c:ext>
            </c:extLst>
          </c:dPt>
          <c:dPt>
            <c:idx val="11"/>
            <c:invertIfNegative val="0"/>
            <c:bubble3D val="0"/>
            <c:extLst>
              <c:ext xmlns:c16="http://schemas.microsoft.com/office/drawing/2014/chart" uri="{C3380CC4-5D6E-409C-BE32-E72D297353CC}">
                <c16:uniqueId val="{00000011-E484-4B93-8386-500018ACE57E}"/>
              </c:ext>
            </c:extLst>
          </c:dPt>
          <c:dPt>
            <c:idx val="29"/>
            <c:invertIfNegative val="0"/>
            <c:bubble3D val="0"/>
            <c:extLst>
              <c:ext xmlns:c16="http://schemas.microsoft.com/office/drawing/2014/chart" uri="{C3380CC4-5D6E-409C-BE32-E72D297353CC}">
                <c16:uniqueId val="{00000012-E484-4B93-8386-500018ACE57E}"/>
              </c:ext>
            </c:extLst>
          </c:dPt>
          <c:cat>
            <c:strRef>
              <c:f>Sheet1!$A$2:$A$36</c:f>
              <c:strCache>
                <c:ptCount val="35"/>
                <c:pt idx="0">
                  <c:v>Jakarta (Indonesia)</c:v>
                </c:pt>
                <c:pt idx="1">
                  <c:v>Chile</c:v>
                </c:pt>
                <c:pt idx="2">
                  <c:v>Turkey</c:v>
                </c:pt>
                <c:pt idx="3">
                  <c:v>Spain</c:v>
                </c:pt>
                <c:pt idx="4">
                  <c:v>Italy</c:v>
                </c:pt>
                <c:pt idx="5">
                  <c:v>Greece</c:v>
                </c:pt>
                <c:pt idx="6">
                  <c:v>United States</c:v>
                </c:pt>
                <c:pt idx="7">
                  <c:v>Cyprus¹</c:v>
                </c:pt>
                <c:pt idx="8">
                  <c:v>Israel</c:v>
                </c:pt>
                <c:pt idx="9">
                  <c:v>Ireland</c:v>
                </c:pt>
                <c:pt idx="10">
                  <c:v>France</c:v>
                </c:pt>
                <c:pt idx="11">
                  <c:v>Northern Ireland (UK)</c:v>
                </c:pt>
                <c:pt idx="12">
                  <c:v>Poland</c:v>
                </c:pt>
                <c:pt idx="13">
                  <c:v>Slovenia</c:v>
                </c:pt>
                <c:pt idx="14">
                  <c:v>England (UK)</c:v>
                </c:pt>
                <c:pt idx="15">
                  <c:v>Korea</c:v>
                </c:pt>
                <c:pt idx="16">
                  <c:v>Lithuania</c:v>
                </c:pt>
                <c:pt idx="17">
                  <c:v>OECD average</c:v>
                </c:pt>
                <c:pt idx="18">
                  <c:v>Singapore</c:v>
                </c:pt>
                <c:pt idx="19">
                  <c:v>Canada</c:v>
                </c:pt>
                <c:pt idx="20">
                  <c:v>Australia</c:v>
                </c:pt>
                <c:pt idx="21">
                  <c:v>Russian Federation</c:v>
                </c:pt>
                <c:pt idx="22">
                  <c:v>New Zealand</c:v>
                </c:pt>
                <c:pt idx="23">
                  <c:v>Estonia</c:v>
                </c:pt>
                <c:pt idx="24">
                  <c:v>Germany</c:v>
                </c:pt>
                <c:pt idx="25">
                  <c:v>Austria</c:v>
                </c:pt>
                <c:pt idx="26">
                  <c:v>Czech Republic</c:v>
                </c:pt>
                <c:pt idx="27">
                  <c:v>Flanders (Belgium)</c:v>
                </c:pt>
                <c:pt idx="28">
                  <c:v>Slovak Republic</c:v>
                </c:pt>
                <c:pt idx="29">
                  <c:v>Denmark</c:v>
                </c:pt>
                <c:pt idx="30">
                  <c:v>Norway</c:v>
                </c:pt>
                <c:pt idx="31">
                  <c:v>Netherlands</c:v>
                </c:pt>
                <c:pt idx="32">
                  <c:v>Sweden</c:v>
                </c:pt>
                <c:pt idx="33">
                  <c:v>Finland</c:v>
                </c:pt>
                <c:pt idx="34">
                  <c:v>Japan</c:v>
                </c:pt>
              </c:strCache>
            </c:strRef>
          </c:cat>
          <c:val>
            <c:numRef>
              <c:f>Sheet1!$B$2:$B$36</c:f>
              <c:numCache>
                <c:formatCode>0.00</c:formatCode>
                <c:ptCount val="35"/>
                <c:pt idx="0">
                  <c:v>-60.398026000000002</c:v>
                </c:pt>
                <c:pt idx="1">
                  <c:v>-61.934241</c:v>
                </c:pt>
                <c:pt idx="2">
                  <c:v>-50.192830000000001</c:v>
                </c:pt>
                <c:pt idx="3">
                  <c:v>-30.6431757</c:v>
                </c:pt>
                <c:pt idx="4">
                  <c:v>-31.680566800000001</c:v>
                </c:pt>
                <c:pt idx="5">
                  <c:v>-28.547878100000002</c:v>
                </c:pt>
                <c:pt idx="6">
                  <c:v>-28.705844499999998</c:v>
                </c:pt>
                <c:pt idx="7">
                  <c:v>-15.4616167</c:v>
                </c:pt>
                <c:pt idx="8">
                  <c:v>-30.904968</c:v>
                </c:pt>
                <c:pt idx="9">
                  <c:v>-25.177424600000002</c:v>
                </c:pt>
                <c:pt idx="10">
                  <c:v>-28.027435000000004</c:v>
                </c:pt>
                <c:pt idx="11">
                  <c:v>-24.372901599999999</c:v>
                </c:pt>
                <c:pt idx="12">
                  <c:v>-23.477337800000001</c:v>
                </c:pt>
                <c:pt idx="13">
                  <c:v>-25.7735354</c:v>
                </c:pt>
                <c:pt idx="14">
                  <c:v>-24.119758900000001</c:v>
                </c:pt>
                <c:pt idx="15">
                  <c:v>-18.909028200000002</c:v>
                </c:pt>
                <c:pt idx="16">
                  <c:v>-17.411370099999999</c:v>
                </c:pt>
                <c:pt idx="17">
                  <c:v>-22.7061879</c:v>
                </c:pt>
                <c:pt idx="18">
                  <c:v>-27.800528999999997</c:v>
                </c:pt>
                <c:pt idx="19">
                  <c:v>-22.3522654</c:v>
                </c:pt>
                <c:pt idx="20">
                  <c:v>-20.0929182</c:v>
                </c:pt>
                <c:pt idx="21">
                  <c:v>-14.1549326</c:v>
                </c:pt>
                <c:pt idx="22">
                  <c:v>-18.944065000000002</c:v>
                </c:pt>
                <c:pt idx="23">
                  <c:v>-14.294520799999999</c:v>
                </c:pt>
                <c:pt idx="24">
                  <c:v>-18.3939393</c:v>
                </c:pt>
                <c:pt idx="25">
                  <c:v>-14.264953200000001</c:v>
                </c:pt>
                <c:pt idx="26">
                  <c:v>-12.8539537</c:v>
                </c:pt>
                <c:pt idx="27">
                  <c:v>-13.355555299999999</c:v>
                </c:pt>
                <c:pt idx="28">
                  <c:v>-13.7699873</c:v>
                </c:pt>
                <c:pt idx="29">
                  <c:v>-14.235685800000001</c:v>
                </c:pt>
                <c:pt idx="30">
                  <c:v>-14.5723863</c:v>
                </c:pt>
                <c:pt idx="31">
                  <c:v>-13.196544900000001</c:v>
                </c:pt>
                <c:pt idx="32">
                  <c:v>-14.703454199999999</c:v>
                </c:pt>
                <c:pt idx="33">
                  <c:v>-12.8323736</c:v>
                </c:pt>
                <c:pt idx="34">
                  <c:v>-8.1499147999999995</c:v>
                </c:pt>
              </c:numCache>
            </c:numRef>
          </c:val>
          <c:extLst>
            <c:ext xmlns:c16="http://schemas.microsoft.com/office/drawing/2014/chart" uri="{C3380CC4-5D6E-409C-BE32-E72D297353CC}">
              <c16:uniqueId val="{00000013-E484-4B93-8386-500018ACE57E}"/>
            </c:ext>
          </c:extLst>
        </c:ser>
        <c:ser>
          <c:idx val="2"/>
          <c:order val="2"/>
          <c:tx>
            <c:strRef>
              <c:f>Sheet1!$D$1</c:f>
              <c:strCache>
                <c:ptCount val="1"/>
                <c:pt idx="0">
                  <c:v>Level 3</c:v>
                </c:pt>
              </c:strCache>
            </c:strRef>
          </c:tx>
          <c:spPr>
            <a:solidFill>
              <a:schemeClr val="accent6">
                <a:lumMod val="50000"/>
              </a:schemeClr>
            </a:solidFill>
          </c:spPr>
          <c:invertIfNegative val="0"/>
          <c:dPt>
            <c:idx val="0"/>
            <c:invertIfNegative val="0"/>
            <c:bubble3D val="0"/>
            <c:extLst>
              <c:ext xmlns:c16="http://schemas.microsoft.com/office/drawing/2014/chart" uri="{C3380CC4-5D6E-409C-BE32-E72D297353CC}">
                <c16:uniqueId val="{00000014-E484-4B93-8386-500018ACE57E}"/>
              </c:ext>
            </c:extLst>
          </c:dPt>
          <c:dPt>
            <c:idx val="1"/>
            <c:invertIfNegative val="0"/>
            <c:bubble3D val="0"/>
            <c:extLst>
              <c:ext xmlns:c16="http://schemas.microsoft.com/office/drawing/2014/chart" uri="{C3380CC4-5D6E-409C-BE32-E72D297353CC}">
                <c16:uniqueId val="{00000015-E484-4B93-8386-500018ACE57E}"/>
              </c:ext>
            </c:extLst>
          </c:dPt>
          <c:dPt>
            <c:idx val="2"/>
            <c:invertIfNegative val="0"/>
            <c:bubble3D val="0"/>
            <c:extLst>
              <c:ext xmlns:c16="http://schemas.microsoft.com/office/drawing/2014/chart" uri="{C3380CC4-5D6E-409C-BE32-E72D297353CC}">
                <c16:uniqueId val="{00000016-E484-4B93-8386-500018ACE57E}"/>
              </c:ext>
            </c:extLst>
          </c:dPt>
          <c:dPt>
            <c:idx val="4"/>
            <c:invertIfNegative val="0"/>
            <c:bubble3D val="0"/>
            <c:extLst>
              <c:ext xmlns:c16="http://schemas.microsoft.com/office/drawing/2014/chart" uri="{C3380CC4-5D6E-409C-BE32-E72D297353CC}">
                <c16:uniqueId val="{00000017-E484-4B93-8386-500018ACE57E}"/>
              </c:ext>
            </c:extLst>
          </c:dPt>
          <c:dPt>
            <c:idx val="5"/>
            <c:invertIfNegative val="0"/>
            <c:bubble3D val="0"/>
            <c:extLst>
              <c:ext xmlns:c16="http://schemas.microsoft.com/office/drawing/2014/chart" uri="{C3380CC4-5D6E-409C-BE32-E72D297353CC}">
                <c16:uniqueId val="{00000018-E484-4B93-8386-500018ACE57E}"/>
              </c:ext>
            </c:extLst>
          </c:dPt>
          <c:dPt>
            <c:idx val="6"/>
            <c:invertIfNegative val="0"/>
            <c:bubble3D val="0"/>
            <c:extLst>
              <c:ext xmlns:c16="http://schemas.microsoft.com/office/drawing/2014/chart" uri="{C3380CC4-5D6E-409C-BE32-E72D297353CC}">
                <c16:uniqueId val="{00000019-E484-4B93-8386-500018ACE57E}"/>
              </c:ext>
            </c:extLst>
          </c:dPt>
          <c:dPt>
            <c:idx val="7"/>
            <c:invertIfNegative val="0"/>
            <c:bubble3D val="0"/>
            <c:extLst>
              <c:ext xmlns:c16="http://schemas.microsoft.com/office/drawing/2014/chart" uri="{C3380CC4-5D6E-409C-BE32-E72D297353CC}">
                <c16:uniqueId val="{0000001A-E484-4B93-8386-500018ACE57E}"/>
              </c:ext>
            </c:extLst>
          </c:dPt>
          <c:dPt>
            <c:idx val="8"/>
            <c:invertIfNegative val="0"/>
            <c:bubble3D val="0"/>
            <c:extLst>
              <c:ext xmlns:c16="http://schemas.microsoft.com/office/drawing/2014/chart" uri="{C3380CC4-5D6E-409C-BE32-E72D297353CC}">
                <c16:uniqueId val="{0000001B-E484-4B93-8386-500018ACE57E}"/>
              </c:ext>
            </c:extLst>
          </c:dPt>
          <c:dPt>
            <c:idx val="9"/>
            <c:invertIfNegative val="0"/>
            <c:bubble3D val="0"/>
            <c:extLst>
              <c:ext xmlns:c16="http://schemas.microsoft.com/office/drawing/2014/chart" uri="{C3380CC4-5D6E-409C-BE32-E72D297353CC}">
                <c16:uniqueId val="{0000001C-E484-4B93-8386-500018ACE57E}"/>
              </c:ext>
            </c:extLst>
          </c:dPt>
          <c:dPt>
            <c:idx val="11"/>
            <c:invertIfNegative val="0"/>
            <c:bubble3D val="0"/>
            <c:extLst>
              <c:ext xmlns:c16="http://schemas.microsoft.com/office/drawing/2014/chart" uri="{C3380CC4-5D6E-409C-BE32-E72D297353CC}">
                <c16:uniqueId val="{0000001D-E484-4B93-8386-500018ACE57E}"/>
              </c:ext>
            </c:extLst>
          </c:dPt>
          <c:dPt>
            <c:idx val="16"/>
            <c:invertIfNegative val="0"/>
            <c:bubble3D val="0"/>
            <c:extLst>
              <c:ext xmlns:c16="http://schemas.microsoft.com/office/drawing/2014/chart" uri="{C3380CC4-5D6E-409C-BE32-E72D297353CC}">
                <c16:uniqueId val="{0000001E-E484-4B93-8386-500018ACE57E}"/>
              </c:ext>
            </c:extLst>
          </c:dPt>
          <c:dPt>
            <c:idx val="18"/>
            <c:invertIfNegative val="0"/>
            <c:bubble3D val="0"/>
            <c:extLst>
              <c:ext xmlns:c16="http://schemas.microsoft.com/office/drawing/2014/chart" uri="{C3380CC4-5D6E-409C-BE32-E72D297353CC}">
                <c16:uniqueId val="{0000001F-E484-4B93-8386-500018ACE57E}"/>
              </c:ext>
            </c:extLst>
          </c:dPt>
          <c:dPt>
            <c:idx val="22"/>
            <c:invertIfNegative val="0"/>
            <c:bubble3D val="0"/>
            <c:extLst>
              <c:ext xmlns:c16="http://schemas.microsoft.com/office/drawing/2014/chart" uri="{C3380CC4-5D6E-409C-BE32-E72D297353CC}">
                <c16:uniqueId val="{00000020-E484-4B93-8386-500018ACE57E}"/>
              </c:ext>
            </c:extLst>
          </c:dPt>
          <c:dPt>
            <c:idx val="29"/>
            <c:invertIfNegative val="0"/>
            <c:bubble3D val="0"/>
            <c:extLst>
              <c:ext xmlns:c16="http://schemas.microsoft.com/office/drawing/2014/chart" uri="{C3380CC4-5D6E-409C-BE32-E72D297353CC}">
                <c16:uniqueId val="{00000021-E484-4B93-8386-500018ACE57E}"/>
              </c:ext>
            </c:extLst>
          </c:dPt>
          <c:cat>
            <c:strRef>
              <c:f>Sheet1!$A$2:$A$36</c:f>
              <c:strCache>
                <c:ptCount val="35"/>
                <c:pt idx="0">
                  <c:v>Jakarta (Indonesia)</c:v>
                </c:pt>
                <c:pt idx="1">
                  <c:v>Chile</c:v>
                </c:pt>
                <c:pt idx="2">
                  <c:v>Turkey</c:v>
                </c:pt>
                <c:pt idx="3">
                  <c:v>Spain</c:v>
                </c:pt>
                <c:pt idx="4">
                  <c:v>Italy</c:v>
                </c:pt>
                <c:pt idx="5">
                  <c:v>Greece</c:v>
                </c:pt>
                <c:pt idx="6">
                  <c:v>United States</c:v>
                </c:pt>
                <c:pt idx="7">
                  <c:v>Cyprus¹</c:v>
                </c:pt>
                <c:pt idx="8">
                  <c:v>Israel</c:v>
                </c:pt>
                <c:pt idx="9">
                  <c:v>Ireland</c:v>
                </c:pt>
                <c:pt idx="10">
                  <c:v>France</c:v>
                </c:pt>
                <c:pt idx="11">
                  <c:v>Northern Ireland (UK)</c:v>
                </c:pt>
                <c:pt idx="12">
                  <c:v>Poland</c:v>
                </c:pt>
                <c:pt idx="13">
                  <c:v>Slovenia</c:v>
                </c:pt>
                <c:pt idx="14">
                  <c:v>England (UK)</c:v>
                </c:pt>
                <c:pt idx="15">
                  <c:v>Korea</c:v>
                </c:pt>
                <c:pt idx="16">
                  <c:v>Lithuania</c:v>
                </c:pt>
                <c:pt idx="17">
                  <c:v>OECD average</c:v>
                </c:pt>
                <c:pt idx="18">
                  <c:v>Singapore</c:v>
                </c:pt>
                <c:pt idx="19">
                  <c:v>Canada</c:v>
                </c:pt>
                <c:pt idx="20">
                  <c:v>Australia</c:v>
                </c:pt>
                <c:pt idx="21">
                  <c:v>Russian Federation</c:v>
                </c:pt>
                <c:pt idx="22">
                  <c:v>New Zealand</c:v>
                </c:pt>
                <c:pt idx="23">
                  <c:v>Estonia</c:v>
                </c:pt>
                <c:pt idx="24">
                  <c:v>Germany</c:v>
                </c:pt>
                <c:pt idx="25">
                  <c:v>Austria</c:v>
                </c:pt>
                <c:pt idx="26">
                  <c:v>Czech Republic</c:v>
                </c:pt>
                <c:pt idx="27">
                  <c:v>Flanders (Belgium)</c:v>
                </c:pt>
                <c:pt idx="28">
                  <c:v>Slovak Republic</c:v>
                </c:pt>
                <c:pt idx="29">
                  <c:v>Denmark</c:v>
                </c:pt>
                <c:pt idx="30">
                  <c:v>Norway</c:v>
                </c:pt>
                <c:pt idx="31">
                  <c:v>Netherlands</c:v>
                </c:pt>
                <c:pt idx="32">
                  <c:v>Sweden</c:v>
                </c:pt>
                <c:pt idx="33">
                  <c:v>Finland</c:v>
                </c:pt>
                <c:pt idx="34">
                  <c:v>Japan</c:v>
                </c:pt>
              </c:strCache>
            </c:strRef>
          </c:cat>
          <c:val>
            <c:numRef>
              <c:f>Sheet1!$D$2:$D$36</c:f>
              <c:numCache>
                <c:formatCode>0.00</c:formatCode>
                <c:ptCount val="35"/>
                <c:pt idx="0">
                  <c:v>9.1214455000000001</c:v>
                </c:pt>
                <c:pt idx="1">
                  <c:v>10.000166999999999</c:v>
                </c:pt>
                <c:pt idx="2">
                  <c:v>13.032221</c:v>
                </c:pt>
                <c:pt idx="3">
                  <c:v>24.467171</c:v>
                </c:pt>
                <c:pt idx="4">
                  <c:v>24.368261</c:v>
                </c:pt>
                <c:pt idx="5">
                  <c:v>25.050249000000001</c:v>
                </c:pt>
                <c:pt idx="6">
                  <c:v>25.938773000000001</c:v>
                </c:pt>
                <c:pt idx="7">
                  <c:v>28.421692</c:v>
                </c:pt>
                <c:pt idx="8">
                  <c:v>26.007476</c:v>
                </c:pt>
                <c:pt idx="9">
                  <c:v>28.817112999999999</c:v>
                </c:pt>
                <c:pt idx="10">
                  <c:v>29.045562</c:v>
                </c:pt>
                <c:pt idx="11">
                  <c:v>29.026764</c:v>
                </c:pt>
                <c:pt idx="12">
                  <c:v>30.459201</c:v>
                </c:pt>
                <c:pt idx="13">
                  <c:v>30.763119</c:v>
                </c:pt>
                <c:pt idx="14">
                  <c:v>29.846177000000001</c:v>
                </c:pt>
                <c:pt idx="15">
                  <c:v>34.642547</c:v>
                </c:pt>
                <c:pt idx="16">
                  <c:v>32.204596000000002</c:v>
                </c:pt>
                <c:pt idx="17">
                  <c:v>31.820266</c:v>
                </c:pt>
                <c:pt idx="18">
                  <c:v>31.377046</c:v>
                </c:pt>
                <c:pt idx="19">
                  <c:v>32.363210000000002</c:v>
                </c:pt>
                <c:pt idx="20">
                  <c:v>32.600557999999999</c:v>
                </c:pt>
                <c:pt idx="21">
                  <c:v>38.139879000000001</c:v>
                </c:pt>
                <c:pt idx="22">
                  <c:v>33.023795</c:v>
                </c:pt>
                <c:pt idx="23">
                  <c:v>37.973880999999999</c:v>
                </c:pt>
                <c:pt idx="24">
                  <c:v>34.915649000000002</c:v>
                </c:pt>
                <c:pt idx="25">
                  <c:v>37.154826999999997</c:v>
                </c:pt>
                <c:pt idx="26">
                  <c:v>40.359547999999997</c:v>
                </c:pt>
                <c:pt idx="27">
                  <c:v>36.795839000000001</c:v>
                </c:pt>
                <c:pt idx="28">
                  <c:v>41.149411999999998</c:v>
                </c:pt>
                <c:pt idx="29">
                  <c:v>38.045720000000003</c:v>
                </c:pt>
                <c:pt idx="30">
                  <c:v>37.374588000000003</c:v>
                </c:pt>
                <c:pt idx="31">
                  <c:v>39.389088000000001</c:v>
                </c:pt>
                <c:pt idx="32">
                  <c:v>38.048839000000001</c:v>
                </c:pt>
                <c:pt idx="33">
                  <c:v>38.415188999999998</c:v>
                </c:pt>
                <c:pt idx="34">
                  <c:v>43.712769000000002</c:v>
                </c:pt>
              </c:numCache>
            </c:numRef>
          </c:val>
          <c:extLst>
            <c:ext xmlns:c16="http://schemas.microsoft.com/office/drawing/2014/chart" uri="{C3380CC4-5D6E-409C-BE32-E72D297353CC}">
              <c16:uniqueId val="{00000022-E484-4B93-8386-500018ACE57E}"/>
            </c:ext>
          </c:extLst>
        </c:ser>
        <c:ser>
          <c:idx val="3"/>
          <c:order val="3"/>
          <c:tx>
            <c:strRef>
              <c:f>Sheet1!$E$1</c:f>
              <c:strCache>
                <c:ptCount val="1"/>
                <c:pt idx="0">
                  <c:v>Level 4 or 5</c:v>
                </c:pt>
              </c:strCache>
            </c:strRef>
          </c:tx>
          <c:spPr>
            <a:solidFill>
              <a:schemeClr val="accent6"/>
            </a:solidFill>
          </c:spPr>
          <c:invertIfNegative val="0"/>
          <c:dPt>
            <c:idx val="0"/>
            <c:invertIfNegative val="0"/>
            <c:bubble3D val="0"/>
            <c:extLst>
              <c:ext xmlns:c16="http://schemas.microsoft.com/office/drawing/2014/chart" uri="{C3380CC4-5D6E-409C-BE32-E72D297353CC}">
                <c16:uniqueId val="{00000023-E484-4B93-8386-500018ACE57E}"/>
              </c:ext>
            </c:extLst>
          </c:dPt>
          <c:dPt>
            <c:idx val="1"/>
            <c:invertIfNegative val="0"/>
            <c:bubble3D val="0"/>
            <c:extLst>
              <c:ext xmlns:c16="http://schemas.microsoft.com/office/drawing/2014/chart" uri="{C3380CC4-5D6E-409C-BE32-E72D297353CC}">
                <c16:uniqueId val="{00000024-E484-4B93-8386-500018ACE57E}"/>
              </c:ext>
            </c:extLst>
          </c:dPt>
          <c:dPt>
            <c:idx val="2"/>
            <c:invertIfNegative val="0"/>
            <c:bubble3D val="0"/>
            <c:extLst>
              <c:ext xmlns:c16="http://schemas.microsoft.com/office/drawing/2014/chart" uri="{C3380CC4-5D6E-409C-BE32-E72D297353CC}">
                <c16:uniqueId val="{00000025-E484-4B93-8386-500018ACE57E}"/>
              </c:ext>
            </c:extLst>
          </c:dPt>
          <c:dPt>
            <c:idx val="4"/>
            <c:invertIfNegative val="0"/>
            <c:bubble3D val="0"/>
            <c:extLst>
              <c:ext xmlns:c16="http://schemas.microsoft.com/office/drawing/2014/chart" uri="{C3380CC4-5D6E-409C-BE32-E72D297353CC}">
                <c16:uniqueId val="{00000026-E484-4B93-8386-500018ACE57E}"/>
              </c:ext>
            </c:extLst>
          </c:dPt>
          <c:dPt>
            <c:idx val="5"/>
            <c:invertIfNegative val="0"/>
            <c:bubble3D val="0"/>
            <c:extLst>
              <c:ext xmlns:c16="http://schemas.microsoft.com/office/drawing/2014/chart" uri="{C3380CC4-5D6E-409C-BE32-E72D297353CC}">
                <c16:uniqueId val="{00000027-E484-4B93-8386-500018ACE57E}"/>
              </c:ext>
            </c:extLst>
          </c:dPt>
          <c:dPt>
            <c:idx val="6"/>
            <c:invertIfNegative val="0"/>
            <c:bubble3D val="0"/>
            <c:extLst>
              <c:ext xmlns:c16="http://schemas.microsoft.com/office/drawing/2014/chart" uri="{C3380CC4-5D6E-409C-BE32-E72D297353CC}">
                <c16:uniqueId val="{00000028-E484-4B93-8386-500018ACE57E}"/>
              </c:ext>
            </c:extLst>
          </c:dPt>
          <c:dPt>
            <c:idx val="7"/>
            <c:invertIfNegative val="0"/>
            <c:bubble3D val="0"/>
            <c:extLst>
              <c:ext xmlns:c16="http://schemas.microsoft.com/office/drawing/2014/chart" uri="{C3380CC4-5D6E-409C-BE32-E72D297353CC}">
                <c16:uniqueId val="{00000029-E484-4B93-8386-500018ACE57E}"/>
              </c:ext>
            </c:extLst>
          </c:dPt>
          <c:dPt>
            <c:idx val="8"/>
            <c:invertIfNegative val="0"/>
            <c:bubble3D val="0"/>
            <c:extLst>
              <c:ext xmlns:c16="http://schemas.microsoft.com/office/drawing/2014/chart" uri="{C3380CC4-5D6E-409C-BE32-E72D297353CC}">
                <c16:uniqueId val="{0000002A-E484-4B93-8386-500018ACE57E}"/>
              </c:ext>
            </c:extLst>
          </c:dPt>
          <c:dPt>
            <c:idx val="9"/>
            <c:invertIfNegative val="0"/>
            <c:bubble3D val="0"/>
            <c:extLst>
              <c:ext xmlns:c16="http://schemas.microsoft.com/office/drawing/2014/chart" uri="{C3380CC4-5D6E-409C-BE32-E72D297353CC}">
                <c16:uniqueId val="{0000002B-E484-4B93-8386-500018ACE57E}"/>
              </c:ext>
            </c:extLst>
          </c:dPt>
          <c:dPt>
            <c:idx val="11"/>
            <c:invertIfNegative val="0"/>
            <c:bubble3D val="0"/>
            <c:extLst>
              <c:ext xmlns:c16="http://schemas.microsoft.com/office/drawing/2014/chart" uri="{C3380CC4-5D6E-409C-BE32-E72D297353CC}">
                <c16:uniqueId val="{0000002C-E484-4B93-8386-500018ACE57E}"/>
              </c:ext>
            </c:extLst>
          </c:dPt>
          <c:dPt>
            <c:idx val="16"/>
            <c:invertIfNegative val="0"/>
            <c:bubble3D val="0"/>
            <c:extLst>
              <c:ext xmlns:c16="http://schemas.microsoft.com/office/drawing/2014/chart" uri="{C3380CC4-5D6E-409C-BE32-E72D297353CC}">
                <c16:uniqueId val="{0000002D-E484-4B93-8386-500018ACE57E}"/>
              </c:ext>
            </c:extLst>
          </c:dPt>
          <c:dPt>
            <c:idx val="18"/>
            <c:invertIfNegative val="0"/>
            <c:bubble3D val="0"/>
            <c:extLst>
              <c:ext xmlns:c16="http://schemas.microsoft.com/office/drawing/2014/chart" uri="{C3380CC4-5D6E-409C-BE32-E72D297353CC}">
                <c16:uniqueId val="{0000002E-E484-4B93-8386-500018ACE57E}"/>
              </c:ext>
            </c:extLst>
          </c:dPt>
          <c:dPt>
            <c:idx val="22"/>
            <c:invertIfNegative val="0"/>
            <c:bubble3D val="0"/>
            <c:extLst>
              <c:ext xmlns:c16="http://schemas.microsoft.com/office/drawing/2014/chart" uri="{C3380CC4-5D6E-409C-BE32-E72D297353CC}">
                <c16:uniqueId val="{0000002F-E484-4B93-8386-500018ACE57E}"/>
              </c:ext>
            </c:extLst>
          </c:dPt>
          <c:dPt>
            <c:idx val="29"/>
            <c:invertIfNegative val="0"/>
            <c:bubble3D val="0"/>
            <c:extLst>
              <c:ext xmlns:c16="http://schemas.microsoft.com/office/drawing/2014/chart" uri="{C3380CC4-5D6E-409C-BE32-E72D297353CC}">
                <c16:uniqueId val="{00000030-E484-4B93-8386-500018ACE57E}"/>
              </c:ext>
            </c:extLst>
          </c:dPt>
          <c:cat>
            <c:strRef>
              <c:f>Sheet1!$A$2:$A$36</c:f>
              <c:strCache>
                <c:ptCount val="35"/>
                <c:pt idx="0">
                  <c:v>Jakarta (Indonesia)</c:v>
                </c:pt>
                <c:pt idx="1">
                  <c:v>Chile</c:v>
                </c:pt>
                <c:pt idx="2">
                  <c:v>Turkey</c:v>
                </c:pt>
                <c:pt idx="3">
                  <c:v>Spain</c:v>
                </c:pt>
                <c:pt idx="4">
                  <c:v>Italy</c:v>
                </c:pt>
                <c:pt idx="5">
                  <c:v>Greece</c:v>
                </c:pt>
                <c:pt idx="6">
                  <c:v>United States</c:v>
                </c:pt>
                <c:pt idx="7">
                  <c:v>Cyprus¹</c:v>
                </c:pt>
                <c:pt idx="8">
                  <c:v>Israel</c:v>
                </c:pt>
                <c:pt idx="9">
                  <c:v>Ireland</c:v>
                </c:pt>
                <c:pt idx="10">
                  <c:v>France</c:v>
                </c:pt>
                <c:pt idx="11">
                  <c:v>Northern Ireland (UK)</c:v>
                </c:pt>
                <c:pt idx="12">
                  <c:v>Poland</c:v>
                </c:pt>
                <c:pt idx="13">
                  <c:v>Slovenia</c:v>
                </c:pt>
                <c:pt idx="14">
                  <c:v>England (UK)</c:v>
                </c:pt>
                <c:pt idx="15">
                  <c:v>Korea</c:v>
                </c:pt>
                <c:pt idx="16">
                  <c:v>Lithuania</c:v>
                </c:pt>
                <c:pt idx="17">
                  <c:v>OECD average</c:v>
                </c:pt>
                <c:pt idx="18">
                  <c:v>Singapore</c:v>
                </c:pt>
                <c:pt idx="19">
                  <c:v>Canada</c:v>
                </c:pt>
                <c:pt idx="20">
                  <c:v>Australia</c:v>
                </c:pt>
                <c:pt idx="21">
                  <c:v>Russian Federation</c:v>
                </c:pt>
                <c:pt idx="22">
                  <c:v>New Zealand</c:v>
                </c:pt>
                <c:pt idx="23">
                  <c:v>Estonia</c:v>
                </c:pt>
                <c:pt idx="24">
                  <c:v>Germany</c:v>
                </c:pt>
                <c:pt idx="25">
                  <c:v>Austria</c:v>
                </c:pt>
                <c:pt idx="26">
                  <c:v>Czech Republic</c:v>
                </c:pt>
                <c:pt idx="27">
                  <c:v>Flanders (Belgium)</c:v>
                </c:pt>
                <c:pt idx="28">
                  <c:v>Slovak Republic</c:v>
                </c:pt>
                <c:pt idx="29">
                  <c:v>Denmark</c:v>
                </c:pt>
                <c:pt idx="30">
                  <c:v>Norway</c:v>
                </c:pt>
                <c:pt idx="31">
                  <c:v>Netherlands</c:v>
                </c:pt>
                <c:pt idx="32">
                  <c:v>Sweden</c:v>
                </c:pt>
                <c:pt idx="33">
                  <c:v>Finland</c:v>
                </c:pt>
                <c:pt idx="34">
                  <c:v>Japan</c:v>
                </c:pt>
              </c:strCache>
            </c:strRef>
          </c:cat>
          <c:val>
            <c:numRef>
              <c:f>Sheet1!$E$2:$E$36</c:f>
              <c:numCache>
                <c:formatCode>0.00</c:formatCode>
                <c:ptCount val="35"/>
                <c:pt idx="0">
                  <c:v>1.3690146999999999</c:v>
                </c:pt>
                <c:pt idx="1">
                  <c:v>1.9045300000000001</c:v>
                </c:pt>
                <c:pt idx="2">
                  <c:v>1.4967218</c:v>
                </c:pt>
                <c:pt idx="3">
                  <c:v>4.0587776</c:v>
                </c:pt>
                <c:pt idx="4">
                  <c:v>4.5120296</c:v>
                </c:pt>
                <c:pt idx="5">
                  <c:v>5.6467044</c:v>
                </c:pt>
                <c:pt idx="6">
                  <c:v>8.4789051000000004</c:v>
                </c:pt>
                <c:pt idx="7">
                  <c:v>6.6397739000000007</c:v>
                </c:pt>
                <c:pt idx="8">
                  <c:v>10.300752399999999</c:v>
                </c:pt>
                <c:pt idx="9">
                  <c:v>7.5270951999999998</c:v>
                </c:pt>
                <c:pt idx="10">
                  <c:v>8.2837346000000007</c:v>
                </c:pt>
                <c:pt idx="11">
                  <c:v>8.5018796000000005</c:v>
                </c:pt>
                <c:pt idx="12">
                  <c:v>8.4126985000000012</c:v>
                </c:pt>
                <c:pt idx="13">
                  <c:v>8.5698454999999996</c:v>
                </c:pt>
                <c:pt idx="14">
                  <c:v>11.3439356</c:v>
                </c:pt>
                <c:pt idx="15">
                  <c:v>6.8278273</c:v>
                </c:pt>
                <c:pt idx="16">
                  <c:v>9.6116121000000003</c:v>
                </c:pt>
                <c:pt idx="17">
                  <c:v>11.1887554</c:v>
                </c:pt>
                <c:pt idx="18">
                  <c:v>13.253513100000001</c:v>
                </c:pt>
                <c:pt idx="19">
                  <c:v>12.5456539</c:v>
                </c:pt>
                <c:pt idx="20">
                  <c:v>13.296675799999999</c:v>
                </c:pt>
                <c:pt idx="21">
                  <c:v>8.0031589000000007</c:v>
                </c:pt>
                <c:pt idx="22">
                  <c:v>14.8182261</c:v>
                </c:pt>
                <c:pt idx="23">
                  <c:v>11.172242499999999</c:v>
                </c:pt>
                <c:pt idx="24">
                  <c:v>14.2627907</c:v>
                </c:pt>
                <c:pt idx="25">
                  <c:v>13.616554800000001</c:v>
                </c:pt>
                <c:pt idx="26">
                  <c:v>11.437959299999999</c:v>
                </c:pt>
                <c:pt idx="27">
                  <c:v>16.992053300000002</c:v>
                </c:pt>
                <c:pt idx="28">
                  <c:v>12.6397879</c:v>
                </c:pt>
                <c:pt idx="29">
                  <c:v>16.606819699999999</c:v>
                </c:pt>
                <c:pt idx="30">
                  <c:v>17.367851599999998</c:v>
                </c:pt>
                <c:pt idx="31">
                  <c:v>16.9754319</c:v>
                </c:pt>
                <c:pt idx="32">
                  <c:v>18.593659800000001</c:v>
                </c:pt>
                <c:pt idx="33">
                  <c:v>19.436309900000001</c:v>
                </c:pt>
                <c:pt idx="34">
                  <c:v>18.8464578</c:v>
                </c:pt>
              </c:numCache>
            </c:numRef>
          </c:val>
          <c:extLst>
            <c:ext xmlns:c16="http://schemas.microsoft.com/office/drawing/2014/chart" uri="{C3380CC4-5D6E-409C-BE32-E72D297353CC}">
              <c16:uniqueId val="{00000031-E484-4B93-8386-500018ACE57E}"/>
            </c:ext>
          </c:extLst>
        </c:ser>
        <c:dLbls>
          <c:showLegendKey val="0"/>
          <c:showVal val="0"/>
          <c:showCatName val="0"/>
          <c:showSerName val="0"/>
          <c:showPercent val="0"/>
          <c:showBubbleSize val="0"/>
        </c:dLbls>
        <c:gapWidth val="150"/>
        <c:overlap val="100"/>
        <c:axId val="413688872"/>
        <c:axId val="413690832"/>
      </c:barChart>
      <c:catAx>
        <c:axId val="413688872"/>
        <c:scaling>
          <c:orientation val="minMax"/>
        </c:scaling>
        <c:delete val="0"/>
        <c:axPos val="l"/>
        <c:majorGridlines/>
        <c:numFmt formatCode="General" sourceLinked="1"/>
        <c:majorTickMark val="cross"/>
        <c:minorTickMark val="none"/>
        <c:tickLblPos val="low"/>
        <c:txPr>
          <a:bodyPr/>
          <a:lstStyle/>
          <a:p>
            <a:pPr>
              <a:defRPr sz="1000"/>
            </a:pPr>
            <a:endParaRPr lang="en-US"/>
          </a:p>
        </c:txPr>
        <c:crossAx val="413690832"/>
        <c:crosses val="autoZero"/>
        <c:auto val="1"/>
        <c:lblAlgn val="ctr"/>
        <c:lblOffset val="100"/>
        <c:tickLblSkip val="1"/>
        <c:tickMarkSkip val="1"/>
        <c:noMultiLvlLbl val="0"/>
      </c:catAx>
      <c:valAx>
        <c:axId val="413690832"/>
        <c:scaling>
          <c:orientation val="minMax"/>
          <c:min val="-100"/>
        </c:scaling>
        <c:delete val="0"/>
        <c:axPos val="b"/>
        <c:majorGridlines/>
        <c:title>
          <c:tx>
            <c:rich>
              <a:bodyPr/>
              <a:lstStyle/>
              <a:p>
                <a:pPr>
                  <a:defRPr sz="1400" b="0"/>
                </a:pPr>
                <a:r>
                  <a:rPr lang="en-GB" sz="1400" b="0" i="0" baseline="0" dirty="0">
                    <a:effectLst/>
                  </a:rPr>
                  <a:t>Proportion of the population</a:t>
                </a:r>
              </a:p>
            </c:rich>
          </c:tx>
          <c:layout>
            <c:manualLayout>
              <c:xMode val="edge"/>
              <c:yMode val="edge"/>
              <c:x val="0.51726598767195608"/>
              <c:y val="0.95970343822888005"/>
            </c:manualLayout>
          </c:layout>
          <c:overlay val="0"/>
        </c:title>
        <c:numFmt formatCode="0;[Black]0" sourceLinked="0"/>
        <c:majorTickMark val="out"/>
        <c:minorTickMark val="none"/>
        <c:tickLblPos val="nextTo"/>
        <c:txPr>
          <a:bodyPr/>
          <a:lstStyle/>
          <a:p>
            <a:pPr>
              <a:defRPr lang="en-GB" sz="1200"/>
            </a:pPr>
            <a:endParaRPr lang="en-US"/>
          </a:p>
        </c:txPr>
        <c:crossAx val="413688872"/>
        <c:crosses val="autoZero"/>
        <c:crossBetween val="between"/>
      </c:valAx>
    </c:plotArea>
    <c:legend>
      <c:legendPos val="r"/>
      <c:layout>
        <c:manualLayout>
          <c:xMode val="edge"/>
          <c:yMode val="edge"/>
          <c:x val="0.37348849682693291"/>
          <c:y val="5.4731544726541277E-3"/>
          <c:w val="0.61348828386940846"/>
          <c:h val="4.8903535484009136E-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446422183554484E-2"/>
          <c:y val="2.2840053869111126E-2"/>
          <c:w val="0.83875577851659866"/>
          <c:h val="0.81962137241133515"/>
        </c:manualLayout>
      </c:layout>
      <c:scatterChart>
        <c:scatterStyle val="lineMarker"/>
        <c:varyColors val="0"/>
        <c:ser>
          <c:idx val="0"/>
          <c:order val="0"/>
          <c:spPr>
            <a:ln w="28575">
              <a:noFill/>
            </a:ln>
          </c:spPr>
          <c:marker>
            <c:symbol val="diamond"/>
            <c:size val="10"/>
            <c:spPr>
              <a:solidFill>
                <a:schemeClr val="accent2"/>
              </a:solidFill>
            </c:spPr>
          </c:marker>
          <c:dPt>
            <c:idx val="3"/>
            <c:bubble3D val="0"/>
            <c:extLst>
              <c:ext xmlns:c16="http://schemas.microsoft.com/office/drawing/2014/chart" uri="{C3380CC4-5D6E-409C-BE32-E72D297353CC}">
                <c16:uniqueId val="{00000000-74A1-4636-84C6-EE0A1D4C86A6}"/>
              </c:ext>
            </c:extLst>
          </c:dPt>
          <c:dPt>
            <c:idx val="11"/>
            <c:bubble3D val="0"/>
            <c:extLst>
              <c:ext xmlns:c16="http://schemas.microsoft.com/office/drawing/2014/chart" uri="{C3380CC4-5D6E-409C-BE32-E72D297353CC}">
                <c16:uniqueId val="{00000001-74A1-4636-84C6-EE0A1D4C86A6}"/>
              </c:ext>
            </c:extLst>
          </c:dPt>
          <c:dPt>
            <c:idx val="13"/>
            <c:bubble3D val="0"/>
            <c:extLst>
              <c:ext xmlns:c16="http://schemas.microsoft.com/office/drawing/2014/chart" uri="{C3380CC4-5D6E-409C-BE32-E72D297353CC}">
                <c16:uniqueId val="{00000002-74A1-4636-84C6-EE0A1D4C86A6}"/>
              </c:ext>
            </c:extLst>
          </c:dPt>
          <c:dPt>
            <c:idx val="17"/>
            <c:bubble3D val="0"/>
            <c:extLst>
              <c:ext xmlns:c16="http://schemas.microsoft.com/office/drawing/2014/chart" uri="{C3380CC4-5D6E-409C-BE32-E72D297353CC}">
                <c16:uniqueId val="{00000003-74A1-4636-84C6-EE0A1D4C86A6}"/>
              </c:ext>
            </c:extLst>
          </c:dPt>
          <c:dPt>
            <c:idx val="19"/>
            <c:bubble3D val="0"/>
            <c:extLst>
              <c:ext xmlns:c16="http://schemas.microsoft.com/office/drawing/2014/chart" uri="{C3380CC4-5D6E-409C-BE32-E72D297353CC}">
                <c16:uniqueId val="{00000004-74A1-4636-84C6-EE0A1D4C86A6}"/>
              </c:ext>
            </c:extLst>
          </c:dPt>
          <c:dPt>
            <c:idx val="24"/>
            <c:bubble3D val="0"/>
            <c:extLst>
              <c:ext xmlns:c16="http://schemas.microsoft.com/office/drawing/2014/chart" uri="{C3380CC4-5D6E-409C-BE32-E72D297353CC}">
                <c16:uniqueId val="{00000005-74A1-4636-84C6-EE0A1D4C86A6}"/>
              </c:ext>
            </c:extLst>
          </c:dPt>
          <c:dPt>
            <c:idx val="27"/>
            <c:bubble3D val="0"/>
            <c:extLst>
              <c:ext xmlns:c16="http://schemas.microsoft.com/office/drawing/2014/chart" uri="{C3380CC4-5D6E-409C-BE32-E72D297353CC}">
                <c16:uniqueId val="{00000006-74A1-4636-84C6-EE0A1D4C86A6}"/>
              </c:ext>
            </c:extLst>
          </c:dPt>
          <c:dLbls>
            <c:dLbl>
              <c:idx val="0"/>
              <c:layout>
                <c:manualLayout>
                  <c:x val="-6.8750007518591227E-3"/>
                  <c:y val="-1.5676973201240337E-2"/>
                </c:manualLayout>
              </c:layout>
              <c:tx>
                <c:strRef>
                  <c:f>'[Chart in Microsoft PowerPoint]Sheet2'!$C$10</c:f>
                  <c:strCache>
                    <c:ptCount val="1"/>
                    <c:pt idx="0">
                      <c:v>Australia</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{338998BD-E410-4119-BBAC-32D8812B5EA1}</c15:txfldGUID>
                      <c15:f>'[Chart in Microsoft PowerPoint]Sheet2'!$C$10</c15:f>
                      <c15:dlblFieldTableCache>
                        <c:ptCount val="1"/>
                        <c:pt idx="0">
                          <c:v>Australia</c:v>
                        </c:pt>
                      </c15:dlblFieldTableCache>
                    </c15:dlblFTEntry>
                  </c15:dlblFieldTable>
                  <c15:showDataLabelsRange val="0"/>
                </c:ext>
                <c:ext xmlns:c16="http://schemas.microsoft.com/office/drawing/2014/chart" uri="{C3380CC4-5D6E-409C-BE32-E72D297353CC}">
                  <c16:uniqueId val="{00000007-74A1-4636-84C6-EE0A1D4C86A6}"/>
                </c:ext>
              </c:extLst>
            </c:dLbl>
            <c:dLbl>
              <c:idx val="1"/>
              <c:layout>
                <c:manualLayout>
                  <c:x val="-7.7961841421898673E-2"/>
                  <c:y val="2.3223753868396414E-2"/>
                </c:manualLayout>
              </c:layout>
              <c:tx>
                <c:strRef>
                  <c:f>'[Chart in Microsoft PowerPoint]Sheet2'!$C$11</c:f>
                  <c:strCache>
                    <c:ptCount val="1"/>
                    <c:pt idx="0">
                      <c:v>Austria</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{7D227C27-CC67-4CBC-844C-F1F3E5DB1C4E}</c15:txfldGUID>
                      <c15:f>'[Chart in Microsoft PowerPoint]Sheet2'!$C$11</c15:f>
                      <c15:dlblFieldTableCache>
                        <c:ptCount val="1"/>
                        <c:pt idx="0">
                          <c:v>Austria</c:v>
                        </c:pt>
                      </c15:dlblFieldTableCache>
                    </c15:dlblFTEntry>
                  </c15:dlblFieldTable>
                  <c15:showDataLabelsRange val="0"/>
                </c:ext>
                <c:ext xmlns:c16="http://schemas.microsoft.com/office/drawing/2014/chart" uri="{C3380CC4-5D6E-409C-BE32-E72D297353CC}">
                  <c16:uniqueId val="{00000008-74A1-4636-84C6-EE0A1D4C86A6}"/>
                </c:ext>
              </c:extLst>
            </c:dLbl>
            <c:dLbl>
              <c:idx val="2"/>
              <c:layout>
                <c:manualLayout>
                  <c:x val="-7.5201451793684579E-2"/>
                  <c:y val="2.8410748909293442E-2"/>
                </c:manualLayout>
              </c:layout>
              <c:tx>
                <c:strRef>
                  <c:f>'[Chart in Microsoft PowerPoint]Sheet2'!$C$12</c:f>
                  <c:strCache>
                    <c:ptCount val="1"/>
                    <c:pt idx="0">
                      <c:v>Canada</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{57198404-7189-4144-93C6-E209CE8B1874}</c15:txfldGUID>
                      <c15:f>'[Chart in Microsoft PowerPoint]Sheet2'!$C$12</c15:f>
                      <c15:dlblFieldTableCache>
                        <c:ptCount val="1"/>
                        <c:pt idx="0">
                          <c:v>Canada</c:v>
                        </c:pt>
                      </c15:dlblFieldTableCache>
                    </c15:dlblFTEntry>
                  </c15:dlblFieldTable>
                  <c15:showDataLabelsRange val="0"/>
                </c:ext>
                <c:ext xmlns:c16="http://schemas.microsoft.com/office/drawing/2014/chart" uri="{C3380CC4-5D6E-409C-BE32-E72D297353CC}">
                  <c16:uniqueId val="{00000009-74A1-4636-84C6-EE0A1D4C86A6}"/>
                </c:ext>
              </c:extLst>
            </c:dLbl>
            <c:dLbl>
              <c:idx val="3"/>
              <c:layout>
                <c:manualLayout>
                  <c:x val="-8.4826124762262117E-3"/>
                  <c:y val="-1.1660069164017966E-4"/>
                </c:manualLayout>
              </c:layout>
              <c:tx>
                <c:strRef>
                  <c:f>'[Chart in Microsoft PowerPoint]Sheet2'!$C$13</c:f>
                  <c:strCache>
                    <c:ptCount val="1"/>
                    <c:pt idx="0">
                      <c:v>Chile</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{F8B798D7-28E8-4CA0-BE46-C82EEDF2A56A}</c15:txfldGUID>
                      <c15:f>'[Chart in Microsoft PowerPoint]Sheet2'!$C$13</c15:f>
                      <c15:dlblFieldTableCache>
                        <c:ptCount val="1"/>
                        <c:pt idx="0">
                          <c:v>Chile</c:v>
                        </c:pt>
                      </c15:dlblFieldTableCache>
                    </c15:dlblFTEntry>
                  </c15:dlblFieldTable>
                  <c15:showDataLabelsRange val="0"/>
                </c:ext>
                <c:ext xmlns:c16="http://schemas.microsoft.com/office/drawing/2014/chart" uri="{C3380CC4-5D6E-409C-BE32-E72D297353CC}">
                  <c16:uniqueId val="{00000000-74A1-4636-84C6-EE0A1D4C86A6}"/>
                </c:ext>
              </c:extLst>
            </c:dLbl>
            <c:dLbl>
              <c:idx val="4"/>
              <c:layout>
                <c:manualLayout>
                  <c:x val="-6.1250006698382181E-3"/>
                  <c:y val="2.4767947266265133E-3"/>
                </c:manualLayout>
              </c:layout>
              <c:tx>
                <c:strRef>
                  <c:f>'[Chart in Microsoft PowerPoint]Sheet2'!$C$14</c:f>
                  <c:strCache>
                    <c:ptCount val="1"/>
                    <c:pt idx="0">
                      <c:v>Czech Republic</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{24FAC1D6-CE1E-4772-B8C2-D0A3FCAB3A0B}</c15:txfldGUID>
                      <c15:f>'[Chart in Microsoft PowerPoint]Sheet2'!$C$14</c15:f>
                      <c15:dlblFieldTableCache>
                        <c:ptCount val="1"/>
                        <c:pt idx="0">
                          <c:v>Czech Republic</c:v>
                        </c:pt>
                      </c15:dlblFieldTableCache>
                    </c15:dlblFTEntry>
                  </c15:dlblFieldTable>
                  <c15:showDataLabelsRange val="0"/>
                </c:ext>
                <c:ext xmlns:c16="http://schemas.microsoft.com/office/drawing/2014/chart" uri="{C3380CC4-5D6E-409C-BE32-E72D297353CC}">
                  <c16:uniqueId val="{0000000A-74A1-4636-84C6-EE0A1D4C86A6}"/>
                </c:ext>
              </c:extLst>
            </c:dLbl>
            <c:dLbl>
              <c:idx val="5"/>
              <c:layout>
                <c:manualLayout>
                  <c:x val="-4.2153329194371085E-3"/>
                  <c:y val="-0.1038524174223079"/>
                </c:manualLayout>
              </c:layout>
              <c:tx>
                <c:strRef>
                  <c:f>'[Chart in Microsoft PowerPoint]Sheet2'!$C$15</c:f>
                  <c:strCache>
                    <c:ptCount val="1"/>
                    <c:pt idx="0">
                      <c:v>Denmark</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{345D304B-5B2A-4064-8534-B75E4771D832}</c15:txfldGUID>
                      <c15:f>'[Chart in Microsoft PowerPoint]Sheet2'!$C$15</c15:f>
                      <c15:dlblFieldTableCache>
                        <c:ptCount val="1"/>
                        <c:pt idx="0">
                          <c:v>Denmark</c:v>
                        </c:pt>
                      </c15:dlblFieldTableCache>
                    </c15:dlblFTEntry>
                  </c15:dlblFieldTable>
                  <c15:showDataLabelsRange val="0"/>
                </c:ext>
                <c:ext xmlns:c16="http://schemas.microsoft.com/office/drawing/2014/chart" uri="{C3380CC4-5D6E-409C-BE32-E72D297353CC}">
                  <c16:uniqueId val="{0000000B-74A1-4636-84C6-EE0A1D4C86A6}"/>
                </c:ext>
              </c:extLst>
            </c:dLbl>
            <c:dLbl>
              <c:idx val="6"/>
              <c:layout>
                <c:manualLayout>
                  <c:x val="-4.4007003937773834E-2"/>
                  <c:y val="3.6190730959729876E-2"/>
                </c:manualLayout>
              </c:layout>
              <c:tx>
                <c:strRef>
                  <c:f>'[Chart in Microsoft PowerPoint]Sheet2'!$C$16</c:f>
                  <c:strCache>
                    <c:ptCount val="1"/>
                    <c:pt idx="0">
                      <c:v>Estonia</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{C31B2FEB-0520-41D5-B99A-FE2F8E979CF7}</c15:txfldGUID>
                      <c15:f>'[Chart in Microsoft PowerPoint]Sheet2'!$C$16</c15:f>
                      <c15:dlblFieldTableCache>
                        <c:ptCount val="1"/>
                        <c:pt idx="0">
                          <c:v>Estonia</c:v>
                        </c:pt>
                      </c15:dlblFieldTableCache>
                    </c15:dlblFTEntry>
                  </c15:dlblFieldTable>
                  <c15:showDataLabelsRange val="0"/>
                </c:ext>
                <c:ext xmlns:c16="http://schemas.microsoft.com/office/drawing/2014/chart" uri="{C3380CC4-5D6E-409C-BE32-E72D297353CC}">
                  <c16:uniqueId val="{0000000C-74A1-4636-84C6-EE0A1D4C86A6}"/>
                </c:ext>
              </c:extLst>
            </c:dLbl>
            <c:dLbl>
              <c:idx val="7"/>
              <c:layout>
                <c:manualLayout>
                  <c:x val="-2.3357614102976171E-2"/>
                  <c:y val="-4.4204322802173956E-2"/>
                </c:manualLayout>
              </c:layout>
              <c:tx>
                <c:strRef>
                  <c:f>'[Chart in Microsoft PowerPoint]Sheet2'!$C$17</c:f>
                  <c:strCache>
                    <c:ptCount val="1"/>
                    <c:pt idx="0">
                      <c:v>Finland</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{9B6527C8-8786-4DFE-961F-CCAEF57E11FE}</c15:txfldGUID>
                      <c15:f>'[Chart in Microsoft PowerPoint]Sheet2'!$C$17</c15:f>
                      <c15:dlblFieldTableCache>
                        <c:ptCount val="1"/>
                        <c:pt idx="0">
                          <c:v>Finland</c:v>
                        </c:pt>
                      </c15:dlblFieldTableCache>
                    </c15:dlblFTEntry>
                  </c15:dlblFieldTable>
                  <c15:showDataLabelsRange val="0"/>
                </c:ext>
                <c:ext xmlns:c16="http://schemas.microsoft.com/office/drawing/2014/chart" uri="{C3380CC4-5D6E-409C-BE32-E72D297353CC}">
                  <c16:uniqueId val="{0000000D-74A1-4636-84C6-EE0A1D4C86A6}"/>
                </c:ext>
              </c:extLst>
            </c:dLbl>
            <c:dLbl>
              <c:idx val="8"/>
              <c:layout>
                <c:manualLayout>
                  <c:x val="-0.18606946479324857"/>
                  <c:y val="-5.1984509056974042E-2"/>
                </c:manualLayout>
              </c:layout>
              <c:tx>
                <c:strRef>
                  <c:f>'[Chart in Microsoft PowerPoint]Sheet2'!$C$18</c:f>
                  <c:strCache>
                    <c:ptCount val="1"/>
                    <c:pt idx="0">
                      <c:v>Flanders (Belgium)</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{DA0EF768-4F67-448B-92C4-7A6CE2633538}</c15:txfldGUID>
                      <c15:f>'[Chart in Microsoft PowerPoint]Sheet2'!$C$18</c15:f>
                      <c15:dlblFieldTableCache>
                        <c:ptCount val="1"/>
                        <c:pt idx="0">
                          <c:v>Flanders (Belgium)</c:v>
                        </c:pt>
                      </c15:dlblFieldTableCache>
                    </c15:dlblFTEntry>
                  </c15:dlblFieldTable>
                  <c15:showDataLabelsRange val="0"/>
                </c:ext>
                <c:ext xmlns:c16="http://schemas.microsoft.com/office/drawing/2014/chart" uri="{C3380CC4-5D6E-409C-BE32-E72D297353CC}">
                  <c16:uniqueId val="{0000000E-74A1-4636-84C6-EE0A1D4C86A6}"/>
                </c:ext>
              </c:extLst>
            </c:dLbl>
            <c:dLbl>
              <c:idx val="9"/>
              <c:layout>
                <c:manualLayout>
                  <c:x val="-4.3038171810823686E-2"/>
                  <c:y val="-3.6424136547373878E-2"/>
                </c:manualLayout>
              </c:layout>
              <c:tx>
                <c:strRef>
                  <c:f>'[Chart in Microsoft PowerPoint]Sheet2'!$C$19</c:f>
                  <c:strCache>
                    <c:ptCount val="1"/>
                    <c:pt idx="0">
                      <c:v>France</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{5CE5676A-4B98-48C2-8B75-4E4CCFF25EE1}</c15:txfldGUID>
                      <c15:f>'[Chart in Microsoft PowerPoint]Sheet2'!$C$19</c15:f>
                      <c15:dlblFieldTableCache>
                        <c:ptCount val="1"/>
                        <c:pt idx="0">
                          <c:v>France</c:v>
                        </c:pt>
                      </c15:dlblFieldTableCache>
                    </c15:dlblFTEntry>
                  </c15:dlblFieldTable>
                  <c15:showDataLabelsRange val="0"/>
                </c:ext>
                <c:ext xmlns:c16="http://schemas.microsoft.com/office/drawing/2014/chart" uri="{C3380CC4-5D6E-409C-BE32-E72D297353CC}">
                  <c16:uniqueId val="{0000000F-74A1-4636-84C6-EE0A1D4C86A6}"/>
                </c:ext>
              </c:extLst>
            </c:dLbl>
            <c:dLbl>
              <c:idx val="10"/>
              <c:layout>
                <c:manualLayout>
                  <c:x val="9.7257228483948865E-3"/>
                  <c:y val="-7.7918463239640967E-2"/>
                </c:manualLayout>
              </c:layout>
              <c:tx>
                <c:strRef>
                  <c:f>'[Chart in Microsoft PowerPoint]Sheet2'!$C$20</c:f>
                  <c:strCache>
                    <c:ptCount val="1"/>
                    <c:pt idx="0">
                      <c:v>Germany</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{7AA6262E-6E4B-44C0-AADF-B5D88E7CF5D2}</c15:txfldGUID>
                      <c15:f>'[Chart in Microsoft PowerPoint]Sheet2'!$C$20</c15:f>
                      <c15:dlblFieldTableCache>
                        <c:ptCount val="1"/>
                        <c:pt idx="0">
                          <c:v>Germany</c:v>
                        </c:pt>
                      </c15:dlblFieldTableCache>
                    </c15:dlblFTEntry>
                  </c15:dlblFieldTable>
                  <c15:showDataLabelsRange val="0"/>
                </c:ext>
                <c:ext xmlns:c16="http://schemas.microsoft.com/office/drawing/2014/chart" uri="{C3380CC4-5D6E-409C-BE32-E72D297353CC}">
                  <c16:uniqueId val="{00000010-74A1-4636-84C6-EE0A1D4C86A6}"/>
                </c:ext>
              </c:extLst>
            </c:dLbl>
            <c:dLbl>
              <c:idx val="11"/>
              <c:layout>
                <c:manualLayout>
                  <c:x val="-5.8569450849677428E-2"/>
                  <c:y val="-3.6424136547373878E-2"/>
                </c:manualLayout>
              </c:layout>
              <c:tx>
                <c:strRef>
                  <c:f>'[Chart in Microsoft PowerPoint]Sheet2'!$C$21</c:f>
                  <c:strCache>
                    <c:ptCount val="1"/>
                    <c:pt idx="0">
                      <c:v>Greece</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{71BFFE11-2119-42A4-8628-F51294448DCA}</c15:txfldGUID>
                      <c15:f>'[Chart in Microsoft PowerPoint]Sheet2'!$C$21</c15:f>
                      <c15:dlblFieldTableCache>
                        <c:ptCount val="1"/>
                        <c:pt idx="0">
                          <c:v>Greece</c:v>
                        </c:pt>
                      </c15:dlblFieldTableCache>
                    </c15:dlblFTEntry>
                  </c15:dlblFieldTable>
                  <c15:showDataLabelsRange val="0"/>
                </c:ext>
                <c:ext xmlns:c16="http://schemas.microsoft.com/office/drawing/2014/chart" uri="{C3380CC4-5D6E-409C-BE32-E72D297353CC}">
                  <c16:uniqueId val="{00000001-74A1-4636-84C6-EE0A1D4C86A6}"/>
                </c:ext>
              </c:extLst>
            </c:dLbl>
            <c:dLbl>
              <c:idx val="12"/>
              <c:layout>
                <c:manualLayout>
                  <c:x val="-2.2093725075866696E-2"/>
                  <c:y val="-0.14794013953284169"/>
                </c:manualLayout>
              </c:layout>
              <c:tx>
                <c:strRef>
                  <c:f>'[Chart in Microsoft PowerPoint]Sheet2'!$C$22</c:f>
                  <c:strCache>
                    <c:ptCount val="1"/>
                    <c:pt idx="0">
                      <c:v>Ireland</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{E8AFC521-AEE2-4C2A-B197-22737845AF2A}</c15:txfldGUID>
                      <c15:f>'[Chart in Microsoft PowerPoint]Sheet2'!$C$22</c15:f>
                      <c15:dlblFieldTableCache>
                        <c:ptCount val="1"/>
                        <c:pt idx="0">
                          <c:v>Ireland</c:v>
                        </c:pt>
                      </c15:dlblFieldTableCache>
                    </c15:dlblFTEntry>
                  </c15:dlblFieldTable>
                  <c15:showDataLabelsRange val="0"/>
                </c:ext>
                <c:ext xmlns:c16="http://schemas.microsoft.com/office/drawing/2014/chart" uri="{C3380CC4-5D6E-409C-BE32-E72D297353CC}">
                  <c16:uniqueId val="{00000011-74A1-4636-84C6-EE0A1D4C86A6}"/>
                </c:ext>
              </c:extLst>
            </c:dLbl>
            <c:dLbl>
              <c:idx val="13"/>
              <c:tx>
                <c:strRef>
                  <c:f>'[Chart in Microsoft PowerPoint]Sheet2'!$C$23</c:f>
                  <c:strCache>
                    <c:ptCount val="1"/>
                    <c:pt idx="0">
                      <c:v>Israel</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{6F51DB9D-2687-4E68-9667-7672A5F7EF0F}</c15:txfldGUID>
                      <c15:f>'[Chart in Microsoft PowerPoint]Sheet2'!$C$23</c15:f>
                      <c15:dlblFieldTableCache>
                        <c:ptCount val="1"/>
                        <c:pt idx="0">
                          <c:v>Israel</c:v>
                        </c:pt>
                      </c15:dlblFieldTableCache>
                    </c15:dlblFTEntry>
                  </c15:dlblFieldTable>
                  <c15:showDataLabelsRange val="0"/>
                </c:ext>
                <c:ext xmlns:c16="http://schemas.microsoft.com/office/drawing/2014/chart" uri="{C3380CC4-5D6E-409C-BE32-E72D297353CC}">
                  <c16:uniqueId val="{00000002-74A1-4636-84C6-EE0A1D4C86A6}"/>
                </c:ext>
              </c:extLst>
            </c:dLbl>
            <c:dLbl>
              <c:idx val="14"/>
              <c:layout>
                <c:manualLayout>
                  <c:x val="-6.1319451150421166E-2"/>
                  <c:y val="-2.6050554874307109E-2"/>
                </c:manualLayout>
              </c:layout>
              <c:tx>
                <c:strRef>
                  <c:f>'[Chart in Microsoft PowerPoint]Sheet2'!$C$24</c:f>
                  <c:strCache>
                    <c:ptCount val="1"/>
                    <c:pt idx="0">
                      <c:v>Italy</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{FC2F9DAD-2DAB-46FC-B8EE-FA8234010ACA}</c15:txfldGUID>
                      <c15:f>'[Chart in Microsoft PowerPoint]Sheet2'!$C$24</c15:f>
                      <c15:dlblFieldTableCache>
                        <c:ptCount val="1"/>
                        <c:pt idx="0">
                          <c:v>Italy</c:v>
                        </c:pt>
                      </c15:dlblFieldTableCache>
                    </c15:dlblFTEntry>
                  </c15:dlblFieldTable>
                  <c15:showDataLabelsRange val="0"/>
                </c:ext>
                <c:ext xmlns:c16="http://schemas.microsoft.com/office/drawing/2014/chart" uri="{C3380CC4-5D6E-409C-BE32-E72D297353CC}">
                  <c16:uniqueId val="{00000012-74A1-4636-84C6-EE0A1D4C86A6}"/>
                </c:ext>
              </c:extLst>
            </c:dLbl>
            <c:dLbl>
              <c:idx val="15"/>
              <c:layout>
                <c:manualLayout>
                  <c:x val="-7.3507225886617006E-3"/>
                  <c:y val="-1.8270368619507031E-2"/>
                </c:manualLayout>
              </c:layout>
              <c:tx>
                <c:strRef>
                  <c:f>'[Chart in Microsoft PowerPoint]Sheet2'!$C$25</c:f>
                  <c:strCache>
                    <c:ptCount val="1"/>
                    <c:pt idx="0">
                      <c:v>Japan</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{DA99D38C-ECD3-455B-821B-9E92337DFBCC}</c15:txfldGUID>
                      <c15:f>'[Chart in Microsoft PowerPoint]Sheet2'!$C$25</c15:f>
                      <c15:dlblFieldTableCache>
                        <c:ptCount val="1"/>
                        <c:pt idx="0">
                          <c:v>Japan</c:v>
                        </c:pt>
                      </c15:dlblFieldTableCache>
                    </c15:dlblFTEntry>
                  </c15:dlblFieldTable>
                  <c15:showDataLabelsRange val="0"/>
                </c:ext>
                <c:ext xmlns:c16="http://schemas.microsoft.com/office/drawing/2014/chart" uri="{C3380CC4-5D6E-409C-BE32-E72D297353CC}">
                  <c16:uniqueId val="{00000013-74A1-4636-84C6-EE0A1D4C86A6}"/>
                </c:ext>
              </c:extLst>
            </c:dLbl>
            <c:dLbl>
              <c:idx val="16"/>
              <c:layout>
                <c:manualLayout>
                  <c:x val="-5.3477696137105876E-4"/>
                  <c:y val="-2.7099961099067774E-3"/>
                </c:manualLayout>
              </c:layout>
              <c:tx>
                <c:strRef>
                  <c:f>'[Chart in Microsoft PowerPoint]Sheet2'!$C$26</c:f>
                  <c:strCache>
                    <c:ptCount val="1"/>
                    <c:pt idx="0">
                      <c:v>Korea</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{EE1C9C9C-0579-47B1-9253-723B1133010F}</c15:txfldGUID>
                      <c15:f>'[Chart in Microsoft PowerPoint]Sheet2'!$C$26</c15:f>
                      <c15:dlblFieldTableCache>
                        <c:ptCount val="1"/>
                        <c:pt idx="0">
                          <c:v>Korea</c:v>
                        </c:pt>
                      </c15:dlblFieldTableCache>
                    </c15:dlblFTEntry>
                  </c15:dlblFieldTable>
                  <c15:showDataLabelsRange val="0"/>
                </c:ext>
                <c:ext xmlns:c16="http://schemas.microsoft.com/office/drawing/2014/chart" uri="{C3380CC4-5D6E-409C-BE32-E72D297353CC}">
                  <c16:uniqueId val="{00000014-74A1-4636-84C6-EE0A1D4C86A6}"/>
                </c:ext>
              </c:extLst>
            </c:dLbl>
            <c:dLbl>
              <c:idx val="17"/>
              <c:layout>
                <c:manualLayout>
                  <c:x val="-7.2555563490328462E-2"/>
                  <c:y val="-3.9017531965640576E-2"/>
                </c:manualLayout>
              </c:layout>
              <c:tx>
                <c:strRef>
                  <c:f>'[Chart in Microsoft PowerPoint]Sheet2'!$C$27</c:f>
                  <c:strCache>
                    <c:ptCount val="1"/>
                    <c:pt idx="0">
                      <c:v>Lithuania</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{F8FB03EE-CD3B-4F06-90B2-8D039FD0C0BC}</c15:txfldGUID>
                      <c15:f>'[Chart in Microsoft PowerPoint]Sheet2'!$C$27</c15:f>
                      <c15:dlblFieldTableCache>
                        <c:ptCount val="1"/>
                        <c:pt idx="0">
                          <c:v>Lithuania</c:v>
                        </c:pt>
                      </c15:dlblFieldTableCache>
                    </c15:dlblFTEntry>
                  </c15:dlblFieldTable>
                  <c15:showDataLabelsRange val="0"/>
                </c:ext>
                <c:ext xmlns:c16="http://schemas.microsoft.com/office/drawing/2014/chart" uri="{C3380CC4-5D6E-409C-BE32-E72D297353CC}">
                  <c16:uniqueId val="{00000003-74A1-4636-84C6-EE0A1D4C86A6}"/>
                </c:ext>
              </c:extLst>
            </c:dLbl>
            <c:dLbl>
              <c:idx val="18"/>
              <c:layout>
                <c:manualLayout>
                  <c:x val="-0.14300001563867187"/>
                  <c:y val="-0.11163260367710798"/>
                </c:manualLayout>
              </c:layout>
              <c:tx>
                <c:strRef>
                  <c:f>'[Chart in Microsoft PowerPoint]Sheet2'!$C$28</c:f>
                  <c:strCache>
                    <c:ptCount val="1"/>
                    <c:pt idx="0">
                      <c:v>Netherlands</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{B1C84FB6-8E2F-4903-B805-0782470F215F}</c15:txfldGUID>
                      <c15:f>'[Chart in Microsoft PowerPoint]Sheet2'!$C$28</c15:f>
                      <c15:dlblFieldTableCache>
                        <c:ptCount val="1"/>
                        <c:pt idx="0">
                          <c:v>Netherlands</c:v>
                        </c:pt>
                      </c15:dlblFieldTableCache>
                    </c15:dlblFTEntry>
                  </c15:dlblFieldTable>
                  <c15:showDataLabelsRange val="0"/>
                </c:ext>
                <c:ext xmlns:c16="http://schemas.microsoft.com/office/drawing/2014/chart" uri="{C3380CC4-5D6E-409C-BE32-E72D297353CC}">
                  <c16:uniqueId val="{00000015-74A1-4636-84C6-EE0A1D4C86A6}"/>
                </c:ext>
              </c:extLst>
            </c:dLbl>
            <c:dLbl>
              <c:idx val="19"/>
              <c:layout>
                <c:manualLayout>
                  <c:x val="-2.6215335325386627E-2"/>
                  <c:y val="-3.9017531965640576E-2"/>
                </c:manualLayout>
              </c:layout>
              <c:tx>
                <c:strRef>
                  <c:f>'[Chart in Microsoft PowerPoint]Sheet2'!$C$29</c:f>
                  <c:strCache>
                    <c:ptCount val="1"/>
                    <c:pt idx="0">
                      <c:v>New Zealand</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{56E50704-3DE0-49B9-8E06-0BE7A72BF5D0}</c15:txfldGUID>
                      <c15:f>'[Chart in Microsoft PowerPoint]Sheet2'!$C$29</c15:f>
                      <c15:dlblFieldTableCache>
                        <c:ptCount val="1"/>
                        <c:pt idx="0">
                          <c:v>New Zealand</c:v>
                        </c:pt>
                      </c15:dlblFieldTableCache>
                    </c15:dlblFTEntry>
                  </c15:dlblFieldTable>
                  <c15:showDataLabelsRange val="0"/>
                </c:ext>
                <c:ext xmlns:c16="http://schemas.microsoft.com/office/drawing/2014/chart" uri="{C3380CC4-5D6E-409C-BE32-E72D297353CC}">
                  <c16:uniqueId val="{00000004-74A1-4636-84C6-EE0A1D4C86A6}"/>
                </c:ext>
              </c:extLst>
            </c:dLbl>
            <c:dLbl>
              <c:idx val="20"/>
              <c:layout>
                <c:manualLayout>
                  <c:x val="-4.3062559390043678E-2"/>
                  <c:y val="-4.1610927383907266E-2"/>
                </c:manualLayout>
              </c:layout>
              <c:tx>
                <c:strRef>
                  <c:f>'[Chart in Microsoft PowerPoint]Sheet2'!$C$30</c:f>
                  <c:strCache>
                    <c:ptCount val="1"/>
                    <c:pt idx="0">
                      <c:v>Norway</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{C0E8ADA7-6A35-482F-9641-0DF7BB6E7436}</c15:txfldGUID>
                      <c15:f>'[Chart in Microsoft PowerPoint]Sheet2'!$C$30</c15:f>
                      <c15:dlblFieldTableCache>
                        <c:ptCount val="1"/>
                        <c:pt idx="0">
                          <c:v>Norway</c:v>
                        </c:pt>
                      </c15:dlblFieldTableCache>
                    </c15:dlblFTEntry>
                  </c15:dlblFieldTable>
                  <c15:showDataLabelsRange val="0"/>
                </c:ext>
                <c:ext xmlns:c16="http://schemas.microsoft.com/office/drawing/2014/chart" uri="{C3380CC4-5D6E-409C-BE32-E72D297353CC}">
                  <c16:uniqueId val="{00000016-74A1-4636-84C6-EE0A1D4C86A6}"/>
                </c:ext>
              </c:extLst>
            </c:dLbl>
            <c:dLbl>
              <c:idx val="21"/>
              <c:layout>
                <c:manualLayout>
                  <c:x val="-6.7016630251162538E-4"/>
                  <c:y val="-2.7099961099068728E-3"/>
                </c:manualLayout>
              </c:layout>
              <c:tx>
                <c:strRef>
                  <c:f>'[Chart in Microsoft PowerPoint]Sheet2'!$C$31</c:f>
                  <c:strCache>
                    <c:ptCount val="1"/>
                    <c:pt idx="0">
                      <c:v>Poland</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{9A609CDB-1D5F-4712-876B-FD08B101B014}</c15:txfldGUID>
                      <c15:f>'[Chart in Microsoft PowerPoint]Sheet2'!$C$31</c15:f>
                      <c15:dlblFieldTableCache>
                        <c:ptCount val="1"/>
                        <c:pt idx="0">
                          <c:v>Poland</c:v>
                        </c:pt>
                      </c15:dlblFieldTableCache>
                    </c15:dlblFTEntry>
                  </c15:dlblFieldTable>
                  <c15:showDataLabelsRange val="0"/>
                </c:ext>
                <c:ext xmlns:c16="http://schemas.microsoft.com/office/drawing/2014/chart" uri="{C3380CC4-5D6E-409C-BE32-E72D297353CC}">
                  <c16:uniqueId val="{00000017-74A1-4636-84C6-EE0A1D4C86A6}"/>
                </c:ext>
              </c:extLst>
            </c:dLbl>
            <c:dLbl>
              <c:idx val="22"/>
              <c:layout>
                <c:manualLayout>
                  <c:x val="-0.1053298452897906"/>
                  <c:y val="3.8784330582360214E-2"/>
                </c:manualLayout>
              </c:layout>
              <c:tx>
                <c:strRef>
                  <c:f>'[Chart in Microsoft PowerPoint]Sheet2'!$C$32</c:f>
                  <c:strCache>
                    <c:ptCount val="1"/>
                    <c:pt idx="0">
                      <c:v>Russian Federation</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{6E3212CC-554A-4019-ADCD-0B4242217390}</c15:txfldGUID>
                      <c15:f>'[Chart in Microsoft PowerPoint]Sheet2'!$C$32</c15:f>
                      <c15:dlblFieldTableCache>
                        <c:ptCount val="1"/>
                        <c:pt idx="0">
                          <c:v>Russian Federation</c:v>
                        </c:pt>
                      </c15:dlblFieldTableCache>
                    </c15:dlblFTEntry>
                  </c15:dlblFieldTable>
                  <c15:showDataLabelsRange val="0"/>
                </c:ext>
                <c:ext xmlns:c16="http://schemas.microsoft.com/office/drawing/2014/chart" uri="{C3380CC4-5D6E-409C-BE32-E72D297353CC}">
                  <c16:uniqueId val="{00000018-74A1-4636-84C6-EE0A1D4C86A6}"/>
                </c:ext>
              </c:extLst>
            </c:dLbl>
            <c:dLbl>
              <c:idx val="23"/>
              <c:layout>
                <c:manualLayout>
                  <c:x val="-0.10421184429263389"/>
                  <c:y val="2.8410748909293442E-2"/>
                </c:manualLayout>
              </c:layout>
              <c:tx>
                <c:strRef>
                  <c:f>'[Chart in Microsoft PowerPoint]Sheet2'!$C$33</c:f>
                  <c:strCache>
                    <c:ptCount val="1"/>
                    <c:pt idx="0">
                      <c:v>Slovak Republic</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{B4206802-A647-4A60-B116-A39B53E7E111}</c15:txfldGUID>
                      <c15:f>'[Chart in Microsoft PowerPoint]Sheet2'!$C$33</c15:f>
                      <c15:dlblFieldTableCache>
                        <c:ptCount val="1"/>
                        <c:pt idx="0">
                          <c:v>Slovak Republic</c:v>
                        </c:pt>
                      </c15:dlblFieldTableCache>
                    </c15:dlblFTEntry>
                  </c15:dlblFieldTable>
                  <c15:showDataLabelsRange val="0"/>
                </c:ext>
                <c:ext xmlns:c16="http://schemas.microsoft.com/office/drawing/2014/chart" uri="{C3380CC4-5D6E-409C-BE32-E72D297353CC}">
                  <c16:uniqueId val="{00000019-74A1-4636-84C6-EE0A1D4C86A6}"/>
                </c:ext>
              </c:extLst>
            </c:dLbl>
            <c:dLbl>
              <c:idx val="24"/>
              <c:layout>
                <c:manualLayout>
                  <c:x val="-1.347572325849992E-2"/>
                  <c:y val="-2.0863764037773722E-2"/>
                </c:manualLayout>
              </c:layout>
              <c:tx>
                <c:strRef>
                  <c:f>'[Chart in Microsoft PowerPoint]Sheet2'!$C$34</c:f>
                  <c:strCache>
                    <c:ptCount val="1"/>
                    <c:pt idx="0">
                      <c:v>Slovenia</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{AEA4AE82-B411-480A-AC57-3541E8022EB3}</c15:txfldGUID>
                      <c15:f>'[Chart in Microsoft PowerPoint]Sheet2'!$C$34</c15:f>
                      <c15:dlblFieldTableCache>
                        <c:ptCount val="1"/>
                        <c:pt idx="0">
                          <c:v>Slovenia</c:v>
                        </c:pt>
                      </c15:dlblFieldTableCache>
                    </c15:dlblFTEntry>
                  </c15:dlblFieldTable>
                  <c15:showDataLabelsRange val="0"/>
                </c:ext>
                <c:ext xmlns:c16="http://schemas.microsoft.com/office/drawing/2014/chart" uri="{C3380CC4-5D6E-409C-BE32-E72D297353CC}">
                  <c16:uniqueId val="{00000005-74A1-4636-84C6-EE0A1D4C86A6}"/>
                </c:ext>
              </c:extLst>
            </c:dLbl>
            <c:dLbl>
              <c:idx val="25"/>
              <c:layout>
                <c:manualLayout>
                  <c:x val="-6.7406284711973338E-2"/>
                  <c:y val="-1.8270368619507031E-2"/>
                </c:manualLayout>
              </c:layout>
              <c:tx>
                <c:strRef>
                  <c:f>'[Chart in Microsoft PowerPoint]Sheet2'!$C$35</c:f>
                  <c:strCache>
                    <c:ptCount val="1"/>
                    <c:pt idx="0">
                      <c:v>Spain</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{A694FA95-7DA6-4C1A-AAED-E4159279DB6F}</c15:txfldGUID>
                      <c15:f>'[Chart in Microsoft PowerPoint]Sheet2'!$C$35</c15:f>
                      <c15:dlblFieldTableCache>
                        <c:ptCount val="1"/>
                        <c:pt idx="0">
                          <c:v>Spain</c:v>
                        </c:pt>
                      </c15:dlblFieldTableCache>
                    </c15:dlblFTEntry>
                  </c15:dlblFieldTable>
                  <c15:showDataLabelsRange val="0"/>
                </c:ext>
                <c:ext xmlns:c16="http://schemas.microsoft.com/office/drawing/2014/chart" uri="{C3380CC4-5D6E-409C-BE32-E72D297353CC}">
                  <c16:uniqueId val="{0000001A-74A1-4636-84C6-EE0A1D4C86A6}"/>
                </c:ext>
              </c:extLst>
            </c:dLbl>
            <c:dLbl>
              <c:idx val="26"/>
              <c:layout>
                <c:manualLayout>
                  <c:x val="-8.3920175406843336E-2"/>
                  <c:y val="-2.3457159456040415E-2"/>
                </c:manualLayout>
              </c:layout>
              <c:tx>
                <c:strRef>
                  <c:f>'[Chart in Microsoft PowerPoint]Sheet2'!$C$36</c:f>
                  <c:strCache>
                    <c:ptCount val="1"/>
                    <c:pt idx="0">
                      <c:v>Sweden</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{E1268087-073A-4105-AE40-6C66BC4FAF56}</c15:txfldGUID>
                      <c15:f>'[Chart in Microsoft PowerPoint]Sheet2'!$C$36</c15:f>
                      <c15:dlblFieldTableCache>
                        <c:ptCount val="1"/>
                        <c:pt idx="0">
                          <c:v>Sweden</c:v>
                        </c:pt>
                      </c15:dlblFieldTableCache>
                    </c15:dlblFTEntry>
                  </c15:dlblFieldTable>
                  <c15:showDataLabelsRange val="0"/>
                </c:ext>
                <c:ext xmlns:c16="http://schemas.microsoft.com/office/drawing/2014/chart" uri="{C3380CC4-5D6E-409C-BE32-E72D297353CC}">
                  <c16:uniqueId val="{0000001B-74A1-4636-84C6-EE0A1D4C86A6}"/>
                </c:ext>
              </c:extLst>
            </c:dLbl>
            <c:dLbl>
              <c:idx val="27"/>
              <c:layout>
                <c:manualLayout>
                  <c:x val="-7.5909785204482175E-2"/>
                  <c:y val="-3.1237345710840494E-2"/>
                </c:manualLayout>
              </c:layout>
              <c:tx>
                <c:strRef>
                  <c:f>'[Chart in Microsoft PowerPoint]Sheet2'!$C$37</c:f>
                  <c:strCache>
                    <c:ptCount val="1"/>
                    <c:pt idx="0">
                      <c:v>Turkey</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{C5FA194C-4213-41A1-B836-727EE8D9C8B6}</c15:txfldGUID>
                      <c15:f>'[Chart in Microsoft PowerPoint]Sheet2'!$C$37</c15:f>
                      <c15:dlblFieldTableCache>
                        <c:ptCount val="1"/>
                        <c:pt idx="0">
                          <c:v>Turkey</c:v>
                        </c:pt>
                      </c15:dlblFieldTableCache>
                    </c15:dlblFTEntry>
                  </c15:dlblFieldTable>
                  <c15:showDataLabelsRange val="0"/>
                </c:ext>
                <c:ext xmlns:c16="http://schemas.microsoft.com/office/drawing/2014/chart" uri="{C3380CC4-5D6E-409C-BE32-E72D297353CC}">
                  <c16:uniqueId val="{00000006-74A1-4636-84C6-EE0A1D4C86A6}"/>
                </c:ext>
              </c:extLst>
            </c:dLbl>
            <c:dLbl>
              <c:idx val="28"/>
              <c:layout>
                <c:manualLayout>
                  <c:x val="2.6007220691953267E-3"/>
                  <c:y val="2.4767947266265133E-3"/>
                </c:manualLayout>
              </c:layout>
              <c:tx>
                <c:strRef>
                  <c:f>'[Chart in Microsoft PowerPoint]Sheet2'!$C$38</c:f>
                  <c:strCache>
                    <c:ptCount val="1"/>
                    <c:pt idx="0">
                      <c:v>UK</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{0693163B-8266-4890-A579-E9B0604D5881}</c15:txfldGUID>
                      <c15:f>'[Chart in Microsoft PowerPoint]Sheet2'!$C$38</c15:f>
                      <c15:dlblFieldTableCache>
                        <c:ptCount val="1"/>
                        <c:pt idx="0">
                          <c:v>UK</c:v>
                        </c:pt>
                      </c15:dlblFieldTableCache>
                    </c15:dlblFTEntry>
                  </c15:dlblFieldTable>
                  <c15:showDataLabelsRange val="0"/>
                </c:ext>
                <c:ext xmlns:c16="http://schemas.microsoft.com/office/drawing/2014/chart" uri="{C3380CC4-5D6E-409C-BE32-E72D297353CC}">
                  <c16:uniqueId val="{0000001C-74A1-4636-84C6-EE0A1D4C86A6}"/>
                </c:ext>
              </c:extLst>
            </c:dLbl>
            <c:dLbl>
              <c:idx val="29"/>
              <c:layout>
                <c:manualLayout>
                  <c:x val="-8.3923893692463298E-3"/>
                  <c:y val="-7.8967869464402589E-3"/>
                </c:manualLayout>
              </c:layout>
              <c:tx>
                <c:strRef>
                  <c:f>'[Chart in Microsoft PowerPoint]Sheet2'!$C$39</c:f>
                  <c:strCache>
                    <c:ptCount val="1"/>
                    <c:pt idx="0">
                      <c:v>United States</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{29250444-BFA2-4C36-B19B-17A4D180B80C}</c15:txfldGUID>
                      <c15:f>'[Chart in Microsoft PowerPoint]Sheet2'!$C$39</c15:f>
                      <c15:dlblFieldTableCache>
                        <c:ptCount val="1"/>
                        <c:pt idx="0">
                          <c:v>United States</c:v>
                        </c:pt>
                      </c15:dlblFieldTableCache>
                    </c15:dlblFTEntry>
                  </c15:dlblFieldTable>
                  <c15:showDataLabelsRange val="0"/>
                </c:ext>
                <c:ext xmlns:c16="http://schemas.microsoft.com/office/drawing/2014/chart" uri="{C3380CC4-5D6E-409C-BE32-E72D297353CC}">
                  <c16:uniqueId val="{0000001D-74A1-4636-84C6-EE0A1D4C86A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28575">
                <a:solidFill>
                  <a:schemeClr val="accent2"/>
                </a:solidFill>
              </a:ln>
            </c:spPr>
            <c:trendlineType val="linear"/>
            <c:dispRSqr val="0"/>
            <c:dispEq val="0"/>
          </c:trendline>
          <c:xVal>
            <c:numRef>
              <c:f>'[Chart in Microsoft PowerPoint]Sheet2'!$E$10:$E$39</c:f>
              <c:numCache>
                <c:formatCode>General</c:formatCode>
                <c:ptCount val="30"/>
                <c:pt idx="0">
                  <c:v>3.0446014404296875</c:v>
                </c:pt>
                <c:pt idx="1">
                  <c:v>2.7334108352661133</c:v>
                </c:pt>
                <c:pt idx="2">
                  <c:v>2.86810302734375</c:v>
                </c:pt>
                <c:pt idx="3">
                  <c:v>2.4260125160217285</c:v>
                </c:pt>
                <c:pt idx="4">
                  <c:v>2.5821599960327148</c:v>
                </c:pt>
                <c:pt idx="5">
                  <c:v>2.7803232669830322</c:v>
                </c:pt>
                <c:pt idx="6">
                  <c:v>2.6786000728607178</c:v>
                </c:pt>
                <c:pt idx="7">
                  <c:v>2.8727304935455322</c:v>
                </c:pt>
                <c:pt idx="8">
                  <c:v>2.7146146297454834</c:v>
                </c:pt>
                <c:pt idx="9">
                  <c:v>2.4728295803070068</c:v>
                </c:pt>
                <c:pt idx="10">
                  <c:v>2.8420946598052979</c:v>
                </c:pt>
                <c:pt idx="11">
                  <c:v>2.267676830291748</c:v>
                </c:pt>
                <c:pt idx="12">
                  <c:v>2.739753246307373</c:v>
                </c:pt>
                <c:pt idx="13">
                  <c:v>2.4301667213439941</c:v>
                </c:pt>
                <c:pt idx="14">
                  <c:v>2.2549285888671875</c:v>
                </c:pt>
                <c:pt idx="15">
                  <c:v>2.747938871383667</c:v>
                </c:pt>
                <c:pt idx="16">
                  <c:v>2.6932480335235596</c:v>
                </c:pt>
                <c:pt idx="17">
                  <c:v>2.0340726375579834</c:v>
                </c:pt>
                <c:pt idx="18">
                  <c:v>2.7896852493286133</c:v>
                </c:pt>
                <c:pt idx="19">
                  <c:v>3.0756545066833496</c:v>
                </c:pt>
                <c:pt idx="20">
                  <c:v>2.9335994720458984</c:v>
                </c:pt>
                <c:pt idx="21">
                  <c:v>2.3978004455566406</c:v>
                </c:pt>
                <c:pt idx="22">
                  <c:v>2.278148889541626</c:v>
                </c:pt>
                <c:pt idx="23">
                  <c:v>2.4616928100585938</c:v>
                </c:pt>
                <c:pt idx="24">
                  <c:v>2.5853626728057861</c:v>
                </c:pt>
                <c:pt idx="25">
                  <c:v>2.416386604309082</c:v>
                </c:pt>
                <c:pt idx="26">
                  <c:v>2.7997438907623291</c:v>
                </c:pt>
                <c:pt idx="27">
                  <c:v>1.977219820022583</c:v>
                </c:pt>
                <c:pt idx="28">
                  <c:v>2.899554967880249</c:v>
                </c:pt>
                <c:pt idx="29">
                  <c:v>2.9522054195404053</c:v>
                </c:pt>
              </c:numCache>
            </c:numRef>
          </c:xVal>
          <c:yVal>
            <c:numRef>
              <c:f>'[Chart in Microsoft PowerPoint]Sheet2'!$D$10:$D$39</c:f>
              <c:numCache>
                <c:formatCode>General</c:formatCode>
                <c:ptCount val="30"/>
                <c:pt idx="0">
                  <c:v>3.947390079498291</c:v>
                </c:pt>
                <c:pt idx="1">
                  <c:v>3.9945242404937744</c:v>
                </c:pt>
                <c:pt idx="2">
                  <c:v>3.8732821941375732</c:v>
                </c:pt>
                <c:pt idx="3">
                  <c:v>3.25809645652771</c:v>
                </c:pt>
                <c:pt idx="4">
                  <c:v>3.5115454196929932</c:v>
                </c:pt>
                <c:pt idx="5">
                  <c:v>4.1335654258728027</c:v>
                </c:pt>
                <c:pt idx="6">
                  <c:v>3.3945083618164063</c:v>
                </c:pt>
                <c:pt idx="7">
                  <c:v>3.9512436389923096</c:v>
                </c:pt>
                <c:pt idx="8">
                  <c:v>4.1713056564331055</c:v>
                </c:pt>
                <c:pt idx="9">
                  <c:v>4.0993318557739258</c:v>
                </c:pt>
                <c:pt idx="10">
                  <c:v>4.1042947769165039</c:v>
                </c:pt>
                <c:pt idx="11">
                  <c:v>3.5638828277587891</c:v>
                </c:pt>
                <c:pt idx="12">
                  <c:v>4.1478853225708008</c:v>
                </c:pt>
                <c:pt idx="13">
                  <c:v>3.6243410110473633</c:v>
                </c:pt>
                <c:pt idx="14">
                  <c:v>3.8958935737609863</c:v>
                </c:pt>
                <c:pt idx="15">
                  <c:v>3.6988298892974854</c:v>
                </c:pt>
                <c:pt idx="16">
                  <c:v>3.4011974334716797</c:v>
                </c:pt>
                <c:pt idx="17">
                  <c:v>3.4781584739685059</c:v>
                </c:pt>
                <c:pt idx="18">
                  <c:v>4.1303548812866211</c:v>
                </c:pt>
                <c:pt idx="19">
                  <c:v>3.6788291931152344</c:v>
                </c:pt>
                <c:pt idx="20">
                  <c:v>4.4647579193115234</c:v>
                </c:pt>
                <c:pt idx="21">
                  <c:v>3.3393220901489258</c:v>
                </c:pt>
                <c:pt idx="22">
                  <c:v>3.2733640670776367</c:v>
                </c:pt>
                <c:pt idx="23">
                  <c:v>3.5638828277587891</c:v>
                </c:pt>
                <c:pt idx="24">
                  <c:v>3.6788291931152344</c:v>
                </c:pt>
                <c:pt idx="25">
                  <c:v>3.8836236000061035</c:v>
                </c:pt>
                <c:pt idx="26">
                  <c:v>4.0217738151550293</c:v>
                </c:pt>
                <c:pt idx="27">
                  <c:v>3.4242627620697021</c:v>
                </c:pt>
                <c:pt idx="28">
                  <c:v>3.8856790065765381</c:v>
                </c:pt>
                <c:pt idx="29">
                  <c:v>4.1682143211364746</c:v>
                </c:pt>
              </c:numCache>
            </c:numRef>
          </c:yVal>
          <c:smooth val="0"/>
          <c:extLst>
            <c:ext xmlns:c16="http://schemas.microsoft.com/office/drawing/2014/chart" uri="{C3380CC4-5D6E-409C-BE32-E72D297353CC}">
              <c16:uniqueId val="{0000001F-74A1-4636-84C6-EE0A1D4C86A6}"/>
            </c:ext>
          </c:extLst>
        </c:ser>
        <c:ser>
          <c:idx val="1"/>
          <c:order val="1"/>
          <c:spPr>
            <a:ln w="28575">
              <a:noFill/>
            </a:ln>
          </c:spPr>
          <c:marker>
            <c:spPr>
              <a:noFill/>
              <a:ln>
                <a:noFill/>
              </a:ln>
            </c:spPr>
          </c:marker>
          <c:trendline>
            <c:spPr>
              <a:ln w="28575">
                <a:solidFill>
                  <a:schemeClr val="accent5"/>
                </a:solidFill>
              </a:ln>
            </c:spPr>
            <c:trendlineType val="linear"/>
            <c:dispRSqr val="0"/>
            <c:dispEq val="0"/>
          </c:trendline>
          <c:xVal>
            <c:numRef>
              <c:f>'[Chart in Microsoft PowerPoint]Sheet2'!$G$10:$G$39</c:f>
              <c:numCache>
                <c:formatCode>General</c:formatCode>
                <c:ptCount val="30"/>
                <c:pt idx="0">
                  <c:v>2.7737786769866943</c:v>
                </c:pt>
                <c:pt idx="1">
                  <c:v>2.8239765167236328</c:v>
                </c:pt>
                <c:pt idx="2">
                  <c:v>2.7446780204772949</c:v>
                </c:pt>
                <c:pt idx="3">
                  <c:v>2.8836965560913086</c:v>
                </c:pt>
                <c:pt idx="4">
                  <c:v>2.611635684967041</c:v>
                </c:pt>
                <c:pt idx="5">
                  <c:v>2.8713986873626709</c:v>
                </c:pt>
                <c:pt idx="6">
                  <c:v>2.6139943599700928</c:v>
                </c:pt>
                <c:pt idx="7">
                  <c:v>2.5797438621520996</c:v>
                </c:pt>
                <c:pt idx="8">
                  <c:v>2.7202725410461426</c:v>
                </c:pt>
                <c:pt idx="9">
                  <c:v>2.5071783065795898</c:v>
                </c:pt>
                <c:pt idx="10">
                  <c:v>2.9037587642669678</c:v>
                </c:pt>
                <c:pt idx="11">
                  <c:v>2.5661263465881348</c:v>
                </c:pt>
                <c:pt idx="12">
                  <c:v>2.6363906860351563</c:v>
                </c:pt>
                <c:pt idx="13">
                  <c:v>2.5632631778717041</c:v>
                </c:pt>
                <c:pt idx="14">
                  <c:v>2.5032739639282227</c:v>
                </c:pt>
                <c:pt idx="15">
                  <c:v>2.3944771289825439</c:v>
                </c:pt>
                <c:pt idx="16">
                  <c:v>2.626265287399292</c:v>
                </c:pt>
                <c:pt idx="17">
                  <c:v>2.1275053024291992</c:v>
                </c:pt>
                <c:pt idx="18">
                  <c:v>2.5751204490661621</c:v>
                </c:pt>
                <c:pt idx="19">
                  <c:v>2.8541076183319092</c:v>
                </c:pt>
                <c:pt idx="20">
                  <c:v>2.8536252975463867</c:v>
                </c:pt>
                <c:pt idx="21">
                  <c:v>2.3732991218566895</c:v>
                </c:pt>
                <c:pt idx="22">
                  <c:v>2.1707119941711426</c:v>
                </c:pt>
                <c:pt idx="23">
                  <c:v>2.4809811115264893</c:v>
                </c:pt>
                <c:pt idx="24">
                  <c:v>2.800870418548584</c:v>
                </c:pt>
                <c:pt idx="25">
                  <c:v>2.5500993728637695</c:v>
                </c:pt>
                <c:pt idx="26">
                  <c:v>2.6631250381469727</c:v>
                </c:pt>
                <c:pt idx="27">
                  <c:v>2.457895040512085</c:v>
                </c:pt>
                <c:pt idx="28">
                  <c:v>2.7386705875396729</c:v>
                </c:pt>
                <c:pt idx="29">
                  <c:v>2.7804014682769775</c:v>
                </c:pt>
              </c:numCache>
            </c:numRef>
          </c:xVal>
          <c:yVal>
            <c:numRef>
              <c:f>'[Chart in Microsoft PowerPoint]Sheet2'!$F$10:$F$39</c:f>
              <c:numCache>
                <c:formatCode>General</c:formatCode>
                <c:ptCount val="30"/>
                <c:pt idx="0">
                  <c:v>3.8842685222625732</c:v>
                </c:pt>
                <c:pt idx="1">
                  <c:v>3.93861985206604</c:v>
                </c:pt>
                <c:pt idx="2">
                  <c:v>3.8487510681152344</c:v>
                </c:pt>
                <c:pt idx="3">
                  <c:v>3.7137303352355957</c:v>
                </c:pt>
                <c:pt idx="4">
                  <c:v>3.4435851573944092</c:v>
                </c:pt>
                <c:pt idx="5">
                  <c:v>4.0378818511962891</c:v>
                </c:pt>
                <c:pt idx="6">
                  <c:v>3.3317410945892334</c:v>
                </c:pt>
                <c:pt idx="7">
                  <c:v>3.7839446067810059</c:v>
                </c:pt>
                <c:pt idx="8">
                  <c:v>4.0547695159912109</c:v>
                </c:pt>
                <c:pt idx="9">
                  <c:v>4.1660637855529785</c:v>
                </c:pt>
                <c:pt idx="10">
                  <c:v>4.054502010345459</c:v>
                </c:pt>
                <c:pt idx="11">
                  <c:v>3.6899464130401611</c:v>
                </c:pt>
                <c:pt idx="12">
                  <c:v>4.1770548820495605</c:v>
                </c:pt>
                <c:pt idx="13">
                  <c:v>3.7175018787384033</c:v>
                </c:pt>
                <c:pt idx="14">
                  <c:v>4.0290021896362305</c:v>
                </c:pt>
                <c:pt idx="15">
                  <c:v>3.515531063079834</c:v>
                </c:pt>
                <c:pt idx="16">
                  <c:v>3.4368956089019775</c:v>
                </c:pt>
                <c:pt idx="17">
                  <c:v>3.4713633060455322</c:v>
                </c:pt>
                <c:pt idx="18">
                  <c:v>3.9913887977600098</c:v>
                </c:pt>
                <c:pt idx="19">
                  <c:v>3.6012539863586426</c:v>
                </c:pt>
                <c:pt idx="20">
                  <c:v>4.3533625602722168</c:v>
                </c:pt>
                <c:pt idx="21">
                  <c:v>3.360417366027832</c:v>
                </c:pt>
                <c:pt idx="22">
                  <c:v>3.2445571422576904</c:v>
                </c:pt>
                <c:pt idx="23">
                  <c:v>3.4621329307556152</c:v>
                </c:pt>
                <c:pt idx="24">
                  <c:v>3.7373950481414795</c:v>
                </c:pt>
                <c:pt idx="25">
                  <c:v>3.9953393936157227</c:v>
                </c:pt>
                <c:pt idx="26">
                  <c:v>3.8890380859375</c:v>
                </c:pt>
                <c:pt idx="27">
                  <c:v>3.7418720722198486</c:v>
                </c:pt>
                <c:pt idx="28">
                  <c:v>3.8707253932952881</c:v>
                </c:pt>
                <c:pt idx="29">
                  <c:v>4.2195339202880859</c:v>
                </c:pt>
              </c:numCache>
            </c:numRef>
          </c:yVal>
          <c:smooth val="0"/>
          <c:extLst>
            <c:ext xmlns:c16="http://schemas.microsoft.com/office/drawing/2014/chart" uri="{C3380CC4-5D6E-409C-BE32-E72D297353CC}">
              <c16:uniqueId val="{00000021-74A1-4636-84C6-EE0A1D4C86A6}"/>
            </c:ext>
          </c:extLst>
        </c:ser>
        <c:dLbls>
          <c:showLegendKey val="0"/>
          <c:showVal val="0"/>
          <c:showCatName val="0"/>
          <c:showSerName val="0"/>
          <c:showPercent val="0"/>
          <c:showBubbleSize val="0"/>
        </c:dLbls>
        <c:axId val="348628144"/>
        <c:axId val="348628928"/>
      </c:scatterChart>
      <c:valAx>
        <c:axId val="348628144"/>
        <c:scaling>
          <c:orientation val="minMax"/>
          <c:max val="3.3"/>
          <c:min val="1.7"/>
        </c:scaling>
        <c:delete val="0"/>
        <c:axPos val="b"/>
        <c:title>
          <c:tx>
            <c:rich>
              <a:bodyPr/>
              <a:lstStyle/>
              <a:p>
                <a:pPr>
                  <a:defRPr sz="1600" b="0"/>
                </a:pPr>
                <a:r>
                  <a:rPr lang="en-GB" sz="1600" b="0"/>
                  <a:t>Mean use of reading skills at work</a:t>
                </a:r>
              </a:p>
            </c:rich>
          </c:tx>
          <c:overlay val="0"/>
        </c:title>
        <c:numFmt formatCode="General" sourceLinked="1"/>
        <c:majorTickMark val="out"/>
        <c:minorTickMark val="none"/>
        <c:tickLblPos val="nextTo"/>
        <c:crossAx val="348628928"/>
        <c:crosses val="autoZero"/>
        <c:crossBetween val="midCat"/>
      </c:valAx>
      <c:valAx>
        <c:axId val="348628928"/>
        <c:scaling>
          <c:orientation val="minMax"/>
          <c:max val="4.8"/>
          <c:min val="3"/>
        </c:scaling>
        <c:delete val="0"/>
        <c:axPos val="l"/>
        <c:majorGridlines/>
        <c:title>
          <c:tx>
            <c:rich>
              <a:bodyPr rot="-5400000" vert="horz"/>
              <a:lstStyle/>
              <a:p>
                <a:pPr>
                  <a:defRPr sz="1600" b="0"/>
                </a:pPr>
                <a:r>
                  <a:rPr lang="en-GB" sz="1600" b="0" dirty="0"/>
                  <a:t>Labour productivity (log)</a:t>
                </a:r>
              </a:p>
            </c:rich>
          </c:tx>
          <c:layout>
            <c:manualLayout>
              <c:xMode val="edge"/>
              <c:yMode val="edge"/>
              <c:x val="6.2472666499635435E-3"/>
              <c:y val="0.25485398877488613"/>
            </c:manualLayout>
          </c:layout>
          <c:overlay val="0"/>
        </c:title>
        <c:numFmt formatCode="General" sourceLinked="1"/>
        <c:majorTickMark val="out"/>
        <c:minorTickMark val="none"/>
        <c:tickLblPos val="nextTo"/>
        <c:crossAx val="348628144"/>
        <c:crosses val="autoZero"/>
        <c:crossBetween val="midCat"/>
      </c:valAx>
      <c:spPr>
        <a:ln>
          <a:noFill/>
        </a:ln>
      </c:spPr>
    </c:plotArea>
    <c:plotVisOnly val="1"/>
    <c:dispBlanksAs val="gap"/>
    <c:showDLblsOverMax val="0"/>
  </c:chart>
  <c:txPr>
    <a:bodyPr/>
    <a:lstStyle/>
    <a:p>
      <a:pPr>
        <a:defRPr sz="14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7304449002602948"/>
          <c:y val="0.14680755636205031"/>
          <c:w val="0.80643352585555439"/>
          <c:h val="0.77515847004653804"/>
        </c:manualLayout>
      </c:layout>
      <c:barChart>
        <c:barDir val="bar"/>
        <c:grouping val="stacked"/>
        <c:varyColors val="0"/>
        <c:ser>
          <c:idx val="1"/>
          <c:order val="0"/>
          <c:tx>
            <c:strRef>
              <c:f>Sheet1!$D$1</c:f>
              <c:strCache>
                <c:ptCount val="1"/>
                <c:pt idx="0">
                  <c:v> Level 2</c:v>
                </c:pt>
              </c:strCache>
            </c:strRef>
          </c:tx>
          <c:spPr>
            <a:solidFill>
              <a:srgbClr val="00B050"/>
            </a:solidFill>
            <a:ln w="19050">
              <a:noFill/>
            </a:ln>
          </c:spPr>
          <c:invertIfNegative val="0"/>
          <c:cat>
            <c:strRef>
              <c:f>Sheet1!$A$2:$A$31</c:f>
              <c:strCache>
                <c:ptCount val="30"/>
                <c:pt idx="0">
                  <c:v>Turkey</c:v>
                </c:pt>
                <c:pt idx="1">
                  <c:v>Greece</c:v>
                </c:pt>
                <c:pt idx="2">
                  <c:v>Chile</c:v>
                </c:pt>
                <c:pt idx="3">
                  <c:v>Lithuania</c:v>
                </c:pt>
                <c:pt idx="4">
                  <c:v>Israel</c:v>
                </c:pt>
                <c:pt idx="5">
                  <c:v>United States</c:v>
                </c:pt>
                <c:pt idx="6">
                  <c:v>Poland</c:v>
                </c:pt>
                <c:pt idx="7">
                  <c:v>Russian Federation</c:v>
                </c:pt>
                <c:pt idx="8">
                  <c:v>Ireland</c:v>
                </c:pt>
                <c:pt idx="9">
                  <c:v>Slovak Republic</c:v>
                </c:pt>
                <c:pt idx="10">
                  <c:v>England (UK)</c:v>
                </c:pt>
                <c:pt idx="11">
                  <c:v>Northern Ireland (UK)</c:v>
                </c:pt>
                <c:pt idx="12">
                  <c:v>Japan</c:v>
                </c:pt>
                <c:pt idx="13">
                  <c:v>OECD average</c:v>
                </c:pt>
                <c:pt idx="14">
                  <c:v>Slovenia</c:v>
                </c:pt>
                <c:pt idx="15">
                  <c:v>Estonia</c:v>
                </c:pt>
                <c:pt idx="16">
                  <c:v>Denmark</c:v>
                </c:pt>
                <c:pt idx="17">
                  <c:v>Austria</c:v>
                </c:pt>
                <c:pt idx="18">
                  <c:v>Australia</c:v>
                </c:pt>
                <c:pt idx="19">
                  <c:v>Canada</c:v>
                </c:pt>
                <c:pt idx="20">
                  <c:v>New Zealand</c:v>
                </c:pt>
                <c:pt idx="21">
                  <c:v>Germany</c:v>
                </c:pt>
                <c:pt idx="22">
                  <c:v>Czech Republic</c:v>
                </c:pt>
                <c:pt idx="23">
                  <c:v>Norway</c:v>
                </c:pt>
                <c:pt idx="24">
                  <c:v>Flanders (Belgium)</c:v>
                </c:pt>
                <c:pt idx="25">
                  <c:v>Netherlands</c:v>
                </c:pt>
                <c:pt idx="26">
                  <c:v>Sweden</c:v>
                </c:pt>
                <c:pt idx="27">
                  <c:v>Finland</c:v>
                </c:pt>
                <c:pt idx="28">
                  <c:v>Korea</c:v>
                </c:pt>
                <c:pt idx="29">
                  <c:v>Singapore</c:v>
                </c:pt>
              </c:strCache>
            </c:strRef>
          </c:cat>
          <c:val>
            <c:numRef>
              <c:f>Sheet1!$D$2:$D$31</c:f>
              <c:numCache>
                <c:formatCode>0.00</c:formatCode>
                <c:ptCount val="30"/>
                <c:pt idx="0">
                  <c:v>1.4</c:v>
                </c:pt>
                <c:pt idx="1">
                  <c:v>4.0999999999999996</c:v>
                </c:pt>
                <c:pt idx="2">
                  <c:v>1.5</c:v>
                </c:pt>
                <c:pt idx="3">
                  <c:v>3.4</c:v>
                </c:pt>
                <c:pt idx="4">
                  <c:v>7.7</c:v>
                </c:pt>
                <c:pt idx="5">
                  <c:v>17.2</c:v>
                </c:pt>
                <c:pt idx="6">
                  <c:v>2.4</c:v>
                </c:pt>
                <c:pt idx="7">
                  <c:v>7.6</c:v>
                </c:pt>
                <c:pt idx="8">
                  <c:v>5</c:v>
                </c:pt>
                <c:pt idx="9">
                  <c:v>8.6</c:v>
                </c:pt>
                <c:pt idx="10">
                  <c:v>16</c:v>
                </c:pt>
                <c:pt idx="11">
                  <c:v>8.9</c:v>
                </c:pt>
                <c:pt idx="12">
                  <c:v>8.6</c:v>
                </c:pt>
                <c:pt idx="13">
                  <c:v>9.8000000000000007</c:v>
                </c:pt>
                <c:pt idx="14">
                  <c:v>4.3</c:v>
                </c:pt>
                <c:pt idx="15">
                  <c:v>4.5999999999999996</c:v>
                </c:pt>
                <c:pt idx="16">
                  <c:v>12.8</c:v>
                </c:pt>
                <c:pt idx="17">
                  <c:v>7.3</c:v>
                </c:pt>
                <c:pt idx="18">
                  <c:v>15.6</c:v>
                </c:pt>
                <c:pt idx="19">
                  <c:v>14.6</c:v>
                </c:pt>
                <c:pt idx="20">
                  <c:v>21.1</c:v>
                </c:pt>
                <c:pt idx="21">
                  <c:v>12.1</c:v>
                </c:pt>
                <c:pt idx="22">
                  <c:v>11.1</c:v>
                </c:pt>
                <c:pt idx="23">
                  <c:v>13.4</c:v>
                </c:pt>
                <c:pt idx="24">
                  <c:v>11.4</c:v>
                </c:pt>
                <c:pt idx="25">
                  <c:v>15.6</c:v>
                </c:pt>
                <c:pt idx="26">
                  <c:v>16</c:v>
                </c:pt>
                <c:pt idx="27">
                  <c:v>8.4</c:v>
                </c:pt>
                <c:pt idx="28">
                  <c:v>3.9</c:v>
                </c:pt>
                <c:pt idx="29">
                  <c:v>5.9</c:v>
                </c:pt>
              </c:numCache>
            </c:numRef>
          </c:val>
          <c:extLst>
            <c:ext xmlns:c16="http://schemas.microsoft.com/office/drawing/2014/chart" uri="{C3380CC4-5D6E-409C-BE32-E72D297353CC}">
              <c16:uniqueId val="{00000000-E0DB-4095-B773-6D45FDC8CE15}"/>
            </c:ext>
          </c:extLst>
        </c:ser>
        <c:ser>
          <c:idx val="2"/>
          <c:order val="1"/>
          <c:tx>
            <c:strRef>
              <c:f>Sheet1!$E$1</c:f>
              <c:strCache>
                <c:ptCount val="1"/>
                <c:pt idx="0">
                  <c:v> Level 3</c:v>
                </c:pt>
              </c:strCache>
            </c:strRef>
          </c:tx>
          <c:spPr>
            <a:solidFill>
              <a:schemeClr val="accent2">
                <a:lumMod val="75000"/>
              </a:schemeClr>
            </a:solidFill>
            <a:ln w="19050">
              <a:noFill/>
            </a:ln>
          </c:spPr>
          <c:invertIfNegative val="0"/>
          <c:cat>
            <c:strRef>
              <c:f>Sheet1!$A$2:$A$31</c:f>
              <c:strCache>
                <c:ptCount val="30"/>
                <c:pt idx="0">
                  <c:v>Turkey</c:v>
                </c:pt>
                <c:pt idx="1">
                  <c:v>Greece</c:v>
                </c:pt>
                <c:pt idx="2">
                  <c:v>Chile</c:v>
                </c:pt>
                <c:pt idx="3">
                  <c:v>Lithuania</c:v>
                </c:pt>
                <c:pt idx="4">
                  <c:v>Israel</c:v>
                </c:pt>
                <c:pt idx="5">
                  <c:v>United States</c:v>
                </c:pt>
                <c:pt idx="6">
                  <c:v>Poland</c:v>
                </c:pt>
                <c:pt idx="7">
                  <c:v>Russian Federation</c:v>
                </c:pt>
                <c:pt idx="8">
                  <c:v>Ireland</c:v>
                </c:pt>
                <c:pt idx="9">
                  <c:v>Slovak Republic</c:v>
                </c:pt>
                <c:pt idx="10">
                  <c:v>England (UK)</c:v>
                </c:pt>
                <c:pt idx="11">
                  <c:v>Northern Ireland (UK)</c:v>
                </c:pt>
                <c:pt idx="12">
                  <c:v>Japan</c:v>
                </c:pt>
                <c:pt idx="13">
                  <c:v>OECD average</c:v>
                </c:pt>
                <c:pt idx="14">
                  <c:v>Slovenia</c:v>
                </c:pt>
                <c:pt idx="15">
                  <c:v>Estonia</c:v>
                </c:pt>
                <c:pt idx="16">
                  <c:v>Denmark</c:v>
                </c:pt>
                <c:pt idx="17">
                  <c:v>Austria</c:v>
                </c:pt>
                <c:pt idx="18">
                  <c:v>Australia</c:v>
                </c:pt>
                <c:pt idx="19">
                  <c:v>Canada</c:v>
                </c:pt>
                <c:pt idx="20">
                  <c:v>New Zealand</c:v>
                </c:pt>
                <c:pt idx="21">
                  <c:v>Germany</c:v>
                </c:pt>
                <c:pt idx="22">
                  <c:v>Czech Republic</c:v>
                </c:pt>
                <c:pt idx="23">
                  <c:v>Norway</c:v>
                </c:pt>
                <c:pt idx="24">
                  <c:v>Flanders (Belgium)</c:v>
                </c:pt>
                <c:pt idx="25">
                  <c:v>Netherlands</c:v>
                </c:pt>
                <c:pt idx="26">
                  <c:v>Sweden</c:v>
                </c:pt>
                <c:pt idx="27">
                  <c:v>Finland</c:v>
                </c:pt>
                <c:pt idx="28">
                  <c:v>Korea</c:v>
                </c:pt>
                <c:pt idx="29">
                  <c:v>Singapore</c:v>
                </c:pt>
              </c:strCache>
            </c:strRef>
          </c:cat>
          <c:val>
            <c:numRef>
              <c:f>Sheet1!$E$2:$E$31</c:f>
              <c:numCache>
                <c:formatCode>0.00</c:formatCode>
                <c:ptCount val="30"/>
                <c:pt idx="0">
                  <c:v>0</c:v>
                </c:pt>
                <c:pt idx="1">
                  <c:v>0.7</c:v>
                </c:pt>
                <c:pt idx="2">
                  <c:v>0</c:v>
                </c:pt>
                <c:pt idx="3">
                  <c:v>0</c:v>
                </c:pt>
                <c:pt idx="4">
                  <c:v>1.2</c:v>
                </c:pt>
                <c:pt idx="5">
                  <c:v>2.5</c:v>
                </c:pt>
                <c:pt idx="6">
                  <c:v>0</c:v>
                </c:pt>
                <c:pt idx="7">
                  <c:v>1.5</c:v>
                </c:pt>
                <c:pt idx="8">
                  <c:v>0</c:v>
                </c:pt>
                <c:pt idx="9">
                  <c:v>0.5</c:v>
                </c:pt>
                <c:pt idx="10">
                  <c:v>1.6</c:v>
                </c:pt>
                <c:pt idx="11">
                  <c:v>0.6</c:v>
                </c:pt>
                <c:pt idx="12">
                  <c:v>1.3</c:v>
                </c:pt>
                <c:pt idx="13">
                  <c:v>1.2</c:v>
                </c:pt>
                <c:pt idx="14">
                  <c:v>0</c:v>
                </c:pt>
                <c:pt idx="15">
                  <c:v>0</c:v>
                </c:pt>
                <c:pt idx="16">
                  <c:v>0.5</c:v>
                </c:pt>
                <c:pt idx="17">
                  <c:v>0</c:v>
                </c:pt>
                <c:pt idx="18">
                  <c:v>1.6</c:v>
                </c:pt>
                <c:pt idx="19">
                  <c:v>1.8</c:v>
                </c:pt>
                <c:pt idx="20">
                  <c:v>3.2</c:v>
                </c:pt>
                <c:pt idx="21">
                  <c:v>1.3</c:v>
                </c:pt>
                <c:pt idx="22">
                  <c:v>1</c:v>
                </c:pt>
                <c:pt idx="23">
                  <c:v>0.8</c:v>
                </c:pt>
                <c:pt idx="24">
                  <c:v>0.7</c:v>
                </c:pt>
                <c:pt idx="25">
                  <c:v>1</c:v>
                </c:pt>
                <c:pt idx="26">
                  <c:v>1.4</c:v>
                </c:pt>
                <c:pt idx="27">
                  <c:v>0.5</c:v>
                </c:pt>
                <c:pt idx="28">
                  <c:v>0</c:v>
                </c:pt>
                <c:pt idx="29">
                  <c:v>0</c:v>
                </c:pt>
              </c:numCache>
            </c:numRef>
          </c:val>
          <c:extLst>
            <c:ext xmlns:c16="http://schemas.microsoft.com/office/drawing/2014/chart" uri="{C3380CC4-5D6E-409C-BE32-E72D297353CC}">
              <c16:uniqueId val="{00000001-E0DB-4095-B773-6D45FDC8CE15}"/>
            </c:ext>
          </c:extLst>
        </c:ser>
        <c:ser>
          <c:idx val="3"/>
          <c:order val="2"/>
          <c:tx>
            <c:strRef>
              <c:f>Sheet1!$B$1</c:f>
              <c:strCache>
                <c:ptCount val="1"/>
                <c:pt idx="0">
                  <c:v>Level 2</c:v>
                </c:pt>
              </c:strCache>
            </c:strRef>
          </c:tx>
          <c:spPr>
            <a:solidFill>
              <a:srgbClr val="0070C0"/>
            </a:solidFill>
            <a:ln>
              <a:solidFill>
                <a:srgbClr val="0070C0"/>
              </a:solidFill>
            </a:ln>
          </c:spPr>
          <c:invertIfNegative val="0"/>
          <c:dPt>
            <c:idx val="0"/>
            <c:invertIfNegative val="0"/>
            <c:bubble3D val="0"/>
            <c:extLst>
              <c:ext xmlns:c16="http://schemas.microsoft.com/office/drawing/2014/chart" uri="{C3380CC4-5D6E-409C-BE32-E72D297353CC}">
                <c16:uniqueId val="{00000002-E0DB-4095-B773-6D45FDC8CE15}"/>
              </c:ext>
            </c:extLst>
          </c:dPt>
          <c:dPt>
            <c:idx val="1"/>
            <c:invertIfNegative val="0"/>
            <c:bubble3D val="0"/>
            <c:extLst>
              <c:ext xmlns:c16="http://schemas.microsoft.com/office/drawing/2014/chart" uri="{C3380CC4-5D6E-409C-BE32-E72D297353CC}">
                <c16:uniqueId val="{00000003-E0DB-4095-B773-6D45FDC8CE15}"/>
              </c:ext>
            </c:extLst>
          </c:dPt>
          <c:dPt>
            <c:idx val="2"/>
            <c:invertIfNegative val="0"/>
            <c:bubble3D val="0"/>
            <c:extLst>
              <c:ext xmlns:c16="http://schemas.microsoft.com/office/drawing/2014/chart" uri="{C3380CC4-5D6E-409C-BE32-E72D297353CC}">
                <c16:uniqueId val="{00000004-E0DB-4095-B773-6D45FDC8CE15}"/>
              </c:ext>
            </c:extLst>
          </c:dPt>
          <c:dPt>
            <c:idx val="4"/>
            <c:invertIfNegative val="0"/>
            <c:bubble3D val="0"/>
            <c:extLst>
              <c:ext xmlns:c16="http://schemas.microsoft.com/office/drawing/2014/chart" uri="{C3380CC4-5D6E-409C-BE32-E72D297353CC}">
                <c16:uniqueId val="{00000005-E0DB-4095-B773-6D45FDC8CE15}"/>
              </c:ext>
            </c:extLst>
          </c:dPt>
          <c:dPt>
            <c:idx val="8"/>
            <c:invertIfNegative val="0"/>
            <c:bubble3D val="0"/>
            <c:extLst>
              <c:ext xmlns:c16="http://schemas.microsoft.com/office/drawing/2014/chart" uri="{C3380CC4-5D6E-409C-BE32-E72D297353CC}">
                <c16:uniqueId val="{00000006-E0DB-4095-B773-6D45FDC8CE15}"/>
              </c:ext>
            </c:extLst>
          </c:dPt>
          <c:dPt>
            <c:idx val="10"/>
            <c:invertIfNegative val="0"/>
            <c:bubble3D val="0"/>
            <c:extLst>
              <c:ext xmlns:c16="http://schemas.microsoft.com/office/drawing/2014/chart" uri="{C3380CC4-5D6E-409C-BE32-E72D297353CC}">
                <c16:uniqueId val="{00000007-E0DB-4095-B773-6D45FDC8CE15}"/>
              </c:ext>
            </c:extLst>
          </c:dPt>
          <c:dPt>
            <c:idx val="23"/>
            <c:invertIfNegative val="0"/>
            <c:bubble3D val="0"/>
            <c:extLst>
              <c:ext xmlns:c16="http://schemas.microsoft.com/office/drawing/2014/chart" uri="{C3380CC4-5D6E-409C-BE32-E72D297353CC}">
                <c16:uniqueId val="{00000008-E0DB-4095-B773-6D45FDC8CE15}"/>
              </c:ext>
            </c:extLst>
          </c:dPt>
          <c:dPt>
            <c:idx val="27"/>
            <c:invertIfNegative val="0"/>
            <c:bubble3D val="0"/>
            <c:extLst>
              <c:ext xmlns:c16="http://schemas.microsoft.com/office/drawing/2014/chart" uri="{C3380CC4-5D6E-409C-BE32-E72D297353CC}">
                <c16:uniqueId val="{00000009-E0DB-4095-B773-6D45FDC8CE15}"/>
              </c:ext>
            </c:extLst>
          </c:dPt>
          <c:cat>
            <c:strRef>
              <c:f>Sheet1!$A$2:$A$31</c:f>
              <c:strCache>
                <c:ptCount val="30"/>
                <c:pt idx="0">
                  <c:v>Turkey</c:v>
                </c:pt>
                <c:pt idx="1">
                  <c:v>Greece</c:v>
                </c:pt>
                <c:pt idx="2">
                  <c:v>Chile</c:v>
                </c:pt>
                <c:pt idx="3">
                  <c:v>Lithuania</c:v>
                </c:pt>
                <c:pt idx="4">
                  <c:v>Israel</c:v>
                </c:pt>
                <c:pt idx="5">
                  <c:v>United States</c:v>
                </c:pt>
                <c:pt idx="6">
                  <c:v>Poland</c:v>
                </c:pt>
                <c:pt idx="7">
                  <c:v>Russian Federation</c:v>
                </c:pt>
                <c:pt idx="8">
                  <c:v>Ireland</c:v>
                </c:pt>
                <c:pt idx="9">
                  <c:v>Slovak Republic</c:v>
                </c:pt>
                <c:pt idx="10">
                  <c:v>England (UK)</c:v>
                </c:pt>
                <c:pt idx="11">
                  <c:v>Northern Ireland (UK)</c:v>
                </c:pt>
                <c:pt idx="12">
                  <c:v>Japan</c:v>
                </c:pt>
                <c:pt idx="13">
                  <c:v>OECD average</c:v>
                </c:pt>
                <c:pt idx="14">
                  <c:v>Slovenia</c:v>
                </c:pt>
                <c:pt idx="15">
                  <c:v>Estonia</c:v>
                </c:pt>
                <c:pt idx="16">
                  <c:v>Denmark</c:v>
                </c:pt>
                <c:pt idx="17">
                  <c:v>Austria</c:v>
                </c:pt>
                <c:pt idx="18">
                  <c:v>Australia</c:v>
                </c:pt>
                <c:pt idx="19">
                  <c:v>Canada</c:v>
                </c:pt>
                <c:pt idx="20">
                  <c:v>New Zealand</c:v>
                </c:pt>
                <c:pt idx="21">
                  <c:v>Germany</c:v>
                </c:pt>
                <c:pt idx="22">
                  <c:v>Czech Republic</c:v>
                </c:pt>
                <c:pt idx="23">
                  <c:v>Norway</c:v>
                </c:pt>
                <c:pt idx="24">
                  <c:v>Flanders (Belgium)</c:v>
                </c:pt>
                <c:pt idx="25">
                  <c:v>Netherlands</c:v>
                </c:pt>
                <c:pt idx="26">
                  <c:v>Sweden</c:v>
                </c:pt>
                <c:pt idx="27">
                  <c:v>Finland</c:v>
                </c:pt>
                <c:pt idx="28">
                  <c:v>Korea</c:v>
                </c:pt>
                <c:pt idx="29">
                  <c:v>Singapore</c:v>
                </c:pt>
              </c:strCache>
            </c:strRef>
          </c:cat>
          <c:val>
            <c:numRef>
              <c:f>Sheet1!$B$2:$B$31</c:f>
              <c:numCache>
                <c:formatCode>0.00</c:formatCode>
                <c:ptCount val="30"/>
                <c:pt idx="0">
                  <c:v>-10.6</c:v>
                </c:pt>
                <c:pt idx="1">
                  <c:v>-19.100000000000001</c:v>
                </c:pt>
                <c:pt idx="2">
                  <c:v>-22.7</c:v>
                </c:pt>
                <c:pt idx="3">
                  <c:v>-28.2</c:v>
                </c:pt>
                <c:pt idx="4">
                  <c:v>-25.6</c:v>
                </c:pt>
                <c:pt idx="5">
                  <c:v>-31.1</c:v>
                </c:pt>
                <c:pt idx="6">
                  <c:v>-30.3</c:v>
                </c:pt>
                <c:pt idx="7">
                  <c:v>-30.4</c:v>
                </c:pt>
                <c:pt idx="8">
                  <c:v>-35.5</c:v>
                </c:pt>
                <c:pt idx="9">
                  <c:v>-36.299999999999997</c:v>
                </c:pt>
                <c:pt idx="10">
                  <c:v>-35.700000000000003</c:v>
                </c:pt>
                <c:pt idx="11">
                  <c:v>-38.6</c:v>
                </c:pt>
                <c:pt idx="12">
                  <c:v>-35.700000000000003</c:v>
                </c:pt>
                <c:pt idx="13">
                  <c:v>-38.1</c:v>
                </c:pt>
                <c:pt idx="14">
                  <c:v>-40.6</c:v>
                </c:pt>
                <c:pt idx="15">
                  <c:v>-41.4</c:v>
                </c:pt>
                <c:pt idx="16">
                  <c:v>-42.4</c:v>
                </c:pt>
                <c:pt idx="17">
                  <c:v>-41.9</c:v>
                </c:pt>
                <c:pt idx="18">
                  <c:v>-41.7</c:v>
                </c:pt>
                <c:pt idx="19">
                  <c:v>-40.9</c:v>
                </c:pt>
                <c:pt idx="20">
                  <c:v>-41</c:v>
                </c:pt>
                <c:pt idx="21">
                  <c:v>-43.2</c:v>
                </c:pt>
                <c:pt idx="22">
                  <c:v>-43.1</c:v>
                </c:pt>
                <c:pt idx="23">
                  <c:v>-46.7</c:v>
                </c:pt>
                <c:pt idx="24">
                  <c:v>-46</c:v>
                </c:pt>
                <c:pt idx="25">
                  <c:v>-46.9</c:v>
                </c:pt>
                <c:pt idx="26">
                  <c:v>-49.9</c:v>
                </c:pt>
                <c:pt idx="27">
                  <c:v>-50.4</c:v>
                </c:pt>
                <c:pt idx="28">
                  <c:v>-53.6</c:v>
                </c:pt>
                <c:pt idx="29">
                  <c:v>-49.2</c:v>
                </c:pt>
              </c:numCache>
            </c:numRef>
          </c:val>
          <c:extLst>
            <c:ext xmlns:c16="http://schemas.microsoft.com/office/drawing/2014/chart" uri="{C3380CC4-5D6E-409C-BE32-E72D297353CC}">
              <c16:uniqueId val="{0000000A-E0DB-4095-B773-6D45FDC8CE15}"/>
            </c:ext>
          </c:extLst>
        </c:ser>
        <c:ser>
          <c:idx val="0"/>
          <c:order val="3"/>
          <c:tx>
            <c:strRef>
              <c:f>Sheet1!$C$1</c:f>
              <c:strCache>
                <c:ptCount val="1"/>
                <c:pt idx="0">
                  <c:v>Level 3</c:v>
                </c:pt>
              </c:strCache>
            </c:strRef>
          </c:tx>
          <c:spPr>
            <a:solidFill>
              <a:srgbClr val="00B0F0"/>
            </a:solidFill>
            <a:ln w="19050">
              <a:noFill/>
            </a:ln>
          </c:spPr>
          <c:invertIfNegative val="0"/>
          <c:dPt>
            <c:idx val="0"/>
            <c:invertIfNegative val="0"/>
            <c:bubble3D val="0"/>
            <c:extLst>
              <c:ext xmlns:c16="http://schemas.microsoft.com/office/drawing/2014/chart" uri="{C3380CC4-5D6E-409C-BE32-E72D297353CC}">
                <c16:uniqueId val="{0000000B-E0DB-4095-B773-6D45FDC8CE15}"/>
              </c:ext>
            </c:extLst>
          </c:dPt>
          <c:dPt>
            <c:idx val="1"/>
            <c:invertIfNegative val="0"/>
            <c:bubble3D val="0"/>
            <c:extLst>
              <c:ext xmlns:c16="http://schemas.microsoft.com/office/drawing/2014/chart" uri="{C3380CC4-5D6E-409C-BE32-E72D297353CC}">
                <c16:uniqueId val="{0000000C-E0DB-4095-B773-6D45FDC8CE15}"/>
              </c:ext>
            </c:extLst>
          </c:dPt>
          <c:dPt>
            <c:idx val="2"/>
            <c:invertIfNegative val="0"/>
            <c:bubble3D val="0"/>
            <c:extLst>
              <c:ext xmlns:c16="http://schemas.microsoft.com/office/drawing/2014/chart" uri="{C3380CC4-5D6E-409C-BE32-E72D297353CC}">
                <c16:uniqueId val="{0000000D-E0DB-4095-B773-6D45FDC8CE15}"/>
              </c:ext>
            </c:extLst>
          </c:dPt>
          <c:dPt>
            <c:idx val="4"/>
            <c:invertIfNegative val="0"/>
            <c:bubble3D val="0"/>
            <c:extLst>
              <c:ext xmlns:c16="http://schemas.microsoft.com/office/drawing/2014/chart" uri="{C3380CC4-5D6E-409C-BE32-E72D297353CC}">
                <c16:uniqueId val="{0000000E-E0DB-4095-B773-6D45FDC8CE15}"/>
              </c:ext>
            </c:extLst>
          </c:dPt>
          <c:dPt>
            <c:idx val="8"/>
            <c:invertIfNegative val="0"/>
            <c:bubble3D val="0"/>
            <c:extLst>
              <c:ext xmlns:c16="http://schemas.microsoft.com/office/drawing/2014/chart" uri="{C3380CC4-5D6E-409C-BE32-E72D297353CC}">
                <c16:uniqueId val="{0000000F-E0DB-4095-B773-6D45FDC8CE15}"/>
              </c:ext>
            </c:extLst>
          </c:dPt>
          <c:dPt>
            <c:idx val="10"/>
            <c:invertIfNegative val="0"/>
            <c:bubble3D val="0"/>
            <c:extLst>
              <c:ext xmlns:c16="http://schemas.microsoft.com/office/drawing/2014/chart" uri="{C3380CC4-5D6E-409C-BE32-E72D297353CC}">
                <c16:uniqueId val="{00000010-E0DB-4095-B773-6D45FDC8CE15}"/>
              </c:ext>
            </c:extLst>
          </c:dPt>
          <c:dPt>
            <c:idx val="23"/>
            <c:invertIfNegative val="0"/>
            <c:bubble3D val="0"/>
            <c:extLst>
              <c:ext xmlns:c16="http://schemas.microsoft.com/office/drawing/2014/chart" uri="{C3380CC4-5D6E-409C-BE32-E72D297353CC}">
                <c16:uniqueId val="{00000011-E0DB-4095-B773-6D45FDC8CE15}"/>
              </c:ext>
            </c:extLst>
          </c:dPt>
          <c:dPt>
            <c:idx val="27"/>
            <c:invertIfNegative val="0"/>
            <c:bubble3D val="0"/>
            <c:extLst>
              <c:ext xmlns:c16="http://schemas.microsoft.com/office/drawing/2014/chart" uri="{C3380CC4-5D6E-409C-BE32-E72D297353CC}">
                <c16:uniqueId val="{00000012-E0DB-4095-B773-6D45FDC8CE15}"/>
              </c:ext>
            </c:extLst>
          </c:dPt>
          <c:cat>
            <c:strRef>
              <c:f>Sheet1!$A$2:$A$31</c:f>
              <c:strCache>
                <c:ptCount val="30"/>
                <c:pt idx="0">
                  <c:v>Turkey</c:v>
                </c:pt>
                <c:pt idx="1">
                  <c:v>Greece</c:v>
                </c:pt>
                <c:pt idx="2">
                  <c:v>Chile</c:v>
                </c:pt>
                <c:pt idx="3">
                  <c:v>Lithuania</c:v>
                </c:pt>
                <c:pt idx="4">
                  <c:v>Israel</c:v>
                </c:pt>
                <c:pt idx="5">
                  <c:v>United States</c:v>
                </c:pt>
                <c:pt idx="6">
                  <c:v>Poland</c:v>
                </c:pt>
                <c:pt idx="7">
                  <c:v>Russian Federation</c:v>
                </c:pt>
                <c:pt idx="8">
                  <c:v>Ireland</c:v>
                </c:pt>
                <c:pt idx="9">
                  <c:v>Slovak Republic</c:v>
                </c:pt>
                <c:pt idx="10">
                  <c:v>England (UK)</c:v>
                </c:pt>
                <c:pt idx="11">
                  <c:v>Northern Ireland (UK)</c:v>
                </c:pt>
                <c:pt idx="12">
                  <c:v>Japan</c:v>
                </c:pt>
                <c:pt idx="13">
                  <c:v>OECD average</c:v>
                </c:pt>
                <c:pt idx="14">
                  <c:v>Slovenia</c:v>
                </c:pt>
                <c:pt idx="15">
                  <c:v>Estonia</c:v>
                </c:pt>
                <c:pt idx="16">
                  <c:v>Denmark</c:v>
                </c:pt>
                <c:pt idx="17">
                  <c:v>Austria</c:v>
                </c:pt>
                <c:pt idx="18">
                  <c:v>Australia</c:v>
                </c:pt>
                <c:pt idx="19">
                  <c:v>Canada</c:v>
                </c:pt>
                <c:pt idx="20">
                  <c:v>New Zealand</c:v>
                </c:pt>
                <c:pt idx="21">
                  <c:v>Germany</c:v>
                </c:pt>
                <c:pt idx="22">
                  <c:v>Czech Republic</c:v>
                </c:pt>
                <c:pt idx="23">
                  <c:v>Norway</c:v>
                </c:pt>
                <c:pt idx="24">
                  <c:v>Flanders (Belgium)</c:v>
                </c:pt>
                <c:pt idx="25">
                  <c:v>Netherlands</c:v>
                </c:pt>
                <c:pt idx="26">
                  <c:v>Sweden</c:v>
                </c:pt>
                <c:pt idx="27">
                  <c:v>Finland</c:v>
                </c:pt>
                <c:pt idx="28">
                  <c:v>Korea</c:v>
                </c:pt>
                <c:pt idx="29">
                  <c:v>Singapore</c:v>
                </c:pt>
              </c:strCache>
            </c:strRef>
          </c:cat>
          <c:val>
            <c:numRef>
              <c:f>Sheet1!$C$2:$C$31</c:f>
              <c:numCache>
                <c:formatCode>0.00</c:formatCode>
                <c:ptCount val="30"/>
                <c:pt idx="0">
                  <c:v>-1</c:v>
                </c:pt>
                <c:pt idx="1">
                  <c:v>-3</c:v>
                </c:pt>
                <c:pt idx="2">
                  <c:v>-2.2999999999999998</c:v>
                </c:pt>
                <c:pt idx="3">
                  <c:v>-3.8</c:v>
                </c:pt>
                <c:pt idx="4">
                  <c:v>-6.9</c:v>
                </c:pt>
                <c:pt idx="5">
                  <c:v>-6.5</c:v>
                </c:pt>
                <c:pt idx="6">
                  <c:v>-7.6</c:v>
                </c:pt>
                <c:pt idx="7">
                  <c:v>-8.4</c:v>
                </c:pt>
                <c:pt idx="8">
                  <c:v>-4.7</c:v>
                </c:pt>
                <c:pt idx="9">
                  <c:v>-4.2</c:v>
                </c:pt>
                <c:pt idx="10">
                  <c:v>-6.6</c:v>
                </c:pt>
                <c:pt idx="11">
                  <c:v>-5.6</c:v>
                </c:pt>
                <c:pt idx="12">
                  <c:v>-10.199999999999999</c:v>
                </c:pt>
                <c:pt idx="13">
                  <c:v>-8</c:v>
                </c:pt>
                <c:pt idx="14">
                  <c:v>-6</c:v>
                </c:pt>
                <c:pt idx="15">
                  <c:v>-9.1</c:v>
                </c:pt>
                <c:pt idx="16">
                  <c:v>-8</c:v>
                </c:pt>
                <c:pt idx="17">
                  <c:v>-8.8000000000000007</c:v>
                </c:pt>
                <c:pt idx="18">
                  <c:v>-8.9</c:v>
                </c:pt>
                <c:pt idx="19">
                  <c:v>-9.9</c:v>
                </c:pt>
                <c:pt idx="20">
                  <c:v>-12.8</c:v>
                </c:pt>
                <c:pt idx="21">
                  <c:v>-10.9</c:v>
                </c:pt>
                <c:pt idx="22">
                  <c:v>-11.7</c:v>
                </c:pt>
                <c:pt idx="23">
                  <c:v>-8.1</c:v>
                </c:pt>
                <c:pt idx="24">
                  <c:v>-11.1</c:v>
                </c:pt>
                <c:pt idx="25">
                  <c:v>-11.4</c:v>
                </c:pt>
                <c:pt idx="26">
                  <c:v>-11.7</c:v>
                </c:pt>
                <c:pt idx="27">
                  <c:v>-11.5</c:v>
                </c:pt>
                <c:pt idx="28">
                  <c:v>-9.9</c:v>
                </c:pt>
                <c:pt idx="29">
                  <c:v>-15.7</c:v>
                </c:pt>
              </c:numCache>
            </c:numRef>
          </c:val>
          <c:extLst>
            <c:ext xmlns:c16="http://schemas.microsoft.com/office/drawing/2014/chart" uri="{C3380CC4-5D6E-409C-BE32-E72D297353CC}">
              <c16:uniqueId val="{00000013-E0DB-4095-B773-6D45FDC8CE15}"/>
            </c:ext>
          </c:extLst>
        </c:ser>
        <c:dLbls>
          <c:showLegendKey val="0"/>
          <c:showVal val="0"/>
          <c:showCatName val="0"/>
          <c:showSerName val="0"/>
          <c:showPercent val="0"/>
          <c:showBubbleSize val="0"/>
        </c:dLbls>
        <c:gapWidth val="150"/>
        <c:overlap val="100"/>
        <c:axId val="507173624"/>
        <c:axId val="507183424"/>
      </c:barChart>
      <c:catAx>
        <c:axId val="507173624"/>
        <c:scaling>
          <c:orientation val="minMax"/>
        </c:scaling>
        <c:delete val="0"/>
        <c:axPos val="l"/>
        <c:majorGridlines/>
        <c:numFmt formatCode="General" sourceLinked="1"/>
        <c:majorTickMark val="out"/>
        <c:minorTickMark val="none"/>
        <c:tickLblPos val="low"/>
        <c:txPr>
          <a:bodyPr rot="0" vert="horz"/>
          <a:lstStyle/>
          <a:p>
            <a:pPr>
              <a:defRPr sz="1050" b="0"/>
            </a:pPr>
            <a:endParaRPr lang="en-US"/>
          </a:p>
        </c:txPr>
        <c:crossAx val="507183424"/>
        <c:crosses val="autoZero"/>
        <c:auto val="0"/>
        <c:lblAlgn val="ctr"/>
        <c:lblOffset val="100"/>
        <c:tickLblSkip val="1"/>
        <c:tickMarkSkip val="1"/>
        <c:noMultiLvlLbl val="0"/>
      </c:catAx>
      <c:valAx>
        <c:axId val="507183424"/>
        <c:scaling>
          <c:orientation val="minMax"/>
          <c:max val="50"/>
          <c:min val="-100"/>
        </c:scaling>
        <c:delete val="0"/>
        <c:axPos val="b"/>
        <c:majorGridlines/>
        <c:numFmt formatCode="0;[Black]0" sourceLinked="0"/>
        <c:majorTickMark val="out"/>
        <c:minorTickMark val="none"/>
        <c:tickLblPos val="nextTo"/>
        <c:txPr>
          <a:bodyPr/>
          <a:lstStyle/>
          <a:p>
            <a:pPr>
              <a:defRPr sz="1400"/>
            </a:pPr>
            <a:endParaRPr lang="en-US"/>
          </a:p>
        </c:txPr>
        <c:crossAx val="507173624"/>
        <c:crossesAt val="1"/>
        <c:crossBetween val="between"/>
        <c:majorUnit val="20"/>
      </c:valAx>
    </c:plotArea>
    <c:legend>
      <c:legendPos val="t"/>
      <c:layout>
        <c:manualLayout>
          <c:xMode val="edge"/>
          <c:yMode val="edge"/>
          <c:x val="0.84349815167109288"/>
          <c:y val="0.51698988178268257"/>
          <c:w val="0.14684328111412159"/>
          <c:h val="0.32661247515708131"/>
        </c:manualLayout>
      </c:layout>
      <c:overlay val="0"/>
      <c:txPr>
        <a:bodyPr/>
        <a:lstStyle/>
        <a:p>
          <a:pPr>
            <a:defRPr sz="1600">
              <a:solidFill>
                <a:schemeClr val="bg1">
                  <a:lumMod val="50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68149F-BC9F-4831-A608-883CE8EF4438}" type="doc">
      <dgm:prSet loTypeId="urn:microsoft.com/office/officeart/2005/8/layout/arrow6" loCatId="relationship" qsTypeId="urn:microsoft.com/office/officeart/2005/8/quickstyle/simple1" qsCatId="simple" csTypeId="urn:microsoft.com/office/officeart/2005/8/colors/accent1_4" csCatId="accent1" phldr="1"/>
      <dgm:spPr/>
      <dgm:t>
        <a:bodyPr/>
        <a:lstStyle/>
        <a:p>
          <a:endParaRPr lang="en-US"/>
        </a:p>
      </dgm:t>
    </dgm:pt>
    <dgm:pt modelId="{D63D45CF-9D02-496A-97F6-4CB1B3F9FD64}">
      <dgm:prSet phldrT="[Text]" custT="1"/>
      <dgm:spPr/>
      <dgm:t>
        <a:bodyPr/>
        <a:lstStyle/>
        <a:p>
          <a:r>
            <a:rPr lang="en-US" sz="2000" dirty="0"/>
            <a:t>Better</a:t>
          </a:r>
          <a:endParaRPr lang="en-US" sz="2600" dirty="0"/>
        </a:p>
        <a:p>
          <a:r>
            <a:rPr lang="en-US" sz="2800" dirty="0"/>
            <a:t>Engagement and </a:t>
          </a:r>
          <a:br>
            <a:rPr lang="en-US" sz="2800" dirty="0"/>
          </a:br>
          <a:r>
            <a:rPr lang="en-US" sz="2800" dirty="0"/>
            <a:t>career expectations</a:t>
          </a:r>
        </a:p>
      </dgm:t>
    </dgm:pt>
    <dgm:pt modelId="{4BFF1F35-AA49-488C-B5AD-5D2BFB0C2256}" type="parTrans" cxnId="{883E3C32-A036-4672-8172-E16E9F52E0BF}">
      <dgm:prSet/>
      <dgm:spPr/>
      <dgm:t>
        <a:bodyPr/>
        <a:lstStyle/>
        <a:p>
          <a:endParaRPr lang="en-US"/>
        </a:p>
      </dgm:t>
    </dgm:pt>
    <dgm:pt modelId="{A0E27282-CCDC-4CAE-8FE8-33427356B8A7}" type="sibTrans" cxnId="{883E3C32-A036-4672-8172-E16E9F52E0BF}">
      <dgm:prSet/>
      <dgm:spPr/>
      <dgm:t>
        <a:bodyPr/>
        <a:lstStyle/>
        <a:p>
          <a:endParaRPr lang="en-US"/>
        </a:p>
      </dgm:t>
    </dgm:pt>
    <dgm:pt modelId="{D2244BB7-57B9-4FE4-A154-DDBE1567737E}">
      <dgm:prSet phldrT="[Text]" custT="1"/>
      <dgm:spPr/>
      <dgm:t>
        <a:bodyPr/>
        <a:lstStyle/>
        <a:p>
          <a:r>
            <a:rPr lang="en-US" sz="1800" dirty="0"/>
            <a:t>Better</a:t>
          </a:r>
          <a:br>
            <a:rPr lang="en-US" sz="3200" dirty="0"/>
          </a:br>
          <a:r>
            <a:rPr lang="en-US" sz="3200" dirty="0"/>
            <a:t>Learning outcomes</a:t>
          </a:r>
        </a:p>
      </dgm:t>
    </dgm:pt>
    <dgm:pt modelId="{69A8B248-A740-4E70-B295-C70EA866D3B1}" type="parTrans" cxnId="{6469E8A0-4514-4A38-8831-BF8617DF3415}">
      <dgm:prSet/>
      <dgm:spPr/>
      <dgm:t>
        <a:bodyPr/>
        <a:lstStyle/>
        <a:p>
          <a:endParaRPr lang="en-US"/>
        </a:p>
      </dgm:t>
    </dgm:pt>
    <dgm:pt modelId="{A8FE9FEE-F224-464B-8EC7-76A57CA1BBF1}" type="sibTrans" cxnId="{6469E8A0-4514-4A38-8831-BF8617DF3415}">
      <dgm:prSet/>
      <dgm:spPr/>
      <dgm:t>
        <a:bodyPr/>
        <a:lstStyle/>
        <a:p>
          <a:endParaRPr lang="en-US"/>
        </a:p>
      </dgm:t>
    </dgm:pt>
    <dgm:pt modelId="{240E08CF-9247-4585-AB6D-2F5FBD0FF2D7}" type="pres">
      <dgm:prSet presAssocID="{8568149F-BC9F-4831-A608-883CE8EF4438}" presName="compositeShape" presStyleCnt="0">
        <dgm:presLayoutVars>
          <dgm:chMax val="2"/>
          <dgm:dir/>
          <dgm:resizeHandles val="exact"/>
        </dgm:presLayoutVars>
      </dgm:prSet>
      <dgm:spPr/>
    </dgm:pt>
    <dgm:pt modelId="{BADADCFB-52FB-4174-AA23-A161EF1E8552}" type="pres">
      <dgm:prSet presAssocID="{8568149F-BC9F-4831-A608-883CE8EF4438}" presName="ribbon" presStyleLbl="node1" presStyleIdx="0" presStyleCnt="1" custLinFactNeighborX="-2347" custLinFactNeighborY="1274"/>
      <dgm:spPr/>
    </dgm:pt>
    <dgm:pt modelId="{48966B64-4F39-4D1B-8698-D4FB54C2E516}" type="pres">
      <dgm:prSet presAssocID="{8568149F-BC9F-4831-A608-883CE8EF4438}" presName="leftArrowText" presStyleLbl="node1" presStyleIdx="0" presStyleCnt="1" custScaleX="119430">
        <dgm:presLayoutVars>
          <dgm:chMax val="0"/>
          <dgm:bulletEnabled val="1"/>
        </dgm:presLayoutVars>
      </dgm:prSet>
      <dgm:spPr/>
    </dgm:pt>
    <dgm:pt modelId="{984E2070-421E-481E-9693-C6A0C4259F64}" type="pres">
      <dgm:prSet presAssocID="{8568149F-BC9F-4831-A608-883CE8EF4438}" presName="rightArrowText" presStyleLbl="node1" presStyleIdx="0" presStyleCnt="1">
        <dgm:presLayoutVars>
          <dgm:chMax val="0"/>
          <dgm:bulletEnabled val="1"/>
        </dgm:presLayoutVars>
      </dgm:prSet>
      <dgm:spPr/>
    </dgm:pt>
  </dgm:ptLst>
  <dgm:cxnLst>
    <dgm:cxn modelId="{B8B0E700-9540-4241-849F-38488069C9F6}" type="presOf" srcId="{D63D45CF-9D02-496A-97F6-4CB1B3F9FD64}" destId="{48966B64-4F39-4D1B-8698-D4FB54C2E516}" srcOrd="0" destOrd="0" presId="urn:microsoft.com/office/officeart/2005/8/layout/arrow6"/>
    <dgm:cxn modelId="{883E3C32-A036-4672-8172-E16E9F52E0BF}" srcId="{8568149F-BC9F-4831-A608-883CE8EF4438}" destId="{D63D45CF-9D02-496A-97F6-4CB1B3F9FD64}" srcOrd="0" destOrd="0" parTransId="{4BFF1F35-AA49-488C-B5AD-5D2BFB0C2256}" sibTransId="{A0E27282-CCDC-4CAE-8FE8-33427356B8A7}"/>
    <dgm:cxn modelId="{77857666-1FDD-4D49-9646-FC988F6F89FD}" type="presOf" srcId="{D2244BB7-57B9-4FE4-A154-DDBE1567737E}" destId="{984E2070-421E-481E-9693-C6A0C4259F64}" srcOrd="0" destOrd="0" presId="urn:microsoft.com/office/officeart/2005/8/layout/arrow6"/>
    <dgm:cxn modelId="{8B998667-D642-4517-80B9-57549E25D7D3}" type="presOf" srcId="{8568149F-BC9F-4831-A608-883CE8EF4438}" destId="{240E08CF-9247-4585-AB6D-2F5FBD0FF2D7}" srcOrd="0" destOrd="0" presId="urn:microsoft.com/office/officeart/2005/8/layout/arrow6"/>
    <dgm:cxn modelId="{6469E8A0-4514-4A38-8831-BF8617DF3415}" srcId="{8568149F-BC9F-4831-A608-883CE8EF4438}" destId="{D2244BB7-57B9-4FE4-A154-DDBE1567737E}" srcOrd="1" destOrd="0" parTransId="{69A8B248-A740-4E70-B295-C70EA866D3B1}" sibTransId="{A8FE9FEE-F224-464B-8EC7-76A57CA1BBF1}"/>
    <dgm:cxn modelId="{D18F45B8-E04B-4CD7-A0CD-52546A45BEDB}" type="presParOf" srcId="{240E08CF-9247-4585-AB6D-2F5FBD0FF2D7}" destId="{BADADCFB-52FB-4174-AA23-A161EF1E8552}" srcOrd="0" destOrd="0" presId="urn:microsoft.com/office/officeart/2005/8/layout/arrow6"/>
    <dgm:cxn modelId="{E983F012-C72B-48BA-9933-03F5822587A3}" type="presParOf" srcId="{240E08CF-9247-4585-AB6D-2F5FBD0FF2D7}" destId="{48966B64-4F39-4D1B-8698-D4FB54C2E516}" srcOrd="1" destOrd="0" presId="urn:microsoft.com/office/officeart/2005/8/layout/arrow6"/>
    <dgm:cxn modelId="{1FC376FC-8230-4D68-A2DD-07337B390323}" type="presParOf" srcId="{240E08CF-9247-4585-AB6D-2F5FBD0FF2D7}" destId="{984E2070-421E-481E-9693-C6A0C4259F64}"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ADCFB-52FB-4174-AA23-A161EF1E8552}">
      <dsp:nvSpPr>
        <dsp:cNvPr id="0" name=""/>
        <dsp:cNvSpPr/>
      </dsp:nvSpPr>
      <dsp:spPr>
        <a:xfrm>
          <a:off x="0" y="124168"/>
          <a:ext cx="10947401" cy="4378960"/>
        </a:xfrm>
        <a:prstGeom prst="leftRightRibbon">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966B64-4F39-4D1B-8698-D4FB54C2E516}">
      <dsp:nvSpPr>
        <dsp:cNvPr id="0" name=""/>
        <dsp:cNvSpPr/>
      </dsp:nvSpPr>
      <dsp:spPr>
        <a:xfrm>
          <a:off x="962719" y="834698"/>
          <a:ext cx="4314578" cy="214569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1120" rIns="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Better</a:t>
          </a:r>
          <a:endParaRPr lang="en-US" sz="2600" kern="1200" dirty="0"/>
        </a:p>
        <a:p>
          <a:pPr marL="0" lvl="0" indent="0" algn="ctr" defTabSz="889000">
            <a:lnSpc>
              <a:spcPct val="90000"/>
            </a:lnSpc>
            <a:spcBef>
              <a:spcPct val="0"/>
            </a:spcBef>
            <a:spcAft>
              <a:spcPct val="35000"/>
            </a:spcAft>
            <a:buNone/>
          </a:pPr>
          <a:r>
            <a:rPr lang="en-US" sz="2800" kern="1200" dirty="0"/>
            <a:t>Engagement and </a:t>
          </a:r>
          <a:br>
            <a:rPr lang="en-US" sz="2800" kern="1200" dirty="0"/>
          </a:br>
          <a:r>
            <a:rPr lang="en-US" sz="2800" kern="1200" dirty="0"/>
            <a:t>career expectations</a:t>
          </a:r>
        </a:p>
      </dsp:txBody>
      <dsp:txXfrm>
        <a:off x="962719" y="834698"/>
        <a:ext cx="4314578" cy="2145690"/>
      </dsp:txXfrm>
    </dsp:sp>
    <dsp:sp modelId="{984E2070-421E-481E-9693-C6A0C4259F64}">
      <dsp:nvSpPr>
        <dsp:cNvPr id="0" name=""/>
        <dsp:cNvSpPr/>
      </dsp:nvSpPr>
      <dsp:spPr>
        <a:xfrm>
          <a:off x="5473700" y="1535332"/>
          <a:ext cx="4269486" cy="214569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marL="0" lvl="0" indent="0" algn="ctr" defTabSz="800100">
            <a:lnSpc>
              <a:spcPct val="90000"/>
            </a:lnSpc>
            <a:spcBef>
              <a:spcPct val="0"/>
            </a:spcBef>
            <a:spcAft>
              <a:spcPct val="35000"/>
            </a:spcAft>
            <a:buNone/>
          </a:pPr>
          <a:r>
            <a:rPr lang="en-US" sz="1800" kern="1200" dirty="0"/>
            <a:t>Better</a:t>
          </a:r>
          <a:br>
            <a:rPr lang="en-US" sz="3200" kern="1200" dirty="0"/>
          </a:br>
          <a:r>
            <a:rPr lang="en-US" sz="3200" kern="1200" dirty="0"/>
            <a:t>Learning outcomes</a:t>
          </a:r>
        </a:p>
      </dsp:txBody>
      <dsp:txXfrm>
        <a:off x="5473700" y="1535332"/>
        <a:ext cx="4269486" cy="2145690"/>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0.13772</cdr:x>
      <cdr:y>0.16801</cdr:y>
    </cdr:from>
    <cdr:to>
      <cdr:x>0.55495</cdr:x>
      <cdr:y>0.82462</cdr:y>
    </cdr:to>
    <cdr:sp macro="" textlink="">
      <cdr:nvSpPr>
        <cdr:cNvPr id="5" name="TextBox 4"/>
        <cdr:cNvSpPr txBox="1"/>
      </cdr:nvSpPr>
      <cdr:spPr>
        <a:xfrm xmlns:a="http://schemas.openxmlformats.org/drawingml/2006/main">
          <a:off x="1131887" y="760412"/>
          <a:ext cx="3429000" cy="2971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0.73978</cdr:x>
      <cdr:y>0.21773</cdr:y>
    </cdr:from>
    <cdr:to>
      <cdr:x>0.9216</cdr:x>
      <cdr:y>0.35954</cdr:y>
    </cdr:to>
    <cdr:sp macro="" textlink="">
      <cdr:nvSpPr>
        <cdr:cNvPr id="8" name="TextBox 7"/>
        <cdr:cNvSpPr txBox="1"/>
      </cdr:nvSpPr>
      <cdr:spPr>
        <a:xfrm xmlns:a="http://schemas.openxmlformats.org/drawingml/2006/main">
          <a:off x="6313584" y="981441"/>
          <a:ext cx="1551725" cy="6392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0.13772</cdr:x>
      <cdr:y>0.16801</cdr:y>
    </cdr:from>
    <cdr:to>
      <cdr:x>0.55495</cdr:x>
      <cdr:y>0.82462</cdr:y>
    </cdr:to>
    <cdr:sp macro="" textlink="">
      <cdr:nvSpPr>
        <cdr:cNvPr id="5" name="TextBox 4"/>
        <cdr:cNvSpPr txBox="1"/>
      </cdr:nvSpPr>
      <cdr:spPr>
        <a:xfrm xmlns:a="http://schemas.openxmlformats.org/drawingml/2006/main">
          <a:off x="1131887" y="760412"/>
          <a:ext cx="3429000" cy="2971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0.73978</cdr:x>
      <cdr:y>0.21773</cdr:y>
    </cdr:from>
    <cdr:to>
      <cdr:x>0.9216</cdr:x>
      <cdr:y>0.35954</cdr:y>
    </cdr:to>
    <cdr:sp macro="" textlink="">
      <cdr:nvSpPr>
        <cdr:cNvPr id="8" name="TextBox 7"/>
        <cdr:cNvSpPr txBox="1"/>
      </cdr:nvSpPr>
      <cdr:spPr>
        <a:xfrm xmlns:a="http://schemas.openxmlformats.org/drawingml/2006/main">
          <a:off x="6313584" y="981441"/>
          <a:ext cx="1551725" cy="6392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0.13772</cdr:x>
      <cdr:y>0.16801</cdr:y>
    </cdr:from>
    <cdr:to>
      <cdr:x>0.55495</cdr:x>
      <cdr:y>0.82462</cdr:y>
    </cdr:to>
    <cdr:sp macro="" textlink="">
      <cdr:nvSpPr>
        <cdr:cNvPr id="5" name="TextBox 4"/>
        <cdr:cNvSpPr txBox="1"/>
      </cdr:nvSpPr>
      <cdr:spPr>
        <a:xfrm xmlns:a="http://schemas.openxmlformats.org/drawingml/2006/main">
          <a:off x="1131887" y="760412"/>
          <a:ext cx="3429000" cy="2971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0.73978</cdr:x>
      <cdr:y>0.21773</cdr:y>
    </cdr:from>
    <cdr:to>
      <cdr:x>0.9216</cdr:x>
      <cdr:y>0.35954</cdr:y>
    </cdr:to>
    <cdr:sp macro="" textlink="">
      <cdr:nvSpPr>
        <cdr:cNvPr id="8" name="TextBox 7"/>
        <cdr:cNvSpPr txBox="1"/>
      </cdr:nvSpPr>
      <cdr:spPr>
        <a:xfrm xmlns:a="http://schemas.openxmlformats.org/drawingml/2006/main">
          <a:off x="6313584" y="981441"/>
          <a:ext cx="1551725" cy="6392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0.82569</cdr:x>
      <cdr:y>0.83333</cdr:y>
    </cdr:from>
    <cdr:to>
      <cdr:x>0.9633</cdr:x>
      <cdr:y>0.98485</cdr:y>
    </cdr:to>
    <cdr:sp macro="" textlink="">
      <cdr:nvSpPr>
        <cdr:cNvPr id="2" name="TextBox 1"/>
        <cdr:cNvSpPr txBox="1"/>
      </cdr:nvSpPr>
      <cdr:spPr>
        <a:xfrm xmlns:a="http://schemas.openxmlformats.org/drawingml/2006/main">
          <a:off x="6858000" y="4191000"/>
          <a:ext cx="1143000" cy="7620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200" b="1" i="1" dirty="0">
              <a:solidFill>
                <a:schemeClr val="tx2"/>
              </a:solidFill>
            </a:rPr>
            <a:t>More </a:t>
          </a:r>
        </a:p>
        <a:p xmlns:a="http://schemas.openxmlformats.org/drawingml/2006/main">
          <a:pPr algn="ctr"/>
          <a:r>
            <a:rPr lang="en-GB" sz="1200" b="1" i="1" dirty="0">
              <a:solidFill>
                <a:schemeClr val="tx2"/>
              </a:solidFill>
            </a:rPr>
            <a:t>teacher-directed instruction</a:t>
          </a:r>
        </a:p>
      </cdr:txBody>
    </cdr:sp>
  </cdr:relSizeAnchor>
  <cdr:absSizeAnchor xmlns:cdr="http://schemas.openxmlformats.org/drawingml/2006/chartDrawing">
    <cdr:from>
      <cdr:x>0.23276</cdr:x>
      <cdr:y>0.90909</cdr:y>
    </cdr:from>
    <cdr:ext cx="5334000" cy="0"/>
    <cdr:cxnSp macro="">
      <cdr:nvCxnSpPr>
        <cdr:cNvPr id="4" name="Straight Arrow Connector 3"/>
        <cdr:cNvCxnSpPr/>
      </cdr:nvCxnSpPr>
      <cdr:spPr>
        <a:xfrm xmlns:a="http://schemas.openxmlformats.org/drawingml/2006/main">
          <a:off x="2057400" y="4572000"/>
          <a:ext cx="5334000" cy="0"/>
        </a:xfrm>
        <a:prstGeom xmlns:a="http://schemas.openxmlformats.org/drawingml/2006/main" prst="straightConnector1">
          <a:avLst/>
        </a:prstGeom>
        <a:ln xmlns:a="http://schemas.openxmlformats.org/drawingml/2006/main" w="60325">
          <a:gradFill flip="none" rotWithShape="1">
            <a:gsLst>
              <a:gs pos="0">
                <a:schemeClr val="accent5"/>
              </a:gs>
              <a:gs pos="50000">
                <a:schemeClr val="accent5">
                  <a:lumMod val="20000"/>
                  <a:lumOff val="80000"/>
                </a:schemeClr>
              </a:gs>
              <a:gs pos="100000">
                <a:schemeClr val="tx2"/>
              </a:gs>
            </a:gsLst>
            <a:lin ang="0" scaled="1"/>
            <a:tileRect/>
          </a:gradFill>
          <a:headEnd type="stealth" w="med" len="med"/>
          <a:tailEnd type="stealth"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absSizeAnchor>
  <cdr:relSizeAnchor xmlns:cdr="http://schemas.openxmlformats.org/drawingml/2006/chartDrawing">
    <cdr:from>
      <cdr:x>0.43119</cdr:x>
      <cdr:y>0.93939</cdr:y>
    </cdr:from>
    <cdr:to>
      <cdr:x>0.66602</cdr:x>
      <cdr:y>0.9793</cdr:y>
    </cdr:to>
    <cdr:sp macro="" textlink="">
      <cdr:nvSpPr>
        <cdr:cNvPr id="5" name="TextBox 1"/>
        <cdr:cNvSpPr txBox="1"/>
      </cdr:nvSpPr>
      <cdr:spPr>
        <a:xfrm xmlns:a="http://schemas.openxmlformats.org/drawingml/2006/main">
          <a:off x="3581400" y="4724400"/>
          <a:ext cx="1950396" cy="200719"/>
        </a:xfrm>
        <a:prstGeom xmlns:a="http://schemas.openxmlformats.org/drawingml/2006/main" prst="rect">
          <a:avLst/>
        </a:prstGeom>
        <a:noFill xmlns:a="http://schemas.openxmlformats.org/drawingml/2006/main"/>
      </cdr:spPr>
      <cdr:txBody>
        <a:bodyPr xmlns:a="http://schemas.openxmlformats.org/drawingml/2006/main" wrap="square"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en-GB" sz="1600" b="1" i="1" dirty="0">
              <a:solidFill>
                <a:schemeClr val="tx1"/>
              </a:solidFill>
              <a:effectLst/>
            </a:rPr>
            <a:t>Teaching</a:t>
          </a:r>
        </a:p>
      </cdr:txBody>
    </cdr:sp>
  </cdr:relSizeAnchor>
  <cdr:relSizeAnchor xmlns:cdr="http://schemas.openxmlformats.org/drawingml/2006/chartDrawing">
    <cdr:from>
      <cdr:x>0</cdr:x>
      <cdr:y>0.00758</cdr:y>
    </cdr:from>
    <cdr:to>
      <cdr:x>0.14878</cdr:x>
      <cdr:y>0.11869</cdr:y>
    </cdr:to>
    <cdr:sp macro="" textlink="">
      <cdr:nvSpPr>
        <cdr:cNvPr id="12" name="TextBox 1"/>
        <cdr:cNvSpPr txBox="1"/>
      </cdr:nvSpPr>
      <cdr:spPr>
        <a:xfrm xmlns:a="http://schemas.openxmlformats.org/drawingml/2006/main">
          <a:off x="0" y="38103"/>
          <a:ext cx="1315096" cy="558794"/>
        </a:xfrm>
        <a:prstGeom xmlns:a="http://schemas.openxmlformats.org/drawingml/2006/main" prst="rect">
          <a:avLst/>
        </a:prstGeom>
        <a:solidFill xmlns:a="http://schemas.openxmlformats.org/drawingml/2006/main">
          <a:sysClr val="window" lastClr="FFFFFF"/>
        </a:solidFill>
        <a:ln xmlns:a="http://schemas.openxmlformats.org/drawingml/2006/main">
          <a:solidFill>
            <a:schemeClr val="bg1"/>
          </a:solid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200" b="1" i="1" dirty="0">
              <a:solidFill>
                <a:schemeClr val="accent5">
                  <a:lumMod val="75000"/>
                </a:schemeClr>
              </a:solidFill>
            </a:rPr>
            <a:t>More </a:t>
          </a:r>
        </a:p>
        <a:p xmlns:a="http://schemas.openxmlformats.org/drawingml/2006/main">
          <a:pPr algn="ctr"/>
          <a:r>
            <a:rPr lang="en-GB" sz="1200" b="1" i="1" dirty="0">
              <a:solidFill>
                <a:schemeClr val="accent5">
                  <a:lumMod val="75000"/>
                </a:schemeClr>
              </a:solidFill>
            </a:rPr>
            <a:t>memorisation</a:t>
          </a:r>
        </a:p>
      </cdr:txBody>
    </cdr:sp>
  </cdr:relSizeAnchor>
  <cdr:relSizeAnchor xmlns:cdr="http://schemas.openxmlformats.org/drawingml/2006/chartDrawing">
    <cdr:from>
      <cdr:x>0.02586</cdr:x>
      <cdr:y>0.24242</cdr:y>
    </cdr:from>
    <cdr:to>
      <cdr:x>0.05121</cdr:x>
      <cdr:y>0.6363</cdr:y>
    </cdr:to>
    <cdr:sp macro="" textlink="">
      <cdr:nvSpPr>
        <cdr:cNvPr id="14" name="TextBox 1"/>
        <cdr:cNvSpPr txBox="1"/>
      </cdr:nvSpPr>
      <cdr:spPr>
        <a:xfrm xmlns:a="http://schemas.openxmlformats.org/drawingml/2006/main" rot="16200000">
          <a:off x="-649825" y="2097627"/>
          <a:ext cx="1980902" cy="224049"/>
        </a:xfrm>
        <a:prstGeom xmlns:a="http://schemas.openxmlformats.org/drawingml/2006/main" prst="rect">
          <a:avLst/>
        </a:prstGeom>
        <a:noFill xmlns:a="http://schemas.openxmlformats.org/drawingml/2006/main"/>
      </cdr:spPr>
      <cdr:txBody>
        <a:bodyPr xmlns:a="http://schemas.openxmlformats.org/drawingml/2006/main" wrap="square"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en-GB" sz="1600" b="1" i="1" dirty="0">
              <a:solidFill>
                <a:schemeClr val="bg1">
                  <a:lumMod val="50000"/>
                </a:schemeClr>
              </a:solidFill>
              <a:effectLst/>
            </a:rPr>
            <a:t>Learning</a:t>
          </a:r>
        </a:p>
      </cdr:txBody>
    </cdr:sp>
  </cdr:relSizeAnchor>
  <cdr:relSizeAnchor xmlns:cdr="http://schemas.openxmlformats.org/drawingml/2006/chartDrawing">
    <cdr:from>
      <cdr:x>0.06897</cdr:x>
      <cdr:y>0.10606</cdr:y>
    </cdr:from>
    <cdr:to>
      <cdr:x>0.06897</cdr:x>
      <cdr:y>0.42424</cdr:y>
    </cdr:to>
    <cdr:cxnSp macro="">
      <cdr:nvCxnSpPr>
        <cdr:cNvPr id="26" name="Straight Arrow Connector 25"/>
        <cdr:cNvCxnSpPr/>
      </cdr:nvCxnSpPr>
      <cdr:spPr>
        <a:xfrm xmlns:a="http://schemas.openxmlformats.org/drawingml/2006/main" flipH="1" flipV="1">
          <a:off x="609600" y="533400"/>
          <a:ext cx="1" cy="1600202"/>
        </a:xfrm>
        <a:prstGeom xmlns:a="http://schemas.openxmlformats.org/drawingml/2006/main" prst="straightConnector1">
          <a:avLst/>
        </a:prstGeom>
        <a:ln xmlns:a="http://schemas.openxmlformats.org/drawingml/2006/main" w="60325">
          <a:gradFill flip="none" rotWithShape="1">
            <a:gsLst>
              <a:gs pos="0">
                <a:schemeClr val="accent5">
                  <a:lumMod val="20000"/>
                  <a:lumOff val="80000"/>
                </a:schemeClr>
              </a:gs>
              <a:gs pos="50000">
                <a:schemeClr val="accent5">
                  <a:lumMod val="60000"/>
                  <a:lumOff val="40000"/>
                </a:schemeClr>
              </a:gs>
              <a:gs pos="100000">
                <a:schemeClr val="accent5"/>
              </a:gs>
            </a:gsLst>
            <a:lin ang="5400000" scaled="1"/>
            <a:tileRect/>
          </a:gradFill>
          <a:headEnd type="none" w="med" len="med"/>
          <a:tailEnd type="stealth"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0.34396</cdr:x>
      <cdr:y>0.38834</cdr:y>
    </cdr:from>
    <cdr:to>
      <cdr:x>0.4533</cdr:x>
      <cdr:y>0.50284</cdr:y>
    </cdr:to>
    <cdr:sp macro="" textlink="">
      <cdr:nvSpPr>
        <cdr:cNvPr id="34" name="Rectangle 33"/>
        <cdr:cNvSpPr/>
      </cdr:nvSpPr>
      <cdr:spPr>
        <a:xfrm xmlns:a="http://schemas.openxmlformats.org/drawingml/2006/main">
          <a:off x="3040323" y="1509150"/>
          <a:ext cx="966478" cy="44497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hu-HU" b="1" dirty="0">
              <a:solidFill>
                <a:schemeClr val="bg2">
                  <a:lumMod val="10000"/>
                </a:schemeClr>
              </a:solidFill>
            </a:rPr>
            <a:t>OECD </a:t>
          </a:r>
          <a:r>
            <a:rPr lang="hu-HU" b="1" dirty="0" err="1">
              <a:solidFill>
                <a:schemeClr val="bg2">
                  <a:lumMod val="10000"/>
                </a:schemeClr>
              </a:solidFill>
            </a:rPr>
            <a:t>average</a:t>
          </a:r>
          <a:endParaRPr lang="en-US" b="1" dirty="0">
            <a:solidFill>
              <a:schemeClr val="bg2">
                <a:lumMod val="10000"/>
              </a:schemeClr>
            </a:solidFill>
          </a:endParaRPr>
        </a:p>
      </cdr:txBody>
    </cdr:sp>
  </cdr:relSizeAnchor>
  <cdr:relSizeAnchor xmlns:cdr="http://schemas.openxmlformats.org/drawingml/2006/chartDrawing">
    <cdr:from>
      <cdr:x>0</cdr:x>
      <cdr:y>0.80886</cdr:y>
    </cdr:from>
    <cdr:to>
      <cdr:x>0.13147</cdr:x>
      <cdr:y>0.97308</cdr:y>
    </cdr:to>
    <cdr:sp macro="" textlink="">
      <cdr:nvSpPr>
        <cdr:cNvPr id="15" name="TextBox 1"/>
        <cdr:cNvSpPr txBox="1"/>
      </cdr:nvSpPr>
      <cdr:spPr>
        <a:xfrm xmlns:a="http://schemas.openxmlformats.org/drawingml/2006/main">
          <a:off x="0" y="4067919"/>
          <a:ext cx="1162090" cy="825895"/>
        </a:xfrm>
        <a:prstGeom xmlns:a="http://schemas.openxmlformats.org/drawingml/2006/main" prst="rect">
          <a:avLst/>
        </a:prstGeom>
        <a:solidFill xmlns:a="http://schemas.openxmlformats.org/drawingml/2006/main">
          <a:sysClr val="window" lastClr="FFFFFF"/>
        </a:solidFill>
        <a:ln xmlns:a="http://schemas.openxmlformats.org/drawingml/2006/main">
          <a:solidFill>
            <a:schemeClr val="bg1"/>
          </a:solid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200" b="1" i="1" dirty="0">
              <a:solidFill>
                <a:schemeClr val="tx2"/>
              </a:solidFill>
            </a:rPr>
            <a:t>More </a:t>
          </a:r>
        </a:p>
        <a:p xmlns:a="http://schemas.openxmlformats.org/drawingml/2006/main">
          <a:pPr algn="ctr"/>
          <a:r>
            <a:rPr lang="en-GB" sz="1200" b="1" i="1" dirty="0">
              <a:solidFill>
                <a:schemeClr val="tx2"/>
              </a:solidFill>
            </a:rPr>
            <a:t>elaboration</a:t>
          </a:r>
        </a:p>
      </cdr:txBody>
    </cdr:sp>
  </cdr:relSizeAnchor>
  <cdr:relSizeAnchor xmlns:cdr="http://schemas.openxmlformats.org/drawingml/2006/chartDrawing">
    <cdr:from>
      <cdr:x>0.08767</cdr:x>
      <cdr:y>0.82353</cdr:y>
    </cdr:from>
    <cdr:to>
      <cdr:x>0.25512</cdr:x>
      <cdr:y>0.97182</cdr:y>
    </cdr:to>
    <cdr:sp macro="" textlink="">
      <cdr:nvSpPr>
        <cdr:cNvPr id="3" name="TextBox 1"/>
        <cdr:cNvSpPr txBox="1"/>
      </cdr:nvSpPr>
      <cdr:spPr>
        <a:xfrm xmlns:a="http://schemas.openxmlformats.org/drawingml/2006/main">
          <a:off x="774931" y="3200402"/>
          <a:ext cx="1480124" cy="576285"/>
        </a:xfrm>
        <a:prstGeom xmlns:a="http://schemas.openxmlformats.org/drawingml/2006/main" prst="rect">
          <a:avLst/>
        </a:prstGeom>
        <a:solidFill xmlns:a="http://schemas.openxmlformats.org/drawingml/2006/main">
          <a:sysClr val="window" lastClr="FFFFFF">
            <a:alpha val="0"/>
          </a:sysClr>
        </a:solidFill>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200" b="1" i="1" dirty="0">
              <a:solidFill>
                <a:schemeClr val="accent5">
                  <a:lumMod val="75000"/>
                </a:schemeClr>
              </a:solidFill>
            </a:rPr>
            <a:t>More </a:t>
          </a:r>
        </a:p>
        <a:p xmlns:a="http://schemas.openxmlformats.org/drawingml/2006/main">
          <a:pPr algn="ctr"/>
          <a:r>
            <a:rPr lang="en-GB" sz="1200" b="1" i="1" dirty="0">
              <a:solidFill>
                <a:schemeClr val="accent5">
                  <a:lumMod val="75000"/>
                </a:schemeClr>
              </a:solidFill>
            </a:rPr>
            <a:t>student-oriented</a:t>
          </a:r>
          <a:r>
            <a:rPr lang="en-GB" sz="1200" b="1" i="1" baseline="0" dirty="0">
              <a:solidFill>
                <a:schemeClr val="accent5">
                  <a:lumMod val="75000"/>
                </a:schemeClr>
              </a:solidFill>
            </a:rPr>
            <a:t> instruction</a:t>
          </a:r>
          <a:endParaRPr lang="en-GB" sz="1200" b="1" i="1" dirty="0">
            <a:solidFill>
              <a:schemeClr val="accent5">
                <a:lumMod val="75000"/>
              </a:schemeClr>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0.67547</cdr:x>
      <cdr:y>0.28657</cdr:y>
    </cdr:from>
    <cdr:to>
      <cdr:x>0.71887</cdr:x>
      <cdr:y>0.34646</cdr:y>
    </cdr:to>
    <cdr:cxnSp macro="">
      <cdr:nvCxnSpPr>
        <cdr:cNvPr id="3" name="Straight Connector 2"/>
        <cdr:cNvCxnSpPr/>
      </cdr:nvCxnSpPr>
      <cdr:spPr>
        <a:xfrm xmlns:a="http://schemas.openxmlformats.org/drawingml/2006/main" flipV="1">
          <a:off x="6176513" y="1403356"/>
          <a:ext cx="396815" cy="293299"/>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0.65094</cdr:x>
      <cdr:y>0.24606</cdr:y>
    </cdr:from>
    <cdr:to>
      <cdr:x>0.66509</cdr:x>
      <cdr:y>0.32709</cdr:y>
    </cdr:to>
    <cdr:cxnSp macro="">
      <cdr:nvCxnSpPr>
        <cdr:cNvPr id="5" name="Straight Connector 4"/>
        <cdr:cNvCxnSpPr/>
      </cdr:nvCxnSpPr>
      <cdr:spPr>
        <a:xfrm xmlns:a="http://schemas.openxmlformats.org/drawingml/2006/main" flipH="1">
          <a:off x="5952226" y="1204949"/>
          <a:ext cx="129397" cy="39681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0.63774</cdr:x>
      <cdr:y>0.20202</cdr:y>
    </cdr:from>
    <cdr:to>
      <cdr:x>0.63868</cdr:x>
      <cdr:y>0.32709</cdr:y>
    </cdr:to>
    <cdr:cxnSp macro="">
      <cdr:nvCxnSpPr>
        <cdr:cNvPr id="7" name="Straight Connector 6"/>
        <cdr:cNvCxnSpPr/>
      </cdr:nvCxnSpPr>
      <cdr:spPr>
        <a:xfrm xmlns:a="http://schemas.openxmlformats.org/drawingml/2006/main" flipH="1" flipV="1">
          <a:off x="5831457" y="989289"/>
          <a:ext cx="8626" cy="61247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0.59623</cdr:x>
      <cdr:y>0.24253</cdr:y>
    </cdr:from>
    <cdr:to>
      <cdr:x>0.61981</cdr:x>
      <cdr:y>0.32004</cdr:y>
    </cdr:to>
    <cdr:cxnSp macro="">
      <cdr:nvCxnSpPr>
        <cdr:cNvPr id="9" name="Straight Connector 8"/>
        <cdr:cNvCxnSpPr/>
      </cdr:nvCxnSpPr>
      <cdr:spPr>
        <a:xfrm xmlns:a="http://schemas.openxmlformats.org/drawingml/2006/main" flipH="1" flipV="1">
          <a:off x="5451894" y="1187696"/>
          <a:ext cx="215661" cy="37956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0.54245</cdr:x>
      <cdr:y>0.29538</cdr:y>
    </cdr:from>
    <cdr:to>
      <cdr:x>0.59245</cdr:x>
      <cdr:y>0.3218</cdr:y>
    </cdr:to>
    <cdr:cxnSp macro="">
      <cdr:nvCxnSpPr>
        <cdr:cNvPr id="11" name="Straight Connector 10"/>
        <cdr:cNvCxnSpPr/>
      </cdr:nvCxnSpPr>
      <cdr:spPr>
        <a:xfrm xmlns:a="http://schemas.openxmlformats.org/drawingml/2006/main" flipH="1" flipV="1">
          <a:off x="4960189" y="1446489"/>
          <a:ext cx="457200" cy="12939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7517724E-B2B0-49AB-AE34-2953723F734D}" type="datetimeFigureOut">
              <a:rPr lang="en-GB" smtClean="0"/>
              <a:t>13/04/2017</a:t>
            </a:fld>
            <a:endParaRPr lang="en-GB"/>
          </a:p>
        </p:txBody>
      </p:sp>
      <p:sp>
        <p:nvSpPr>
          <p:cNvPr id="4" name="Footer Placeholder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A2942394-5A55-48CB-9A20-9E02EAB1737B}" type="slidenum">
              <a:rPr lang="en-GB" smtClean="0"/>
              <a:t>‹#›</a:t>
            </a:fld>
            <a:endParaRPr lang="en-GB"/>
          </a:p>
        </p:txBody>
      </p:sp>
    </p:spTree>
    <p:extLst>
      <p:ext uri="{BB962C8B-B14F-4D97-AF65-F5344CB8AC3E}">
        <p14:creationId xmlns:p14="http://schemas.microsoft.com/office/powerpoint/2010/main" val="10693171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47CBD09D-D78D-496B-8B75-449691DFEA65}" type="datetimeFigureOut">
              <a:rPr lang="ko-KR" altLang="en-US" smtClean="0"/>
              <a:pPr/>
              <a:t>2017-04-13</a:t>
            </a:fld>
            <a:endParaRPr lang="ko-KR" altLang="en-US"/>
          </a:p>
        </p:txBody>
      </p:sp>
      <p:sp>
        <p:nvSpPr>
          <p:cNvPr id="4" name="슬라이드 이미지 개체 틀 3"/>
          <p:cNvSpPr>
            <a:spLocks noGrp="1" noRot="1" noChangeAspect="1"/>
          </p:cNvSpPr>
          <p:nvPr>
            <p:ph type="sldImg" idx="2"/>
          </p:nvPr>
        </p:nvSpPr>
        <p:spPr>
          <a:xfrm>
            <a:off x="88900" y="746125"/>
            <a:ext cx="6629400" cy="3729038"/>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0562" y="4723448"/>
            <a:ext cx="5444490" cy="4474845"/>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7AEDADDF-5610-48CC-9E3F-8516FC2C3D29}" type="slidenum">
              <a:rPr lang="ko-KR" altLang="en-US" smtClean="0"/>
              <a:pPr/>
              <a:t>‹#›</a:t>
            </a:fld>
            <a:endParaRPr lang="ko-KR" altLang="en-US"/>
          </a:p>
        </p:txBody>
      </p:sp>
    </p:spTree>
    <p:extLst>
      <p:ext uri="{BB962C8B-B14F-4D97-AF65-F5344CB8AC3E}">
        <p14:creationId xmlns:p14="http://schemas.microsoft.com/office/powerpoint/2010/main" val="360510078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8900" y="746125"/>
            <a:ext cx="6629400" cy="3729038"/>
          </a:xfrm>
        </p:spPr>
      </p:sp>
      <p:sp>
        <p:nvSpPr>
          <p:cNvPr id="3" name="슬라이드 노트 개체 틀 2"/>
          <p:cNvSpPr>
            <a:spLocks noGrp="1"/>
          </p:cNvSpPr>
          <p:nvPr>
            <p:ph type="body" idx="1"/>
          </p:nvPr>
        </p:nvSpPr>
        <p:spPr/>
        <p:txBody>
          <a:bodyPr>
            <a:normAutofit/>
          </a:bodyPr>
          <a:lstStyle/>
          <a:p>
            <a:r>
              <a:rPr lang="en-US" altLang="ko-KR" sz="1200" kern="1200" dirty="0">
                <a:solidFill>
                  <a:schemeClr val="tx1"/>
                </a:solidFill>
                <a:latin typeface="+mn-lt"/>
                <a:ea typeface="+mn-ea"/>
                <a:cs typeface="+mn-cs"/>
              </a:rPr>
              <a:t>I </a:t>
            </a:r>
            <a:r>
              <a:rPr lang="en-GB" altLang="ko-KR" sz="1200" kern="1200" dirty="0">
                <a:solidFill>
                  <a:schemeClr val="tx1"/>
                </a:solidFill>
                <a:latin typeface="+mn-lt"/>
                <a:ea typeface="+mn-ea"/>
                <a:cs typeface="+mn-cs"/>
              </a:rPr>
              <a:t>want to start</a:t>
            </a:r>
            <a:r>
              <a:rPr lang="en-US" altLang="ko-KR" sz="1200" kern="1200" dirty="0">
                <a:solidFill>
                  <a:schemeClr val="tx1"/>
                </a:solidFill>
                <a:latin typeface="+mn-lt"/>
                <a:ea typeface="+mn-ea"/>
                <a:cs typeface="+mn-cs"/>
              </a:rPr>
              <a:t> with a brief overview of the objectives and origins of PISA, then show you where the US stands and what the most effective school systems show can be achieved, and conclude with what all of this means for education policy.</a:t>
            </a:r>
          </a:p>
          <a:p>
            <a:endParaRPr lang="en-US" altLang="ko-KR" sz="1200" kern="1200" dirty="0">
              <a:solidFill>
                <a:schemeClr val="tx1"/>
              </a:solidFill>
              <a:latin typeface="+mn-lt"/>
              <a:ea typeface="+mn-ea"/>
              <a:cs typeface="+mn-cs"/>
            </a:endParaRPr>
          </a:p>
          <a:p>
            <a:r>
              <a:rPr lang="en-US" altLang="ko-KR" sz="1200" u="wavyHeavy" kern="1200" dirty="0">
                <a:solidFill>
                  <a:schemeClr val="tx1"/>
                </a:solidFill>
                <a:latin typeface="+mn-lt"/>
                <a:ea typeface="+mn-ea"/>
                <a:cs typeface="+mn-cs"/>
              </a:rPr>
              <a:t>I need </a:t>
            </a:r>
            <a:r>
              <a:rPr lang="en-US" altLang="ko-KR" sz="1200" kern="1200" dirty="0">
                <a:solidFill>
                  <a:schemeClr val="tx1"/>
                </a:solidFill>
                <a:latin typeface="+mn-lt"/>
                <a:ea typeface="+mn-ea"/>
                <a:cs typeface="+mn-cs"/>
              </a:rPr>
              <a:t>to remind you that the material remains under embargo until next Tuesday.</a:t>
            </a:r>
          </a:p>
          <a:p>
            <a:endParaRPr lang="en-GB" altLang="ko-KR" dirty="0"/>
          </a:p>
          <a:p>
            <a:endParaRPr lang="ko-KR" altLang="en-US" dirty="0"/>
          </a:p>
        </p:txBody>
      </p:sp>
      <p:sp>
        <p:nvSpPr>
          <p:cNvPr id="4" name="슬라이드 번호 개체 틀 3"/>
          <p:cNvSpPr>
            <a:spLocks noGrp="1"/>
          </p:cNvSpPr>
          <p:nvPr>
            <p:ph type="sldNum" sz="quarter" idx="10"/>
          </p:nvPr>
        </p:nvSpPr>
        <p:spPr/>
        <p:txBody>
          <a:bodyPr/>
          <a:lstStyle/>
          <a:p>
            <a:fld id="{7AEDADDF-5610-48CC-9E3F-8516FC2C3D29}" type="slidenum">
              <a:rPr lang="ko-KR" altLang="en-US" smtClean="0">
                <a:solidFill>
                  <a:prstClr val="black"/>
                </a:solidFill>
                <a:latin typeface="맑은 고딕"/>
              </a:rPr>
              <a:pPr/>
              <a:t>1</a:t>
            </a:fld>
            <a:endParaRPr lang="ko-KR" altLang="en-US">
              <a:solidFill>
                <a:prstClr val="black"/>
              </a:solidFill>
              <a:latin typeface="맑은 고딕"/>
            </a:endParaRPr>
          </a:p>
        </p:txBody>
      </p:sp>
    </p:spTree>
    <p:extLst>
      <p:ext uri="{BB962C8B-B14F-4D97-AF65-F5344CB8AC3E}">
        <p14:creationId xmlns:p14="http://schemas.microsoft.com/office/powerpoint/2010/main" val="30643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Notes: Statistically significant odds ratios are marked in a darker tone.</a:t>
            </a:r>
            <a:r>
              <a:rPr lang="en-US" dirty="0"/>
              <a:t> </a:t>
            </a:r>
            <a:r>
              <a:rPr lang="en-US" sz="1200" b="0" i="0" u="none" strike="noStrike" kern="1200" dirty="0">
                <a:solidFill>
                  <a:schemeClr val="tx1"/>
                </a:solidFill>
                <a:effectLst/>
                <a:latin typeface="+mn-lt"/>
                <a:ea typeface="+mn-ea"/>
                <a:cs typeface="+mn-cs"/>
              </a:rPr>
              <a:t>Chile and Mexico are not included in the OECD average.</a:t>
            </a:r>
            <a:r>
              <a:rPr lang="en-US" dirty="0"/>
              <a:t> </a:t>
            </a:r>
            <a:endParaRPr lang="hu-HU"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i="0" dirty="0"/>
              <a:t>Odds ratio</a:t>
            </a:r>
            <a:r>
              <a:rPr lang="hu-HU" sz="1200" i="0" dirty="0"/>
              <a:t>n </a:t>
            </a:r>
            <a:r>
              <a:rPr lang="hu-HU" sz="1200" i="0" dirty="0" err="1"/>
              <a:t>are</a:t>
            </a:r>
            <a:r>
              <a:rPr lang="hu-HU" sz="1200" i="0" dirty="0"/>
              <a:t> </a:t>
            </a:r>
            <a:r>
              <a:rPr lang="hu-HU" sz="1200" i="0" dirty="0" err="1"/>
              <a:t>calculated</a:t>
            </a:r>
            <a:r>
              <a:rPr lang="hu-HU" sz="1200" i="0" dirty="0"/>
              <a:t> </a:t>
            </a:r>
            <a:r>
              <a:rPr lang="en-GB" sz="1200" i="0" dirty="0"/>
              <a:t>across 48 education systems</a:t>
            </a:r>
            <a:r>
              <a:rPr lang="hu-HU" sz="1200" i="0" dirty="0"/>
              <a:t>.</a:t>
            </a:r>
            <a:endParaRPr lang="en-GB" sz="1200" i="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EAE1E4-48A5-41E1-9D12-1BB9A9E9D379}" type="slidenum">
              <a:rPr kumimoji="0" lang="en-GB"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2365664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EAE1E4-48A5-41E1-9D12-1BB9A9E9D379}" type="slidenum">
              <a:rPr kumimoji="0" lang="en-GB"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592431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E457A4BC-5347-40DF-8CB7-B27E4ECEA6FC}" type="slidenum">
              <a:rPr kumimoji="0" lang="de-DE"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20</a:t>
            </a:fld>
            <a:endParaRPr kumimoji="0" lang="de-DE"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742384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03E42E-40FD-479E-A65E-60D7D61AE096}" type="slidenum">
              <a:rPr lang="en-GB" smtClean="0"/>
              <a:t>25</a:t>
            </a:fld>
            <a:endParaRPr lang="en-GB"/>
          </a:p>
        </p:txBody>
      </p:sp>
    </p:spTree>
    <p:extLst>
      <p:ext uri="{BB962C8B-B14F-4D97-AF65-F5344CB8AC3E}">
        <p14:creationId xmlns:p14="http://schemas.microsoft.com/office/powerpoint/2010/main" val="201254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slide shows the positive relationship between labour productivity (GDP per hour worked) at the country level and the average intensity of the use of reading skills at work. This relationship holds even when controls are added for literacy proficiency. </a:t>
            </a:r>
          </a:p>
          <a:p>
            <a:endParaRPr lang="en-GB" baseline="0" dirty="0"/>
          </a:p>
          <a:p>
            <a:r>
              <a:rPr lang="en-GB" baseline="0" dirty="0"/>
              <a:t>This relationship will to a degree reflect the industrial and occupational structure of the countries concerned. </a:t>
            </a:r>
            <a:endParaRPr lang="en-GB" dirty="0"/>
          </a:p>
        </p:txBody>
      </p:sp>
      <p:sp>
        <p:nvSpPr>
          <p:cNvPr id="4" name="Slide Number Placeholder 3"/>
          <p:cNvSpPr>
            <a:spLocks noGrp="1"/>
          </p:cNvSpPr>
          <p:nvPr>
            <p:ph type="sldNum" sz="quarter" idx="10"/>
          </p:nvPr>
        </p:nvSpPr>
        <p:spPr/>
        <p:txBody>
          <a:bodyPr/>
          <a:lstStyle/>
          <a:p>
            <a:fld id="{3003E42E-40FD-479E-A65E-60D7D61AE096}" type="slidenum">
              <a:rPr lang="en-GB" smtClean="0"/>
              <a:t>26</a:t>
            </a:fld>
            <a:endParaRPr lang="en-GB"/>
          </a:p>
        </p:txBody>
      </p:sp>
    </p:spTree>
    <p:extLst>
      <p:ext uri="{BB962C8B-B14F-4D97-AF65-F5344CB8AC3E}">
        <p14:creationId xmlns:p14="http://schemas.microsoft.com/office/powerpoint/2010/main" val="1558759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03E42E-40FD-479E-A65E-60D7D61AE096}"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398132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9400" cy="3729038"/>
          </a:xfrm>
        </p:spPr>
      </p:sp>
      <p:sp>
        <p:nvSpPr>
          <p:cNvPr id="3" name="Notes Placeholder 2"/>
          <p:cNvSpPr>
            <a:spLocks noGrp="1"/>
          </p:cNvSpPr>
          <p:nvPr>
            <p:ph type="body" idx="1"/>
          </p:nvPr>
        </p:nvSpPr>
        <p:spPr/>
        <p:txBody>
          <a:bodyPr>
            <a:normAutofit/>
          </a:bodyPr>
          <a:lstStyle/>
          <a:p>
            <a:r>
              <a:rPr lang="en-GB" dirty="0">
                <a:solidFill>
                  <a:schemeClr val="bg1"/>
                </a:solidFill>
              </a:rPr>
              <a:t>There are some tough methodological challenges that need to be addressed:</a:t>
            </a:r>
          </a:p>
          <a:p>
            <a:endParaRPr lang="en-GB" dirty="0">
              <a:solidFill>
                <a:schemeClr val="bg1"/>
              </a:solidFill>
            </a:endParaRPr>
          </a:p>
          <a:p>
            <a:r>
              <a:rPr lang="en-GB" dirty="0">
                <a:solidFill>
                  <a:schemeClr val="bg1"/>
                </a:solidFill>
              </a:rPr>
              <a:t>Can we sufficiently distinguish the role of context from that of the underlying cognitive construct ?</a:t>
            </a:r>
          </a:p>
          <a:p>
            <a:r>
              <a:rPr lang="en-GB" dirty="0">
                <a:solidFill>
                  <a:schemeClr val="bg1"/>
                </a:solidFill>
              </a:rPr>
              <a:t>Do new types of items that are enabled by computers and networks change the constructs that are being measured ?</a:t>
            </a:r>
          </a:p>
          <a:p>
            <a:r>
              <a:rPr lang="en-GB" dirty="0">
                <a:solidFill>
                  <a:schemeClr val="bg1"/>
                </a:solidFill>
              </a:rPr>
              <a:t>Can we drink from the </a:t>
            </a:r>
            <a:r>
              <a:rPr lang="en-GB" dirty="0" err="1">
                <a:solidFill>
                  <a:schemeClr val="bg1"/>
                </a:solidFill>
              </a:rPr>
              <a:t>firehose</a:t>
            </a:r>
            <a:r>
              <a:rPr lang="en-GB" dirty="0">
                <a:solidFill>
                  <a:schemeClr val="bg1"/>
                </a:solidFill>
              </a:rPr>
              <a:t> of increasing data streams that arise from new assessment modes ?</a:t>
            </a:r>
          </a:p>
          <a:p>
            <a:r>
              <a:rPr lang="en-GB" dirty="0">
                <a:solidFill>
                  <a:schemeClr val="bg1"/>
                </a:solidFill>
              </a:rPr>
              <a:t>Can we utilise new technologies and new ways of thinking of assessments to gain more information from the classroom without overwhelming the classroom with more assessments ?</a:t>
            </a:r>
          </a:p>
          <a:p>
            <a:r>
              <a:rPr lang="en-GB" dirty="0">
                <a:solidFill>
                  <a:schemeClr val="bg1"/>
                </a:solidFill>
              </a:rPr>
              <a:t>What is the right mix of crowd wisdom and traditional validity information ?</a:t>
            </a:r>
          </a:p>
          <a:p>
            <a:r>
              <a:rPr lang="en-GB" dirty="0">
                <a:solidFill>
                  <a:schemeClr val="bg1"/>
                </a:solidFill>
              </a:rPr>
              <a:t>How can we create assessments that are activators of students’ own learning ?</a:t>
            </a:r>
          </a:p>
          <a:p>
            <a:endParaRPr lang="en-US" dirty="0"/>
          </a:p>
        </p:txBody>
      </p:sp>
    </p:spTree>
    <p:extLst>
      <p:ext uri="{BB962C8B-B14F-4D97-AF65-F5344CB8AC3E}">
        <p14:creationId xmlns:p14="http://schemas.microsoft.com/office/powerpoint/2010/main" val="2760326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a:xfrm>
            <a:off x="88900" y="746125"/>
            <a:ext cx="6629400" cy="3729038"/>
          </a:xfrm>
          <a:ln/>
        </p:spPr>
      </p:sp>
      <p:sp>
        <p:nvSpPr>
          <p:cNvPr id="13314" name="Notes Placeholder 2"/>
          <p:cNvSpPr>
            <a:spLocks noGrp="1"/>
          </p:cNvSpPr>
          <p:nvPr>
            <p:ph type="body" idx="1"/>
          </p:nvPr>
        </p:nvSpPr>
        <p:spPr>
          <a:noFill/>
          <a:ln w="9525"/>
        </p:spPr>
        <p:txBody>
          <a:bodyPr>
            <a:normAutofit fontScale="77500" lnSpcReduction="20000"/>
          </a:bodyPr>
          <a:lstStyle/>
          <a:p>
            <a:r>
              <a:rPr lang="en-GB" dirty="0"/>
              <a:t>The approaches to assessment that countries are pursuing to get there differ markedly.</a:t>
            </a:r>
          </a:p>
          <a:p>
            <a:endParaRPr lang="en-GB" dirty="0"/>
          </a:p>
          <a:p>
            <a:r>
              <a:rPr lang="en-GB" baseline="0" dirty="0"/>
              <a:t>Many systems seek to figure out how effectively education systems, or parts of them, function as a whole. To do that, they typically assess a sample of schools and students rather than every student in every school. Of course, you then cannot compare the performance of individual schools and build accountability systems around that. On the other hand, you can put more resources into testing fewer students better, </a:t>
            </a:r>
            <a:r>
              <a:rPr lang="en-GB" b="1" baseline="0" dirty="0"/>
              <a:t>rather than </a:t>
            </a:r>
            <a:r>
              <a:rPr lang="en-GB" b="1" baseline="0" dirty="0" err="1"/>
              <a:t>sacrifacing</a:t>
            </a:r>
            <a:r>
              <a:rPr lang="en-GB" b="1" baseline="0" dirty="0"/>
              <a:t> validity gains for efficiency gains. </a:t>
            </a:r>
          </a:p>
          <a:p>
            <a:endParaRPr lang="en-GB" baseline="0" dirty="0"/>
          </a:p>
          <a:p>
            <a:r>
              <a:rPr lang="en-GB" baseline="0" dirty="0"/>
              <a:t>Other assessment systems focus on school performance. And yet others seek evaluate teachers and students in classrooms.</a:t>
            </a:r>
          </a:p>
          <a:p>
            <a:endParaRPr lang="en-GB" baseline="0" dirty="0"/>
          </a:p>
          <a:p>
            <a:r>
              <a:rPr lang="en-GB" baseline="0" dirty="0"/>
              <a:t>And of course, all of these systems are complementary and they typically look at what students are able to do.</a:t>
            </a:r>
          </a:p>
          <a:p>
            <a:endParaRPr lang="en-GB" baseline="0" dirty="0"/>
          </a:p>
          <a:p>
            <a:r>
              <a:rPr lang="en-GB" baseline="0" dirty="0"/>
              <a:t>Assessment systems, and the philosophies around which they are build, vary also by their purposes. Is the primary purpose accountability, are results made publicly available and linked to some form of </a:t>
            </a:r>
            <a:r>
              <a:rPr lang="en-GB" baseline="0" dirty="0" err="1"/>
              <a:t>consequencies</a:t>
            </a:r>
            <a:r>
              <a:rPr lang="en-GB" baseline="0" dirty="0"/>
              <a:t>? Those purposes are common in England, the United States and Latin America.</a:t>
            </a:r>
          </a:p>
          <a:p>
            <a:endParaRPr lang="en-GB" baseline="0" dirty="0"/>
          </a:p>
          <a:p>
            <a:r>
              <a:rPr lang="en-GB" baseline="0" dirty="0"/>
              <a:t>Or is the focus diagnosis and improvement, with the results feeding back directly to teachers and learners? Again, these are complementary not competing objectives, even if there is some tension between objectivity in an assessment and relevance. That tends to be the primary focus in Northern Europe or Scotland, for example.</a:t>
            </a:r>
          </a:p>
          <a:p>
            <a:endParaRPr lang="en-GB" baseline="0" dirty="0"/>
          </a:p>
          <a:p>
            <a:r>
              <a:rPr lang="en-GB" baseline="0" dirty="0"/>
              <a:t>There are also differences with who is in charge to prepare the evaluation, to conduct it and to use the results. </a:t>
            </a:r>
          </a:p>
          <a:p>
            <a:endParaRPr lang="en-GB" baseline="0" dirty="0"/>
          </a:p>
          <a:p>
            <a:r>
              <a:rPr lang="en-GB" baseline="0" dirty="0"/>
              <a:t>Systems involve very different actors and stakeholders in their assessment processes, often this is related to the political economy to maximise the </a:t>
            </a:r>
            <a:r>
              <a:rPr lang="en-GB" baseline="0" dirty="0" err="1"/>
              <a:t>utilisity</a:t>
            </a:r>
            <a:r>
              <a:rPr lang="en-GB" baseline="0" dirty="0"/>
              <a:t> and acceptance of assessment processes.</a:t>
            </a:r>
          </a:p>
          <a:p>
            <a:endParaRPr lang="en-GB" baseline="0" dirty="0"/>
          </a:p>
          <a:p>
            <a:r>
              <a:rPr lang="en-GB" baseline="0" dirty="0"/>
              <a:t>Similarly, the type of instruments, differ widely, both within but also across countries. When you think about an assessment in the United States, you may imagine a multiple-choice test, but there are other countries where multiple-choice tests are not used at all, they may use open-ended assessments or even oral examinations. Or they may use classroom observations, student or teacher portfolios or other instruments. I will come back to this aspect.</a:t>
            </a:r>
          </a:p>
          <a:p>
            <a:endParaRPr lang="en-GB" baseline="0" dirty="0"/>
          </a:p>
          <a:p>
            <a:r>
              <a:rPr lang="en-GB" baseline="0" dirty="0"/>
              <a:t>And then, of course, assessments differ by what they assess, whether the focus is on inputs, processes or outputs.</a:t>
            </a:r>
          </a:p>
        </p:txBody>
      </p:sp>
    </p:spTree>
    <p:extLst>
      <p:ext uri="{BB962C8B-B14F-4D97-AF65-F5344CB8AC3E}">
        <p14:creationId xmlns:p14="http://schemas.microsoft.com/office/powerpoint/2010/main" val="217042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9400" cy="3729038"/>
          </a:xfrm>
        </p:spPr>
      </p:sp>
      <p:sp>
        <p:nvSpPr>
          <p:cNvPr id="3" name="Notes Placeholder 2"/>
          <p:cNvSpPr>
            <a:spLocks noGrp="1"/>
          </p:cNvSpPr>
          <p:nvPr>
            <p:ph type="body" idx="1"/>
          </p:nvPr>
        </p:nvSpPr>
        <p:spPr/>
        <p:txBody>
          <a:bodyPr>
            <a:normAutofit fontScale="85000" lnSpcReduction="10000"/>
          </a:bodyPr>
          <a:lstStyle/>
          <a:p>
            <a:r>
              <a:rPr lang="en-GB" sz="1200" i="0" kern="1200" dirty="0">
                <a:solidFill>
                  <a:schemeClr val="tx1"/>
                </a:solidFill>
                <a:latin typeface="Times New Roman" pitchFamily="18" charset="0"/>
                <a:ea typeface="+mn-ea"/>
                <a:cs typeface="+mn-cs"/>
              </a:rPr>
              <a:t>But</a:t>
            </a:r>
            <a:r>
              <a:rPr lang="en-GB" sz="1200" i="0" kern="1200" baseline="0" dirty="0">
                <a:solidFill>
                  <a:schemeClr val="tx1"/>
                </a:solidFill>
                <a:latin typeface="Times New Roman" pitchFamily="18" charset="0"/>
                <a:ea typeface="+mn-ea"/>
                <a:cs typeface="+mn-cs"/>
              </a:rPr>
              <a:t> there are also some common trends, most importantly the move towards multi-layered assessment systems that coherently extend from students to schools to states, nations and the international level. </a:t>
            </a:r>
          </a:p>
          <a:p>
            <a:endParaRPr lang="en-GB" sz="1200" i="0" kern="1200" baseline="0" dirty="0">
              <a:solidFill>
                <a:schemeClr val="tx1"/>
              </a:solidFill>
              <a:latin typeface="Times New Roman" pitchFamily="18" charset="0"/>
              <a:ea typeface="+mn-ea"/>
              <a:cs typeface="+mn-cs"/>
            </a:endParaRPr>
          </a:p>
          <a:p>
            <a:r>
              <a:rPr lang="en-GB" i="0" dirty="0"/>
              <a:t>These assessments</a:t>
            </a:r>
            <a:r>
              <a:rPr lang="en-GB" i="0" baseline="0" dirty="0"/>
              <a:t> seek not to take learning time away from students, but try to enhance the learning of students, of teachers, of school administrators and policy makers, through building frameworks for lateral accountability.</a:t>
            </a:r>
          </a:p>
          <a:p>
            <a:endParaRPr lang="en-GB" i="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latin typeface="Times New Roman" pitchFamily="18" charset="0"/>
                <a:ea typeface="+mn-ea"/>
                <a:cs typeface="+mn-cs"/>
              </a:rPr>
              <a:t>The assessments underline that successful learning is as much about the process as it is about facts and figures, they emphasise</a:t>
            </a:r>
            <a:r>
              <a:rPr lang="en-GB" sz="1200" kern="1200" baseline="0" dirty="0">
                <a:solidFill>
                  <a:schemeClr val="tx1"/>
                </a:solidFill>
                <a:latin typeface="Times New Roman" pitchFamily="18" charset="0"/>
                <a:ea typeface="+mn-ea"/>
                <a:cs typeface="+mn-cs"/>
              </a:rPr>
              <a:t> that success is not about the reproduction of subject matter content, but about the capacity to </a:t>
            </a:r>
            <a:r>
              <a:rPr lang="en-GB" sz="1200" kern="1200" dirty="0">
                <a:solidFill>
                  <a:schemeClr val="tx1"/>
                </a:solidFill>
                <a:latin typeface="Times New Roman" pitchFamily="18" charset="0"/>
                <a:ea typeface="+mn-ea"/>
                <a:cs typeface="+mn-cs"/>
              </a:rPr>
              <a:t>integrate, synthesize and creatively extrapolate from what you know and apply that knowledge in novel</a:t>
            </a:r>
            <a:r>
              <a:rPr lang="en-GB" sz="1200" kern="1200" baseline="0" dirty="0">
                <a:solidFill>
                  <a:schemeClr val="tx1"/>
                </a:solidFill>
                <a:latin typeface="Times New Roman" pitchFamily="18" charset="0"/>
                <a:ea typeface="+mn-ea"/>
                <a:cs typeface="+mn-cs"/>
              </a:rPr>
              <a:t> situations</a:t>
            </a:r>
            <a:r>
              <a:rPr lang="en-GB" sz="1200" kern="1200" dirty="0">
                <a:solidFill>
                  <a:schemeClr val="tx1"/>
                </a:solidFill>
                <a:latin typeface="Times New Roman" pitchFamily="18" charset="0"/>
                <a:ea typeface="+mn-ea"/>
                <a:cs typeface="+mn-cs"/>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i="0" kern="1200" dirty="0">
                <a:solidFill>
                  <a:schemeClr val="tx1"/>
                </a:solidFill>
                <a:latin typeface="Times New Roman" pitchFamily="18" charset="0"/>
                <a:ea typeface="+mn-ea"/>
                <a:cs typeface="+mn-cs"/>
              </a:rPr>
              <a:t>They</a:t>
            </a:r>
            <a:r>
              <a:rPr lang="en-GB" sz="1200" i="0" kern="1200" baseline="0" dirty="0">
                <a:solidFill>
                  <a:schemeClr val="tx1"/>
                </a:solidFill>
                <a:latin typeface="Times New Roman" pitchFamily="18" charset="0"/>
                <a:ea typeface="+mn-ea"/>
                <a:cs typeface="+mn-cs"/>
              </a:rPr>
              <a:t> try to </a:t>
            </a:r>
            <a:r>
              <a:rPr lang="en-GB" sz="1200" kern="1200" dirty="0">
                <a:solidFill>
                  <a:schemeClr val="tx1"/>
                </a:solidFill>
                <a:latin typeface="Times New Roman" pitchFamily="18" charset="0"/>
                <a:ea typeface="+mn-ea"/>
                <a:cs typeface="+mn-cs"/>
              </a:rPr>
              <a:t>provide a window into students’ understandings and the conceptual strategies a student uses to solve a problem.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latin typeface="Times New Roman" pitchFamily="18" charset="0"/>
                <a:ea typeface="+mn-ea"/>
                <a:cs typeface="+mn-cs"/>
              </a:rPr>
              <a:t>They</a:t>
            </a:r>
            <a:r>
              <a:rPr lang="en-GB" sz="1200" kern="1200" baseline="0" dirty="0">
                <a:solidFill>
                  <a:schemeClr val="tx1"/>
                </a:solidFill>
                <a:latin typeface="Times New Roman" pitchFamily="18" charset="0"/>
                <a:ea typeface="+mn-ea"/>
                <a:cs typeface="+mn-cs"/>
              </a:rPr>
              <a:t> provide dynamic task contexts in which </a:t>
            </a:r>
            <a:r>
              <a:rPr lang="en-GB" sz="1200" kern="1200" dirty="0">
                <a:solidFill>
                  <a:schemeClr val="tx1"/>
                </a:solidFill>
                <a:latin typeface="Times New Roman" pitchFamily="18" charset="0"/>
                <a:ea typeface="+mn-ea"/>
                <a:cs typeface="+mn-cs"/>
              </a:rPr>
              <a:t>prior actions may stimulate unpredictable reactions that in turn influence subsequent strategies and options. </a:t>
            </a:r>
          </a:p>
          <a:p>
            <a:endParaRPr lang="en-GB" sz="1200" kern="1200" dirty="0">
              <a:solidFill>
                <a:schemeClr val="tx1"/>
              </a:solidFill>
              <a:latin typeface="Times New Roman" pitchFamily="18" charset="0"/>
              <a:ea typeface="+mn-ea"/>
              <a:cs typeface="+mn-cs"/>
            </a:endParaRPr>
          </a:p>
          <a:p>
            <a:r>
              <a:rPr lang="en-GB" sz="1200" kern="1200" dirty="0">
                <a:solidFill>
                  <a:schemeClr val="tx1"/>
                </a:solidFill>
                <a:latin typeface="Times New Roman" pitchFamily="18" charset="0"/>
                <a:ea typeface="+mn-ea"/>
                <a:cs typeface="+mn-cs"/>
              </a:rPr>
              <a:t>They try</a:t>
            </a:r>
            <a:r>
              <a:rPr lang="en-GB" sz="1200" kern="1200" baseline="0" dirty="0">
                <a:solidFill>
                  <a:schemeClr val="tx1"/>
                </a:solidFill>
                <a:latin typeface="Times New Roman" pitchFamily="18" charset="0"/>
                <a:ea typeface="+mn-ea"/>
                <a:cs typeface="+mn-cs"/>
              </a:rPr>
              <a:t> to add </a:t>
            </a:r>
            <a:r>
              <a:rPr lang="en-GB" sz="1200" i="0" kern="1200" dirty="0">
                <a:solidFill>
                  <a:schemeClr val="tx1"/>
                </a:solidFill>
                <a:latin typeface="Times New Roman" pitchFamily="18" charset="0"/>
                <a:ea typeface="+mn-ea"/>
                <a:cs typeface="+mn-cs"/>
              </a:rPr>
              <a:t>value for teaching and learning</a:t>
            </a:r>
            <a:r>
              <a:rPr lang="en-GB" sz="1200" kern="1200" dirty="0">
                <a:solidFill>
                  <a:schemeClr val="tx1"/>
                </a:solidFill>
                <a:latin typeface="Times New Roman" pitchFamily="18" charset="0"/>
                <a:ea typeface="+mn-ea"/>
                <a:cs typeface="+mn-cs"/>
              </a:rPr>
              <a:t>. The process of responding to assessments can</a:t>
            </a:r>
          </a:p>
          <a:p>
            <a:r>
              <a:rPr lang="en-GB" sz="1200" kern="1200" dirty="0">
                <a:solidFill>
                  <a:schemeClr val="tx1"/>
                </a:solidFill>
                <a:latin typeface="Times New Roman" pitchFamily="18" charset="0"/>
                <a:ea typeface="+mn-ea"/>
                <a:cs typeface="+mn-cs"/>
              </a:rPr>
              <a:t>enhance student learning if assessment tasks are well crafted to incorporate principles of learning and cognition. For example, assessment tasks can incorporate transfer and authentic applications, and can provide opportunities for students to organize and deepen their understanding through explanation and use of multiple representations. They try to </a:t>
            </a:r>
            <a:r>
              <a:rPr lang="en-GB" sz="1200" i="0" kern="1200" dirty="0">
                <a:solidFill>
                  <a:schemeClr val="tx1"/>
                </a:solidFill>
                <a:latin typeface="Times New Roman" pitchFamily="18" charset="0"/>
                <a:ea typeface="+mn-ea"/>
                <a:cs typeface="+mn-cs"/>
              </a:rPr>
              <a:t>generate information that can be acted upon and provides productive and usable feedback for all intended users</a:t>
            </a:r>
            <a:r>
              <a:rPr lang="en-GB" sz="1200" i="1" kern="1200" dirty="0">
                <a:solidFill>
                  <a:schemeClr val="tx1"/>
                </a:solidFill>
                <a:latin typeface="Times New Roman" pitchFamily="18" charset="0"/>
                <a:ea typeface="+mn-ea"/>
                <a:cs typeface="+mn-cs"/>
              </a:rPr>
              <a:t>. </a:t>
            </a:r>
            <a:r>
              <a:rPr lang="en-GB" sz="1200" kern="1200" dirty="0">
                <a:solidFill>
                  <a:schemeClr val="tx1"/>
                </a:solidFill>
                <a:latin typeface="Times New Roman" pitchFamily="18" charset="0"/>
                <a:ea typeface="+mn-ea"/>
                <a:cs typeface="+mn-cs"/>
              </a:rPr>
              <a:t>Teachers need to be able to understand what the</a:t>
            </a:r>
          </a:p>
          <a:p>
            <a:r>
              <a:rPr lang="en-GB" sz="1200" kern="1200" dirty="0">
                <a:solidFill>
                  <a:schemeClr val="tx1"/>
                </a:solidFill>
                <a:latin typeface="Times New Roman" pitchFamily="18" charset="0"/>
                <a:ea typeface="+mn-ea"/>
                <a:cs typeface="+mn-cs"/>
              </a:rPr>
              <a:t>assessment reveals about students’ thinking. And school administrators, policymakers, and teachers need to be able to use this assessment information to determine how to create better opportunities for student learning.</a:t>
            </a:r>
          </a:p>
          <a:p>
            <a:endParaRPr lang="en-GB" sz="1200" kern="1200" dirty="0">
              <a:solidFill>
                <a:schemeClr val="tx1"/>
              </a:solidFill>
              <a:latin typeface="Times New Roman" pitchFamily="18" charset="0"/>
              <a:ea typeface="+mn-ea"/>
              <a:cs typeface="+mn-cs"/>
            </a:endParaRPr>
          </a:p>
          <a:p>
            <a:r>
              <a:rPr lang="en-GB" sz="1200" kern="1200" dirty="0">
                <a:solidFill>
                  <a:schemeClr val="tx1"/>
                </a:solidFill>
                <a:latin typeface="Times New Roman" pitchFamily="18" charset="0"/>
                <a:ea typeface="+mn-ea"/>
                <a:cs typeface="+mn-cs"/>
              </a:rPr>
              <a:t>Last but not least, those assessments do</a:t>
            </a:r>
            <a:r>
              <a:rPr lang="en-GB" sz="1200" kern="1200" baseline="0" dirty="0">
                <a:solidFill>
                  <a:schemeClr val="tx1"/>
                </a:solidFill>
                <a:latin typeface="Times New Roman" pitchFamily="18" charset="0"/>
                <a:ea typeface="+mn-ea"/>
                <a:cs typeface="+mn-cs"/>
              </a:rPr>
              <a:t> not operate in a vacuum but, are part of a comprehensive set of instruments that extend to instructional material as well as teacher training.</a:t>
            </a:r>
            <a:endParaRPr lang="en-GB" sz="1200" kern="1200" dirty="0">
              <a:solidFill>
                <a:schemeClr val="tx1"/>
              </a:solidFill>
              <a:latin typeface="Times New Roman" pitchFamily="18" charset="0"/>
              <a:ea typeface="+mn-ea"/>
              <a:cs typeface="+mn-cs"/>
            </a:endParaRPr>
          </a:p>
        </p:txBody>
      </p:sp>
    </p:spTree>
    <p:extLst>
      <p:ext uri="{BB962C8B-B14F-4D97-AF65-F5344CB8AC3E}">
        <p14:creationId xmlns:p14="http://schemas.microsoft.com/office/powerpoint/2010/main" val="603649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4294967295"/>
          </p:nvPr>
        </p:nvSpPr>
        <p:spPr bwMode="auto">
          <a:xfrm>
            <a:off x="3884916" y="8684458"/>
            <a:ext cx="2971479" cy="458079"/>
          </a:xfrm>
          <a:prstGeom prst="rect">
            <a:avLst/>
          </a:prstGeom>
          <a:noFill/>
          <a:ln>
            <a:miter lim="800000"/>
            <a:headEnd/>
            <a:tailEnd/>
          </a:ln>
        </p:spPr>
        <p:txBody>
          <a:bodyPr lIns="87023" tIns="43512" rIns="87023" bIns="43512"/>
          <a:lstStyle/>
          <a:p>
            <a:pPr marL="0" marR="0" lvl="0" indent="0" algn="r" defTabSz="914400" rtl="0" eaLnBrk="1" fontAlgn="auto" latinLnBrk="0" hangingPunct="1">
              <a:lnSpc>
                <a:spcPct val="100000"/>
              </a:lnSpc>
              <a:spcBef>
                <a:spcPts val="0"/>
              </a:spcBef>
              <a:spcAft>
                <a:spcPts val="0"/>
              </a:spcAft>
              <a:buClrTx/>
              <a:buSzTx/>
              <a:buFontTx/>
              <a:buNone/>
              <a:tabLst/>
              <a:defRPr/>
            </a:pPr>
            <a:fld id="{D987CC5E-4EEA-4B35-8D63-2D217DBCBF77}" type="slidenum">
              <a:rPr kumimoji="0" lang="it-IT" sz="18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8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32770" name="Rectangle 2"/>
          <p:cNvSpPr>
            <a:spLocks noGrp="1" noRot="1" noChangeAspect="1" noChangeArrowheads="1" noTextEdit="1"/>
          </p:cNvSpPr>
          <p:nvPr>
            <p:ph type="sldImg"/>
          </p:nvPr>
        </p:nvSpPr>
        <p:spPr>
          <a:xfrm>
            <a:off x="381000" y="684213"/>
            <a:ext cx="6096000" cy="3429000"/>
          </a:xfrm>
          <a:ln/>
        </p:spPr>
      </p:sp>
      <p:sp>
        <p:nvSpPr>
          <p:cNvPr id="32771" name="Rectangle 3"/>
          <p:cNvSpPr>
            <a:spLocks noGrp="1" noChangeArrowheads="1"/>
          </p:cNvSpPr>
          <p:nvPr>
            <p:ph type="body" idx="1"/>
          </p:nvPr>
        </p:nvSpPr>
        <p:spPr>
          <a:noFill/>
          <a:ln w="9525"/>
        </p:spPr>
        <p:txBody>
          <a:bodyPr/>
          <a:lstStyle/>
          <a:p>
            <a:pPr eaLnBrk="1" hangingPunct="1"/>
            <a:r>
              <a:rPr lang="en-GB" dirty="0"/>
              <a:t>Let me show you another example from PISA here.</a:t>
            </a:r>
            <a:r>
              <a:rPr lang="en-GB" baseline="0" dirty="0"/>
              <a:t> This is how we defined science</a:t>
            </a:r>
            <a:endParaRPr lang="en-GB" dirty="0"/>
          </a:p>
        </p:txBody>
      </p:sp>
    </p:spTree>
    <p:extLst>
      <p:ext uri="{BB962C8B-B14F-4D97-AF65-F5344CB8AC3E}">
        <p14:creationId xmlns:p14="http://schemas.microsoft.com/office/powerpoint/2010/main" val="420102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4294967295"/>
          </p:nvPr>
        </p:nvSpPr>
        <p:spPr bwMode="auto">
          <a:xfrm>
            <a:off x="3884916" y="8684458"/>
            <a:ext cx="2971479" cy="458079"/>
          </a:xfrm>
          <a:prstGeom prst="rect">
            <a:avLst/>
          </a:prstGeom>
          <a:noFill/>
          <a:ln>
            <a:miter lim="800000"/>
            <a:headEnd/>
            <a:tailEnd/>
          </a:ln>
        </p:spPr>
        <p:txBody>
          <a:bodyPr lIns="87023" tIns="43512" rIns="87023" bIns="43512"/>
          <a:lstStyle/>
          <a:p>
            <a:pPr marL="0" marR="0" lvl="0" indent="0" algn="r" defTabSz="914400" rtl="0" eaLnBrk="1" fontAlgn="auto" latinLnBrk="0" hangingPunct="1">
              <a:lnSpc>
                <a:spcPct val="100000"/>
              </a:lnSpc>
              <a:spcBef>
                <a:spcPts val="0"/>
              </a:spcBef>
              <a:spcAft>
                <a:spcPts val="0"/>
              </a:spcAft>
              <a:buClrTx/>
              <a:buSzTx/>
              <a:buFontTx/>
              <a:buNone/>
              <a:tabLst/>
              <a:defRPr/>
            </a:pPr>
            <a:fld id="{D987CC5E-4EEA-4B35-8D63-2D217DBCBF77}" type="slidenum">
              <a:rPr kumimoji="0" lang="it-IT" sz="18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8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32770" name="Rectangle 2"/>
          <p:cNvSpPr>
            <a:spLocks noGrp="1" noRot="1" noChangeAspect="1" noChangeArrowheads="1" noTextEdit="1"/>
          </p:cNvSpPr>
          <p:nvPr>
            <p:ph type="sldImg"/>
          </p:nvPr>
        </p:nvSpPr>
        <p:spPr>
          <a:xfrm>
            <a:off x="381000" y="684213"/>
            <a:ext cx="6096000" cy="3429000"/>
          </a:xfrm>
          <a:ln/>
        </p:spPr>
      </p:sp>
      <p:sp>
        <p:nvSpPr>
          <p:cNvPr id="32771" name="Rectangle 3"/>
          <p:cNvSpPr>
            <a:spLocks noGrp="1" noChangeArrowheads="1"/>
          </p:cNvSpPr>
          <p:nvPr>
            <p:ph type="body" idx="1"/>
          </p:nvPr>
        </p:nvSpPr>
        <p:spPr>
          <a:noFill/>
          <a:ln w="9525"/>
        </p:spPr>
        <p:txBody>
          <a:bodyPr/>
          <a:lstStyle/>
          <a:p>
            <a:pPr eaLnBrk="1" hangingPunct="1"/>
            <a:r>
              <a:rPr lang="en-GB" dirty="0"/>
              <a:t>Let me show you another example from PISA here.</a:t>
            </a:r>
            <a:r>
              <a:rPr lang="en-GB" baseline="0" dirty="0"/>
              <a:t> This is how we defined science</a:t>
            </a:r>
            <a:endParaRPr lang="en-GB" dirty="0"/>
          </a:p>
        </p:txBody>
      </p:sp>
    </p:spTree>
    <p:extLst>
      <p:ext uri="{BB962C8B-B14F-4D97-AF65-F5344CB8AC3E}">
        <p14:creationId xmlns:p14="http://schemas.microsoft.com/office/powerpoint/2010/main" val="273869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4294967295"/>
          </p:nvPr>
        </p:nvSpPr>
        <p:spPr bwMode="auto">
          <a:xfrm>
            <a:off x="3884916" y="8684458"/>
            <a:ext cx="2971479" cy="458079"/>
          </a:xfrm>
          <a:prstGeom prst="rect">
            <a:avLst/>
          </a:prstGeom>
          <a:noFill/>
          <a:ln>
            <a:miter lim="800000"/>
            <a:headEnd/>
            <a:tailEnd/>
          </a:ln>
        </p:spPr>
        <p:txBody>
          <a:bodyPr lIns="87023" tIns="43512" rIns="87023" bIns="43512"/>
          <a:lstStyle/>
          <a:p>
            <a:pPr marL="0" marR="0" lvl="0" indent="0" algn="r" defTabSz="914400" rtl="0" eaLnBrk="1" fontAlgn="auto" latinLnBrk="0" hangingPunct="1">
              <a:lnSpc>
                <a:spcPct val="100000"/>
              </a:lnSpc>
              <a:spcBef>
                <a:spcPts val="0"/>
              </a:spcBef>
              <a:spcAft>
                <a:spcPts val="0"/>
              </a:spcAft>
              <a:buClrTx/>
              <a:buSzTx/>
              <a:buFontTx/>
              <a:buNone/>
              <a:tabLst/>
              <a:defRPr/>
            </a:pPr>
            <a:fld id="{D987CC5E-4EEA-4B35-8D63-2D217DBCBF77}" type="slidenum">
              <a:rPr kumimoji="0" lang="it-IT" sz="18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8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32770" name="Rectangle 2"/>
          <p:cNvSpPr>
            <a:spLocks noGrp="1" noRot="1" noChangeAspect="1" noChangeArrowheads="1" noTextEdit="1"/>
          </p:cNvSpPr>
          <p:nvPr>
            <p:ph type="sldImg"/>
          </p:nvPr>
        </p:nvSpPr>
        <p:spPr>
          <a:xfrm>
            <a:off x="381000" y="684213"/>
            <a:ext cx="6096000" cy="3429000"/>
          </a:xfrm>
          <a:ln/>
        </p:spPr>
      </p:sp>
      <p:sp>
        <p:nvSpPr>
          <p:cNvPr id="32771" name="Rectangle 3"/>
          <p:cNvSpPr>
            <a:spLocks noGrp="1" noChangeArrowheads="1"/>
          </p:cNvSpPr>
          <p:nvPr>
            <p:ph type="body" idx="1"/>
          </p:nvPr>
        </p:nvSpPr>
        <p:spPr>
          <a:noFill/>
          <a:ln w="9525"/>
        </p:spPr>
        <p:txBody>
          <a:bodyPr/>
          <a:lstStyle/>
          <a:p>
            <a:pPr eaLnBrk="1" hangingPunct="1"/>
            <a:r>
              <a:rPr lang="en-GB" dirty="0"/>
              <a:t>Let me show you another example from PISA here.</a:t>
            </a:r>
            <a:r>
              <a:rPr lang="en-GB" baseline="0" dirty="0"/>
              <a:t> This is how we defined science</a:t>
            </a:r>
            <a:endParaRPr lang="en-GB" dirty="0"/>
          </a:p>
        </p:txBody>
      </p:sp>
    </p:spTree>
    <p:extLst>
      <p:ext uri="{BB962C8B-B14F-4D97-AF65-F5344CB8AC3E}">
        <p14:creationId xmlns:p14="http://schemas.microsoft.com/office/powerpoint/2010/main" val="132204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4294967295"/>
          </p:nvPr>
        </p:nvSpPr>
        <p:spPr bwMode="auto">
          <a:xfrm>
            <a:off x="3884916" y="8684458"/>
            <a:ext cx="2971479" cy="458079"/>
          </a:xfrm>
          <a:prstGeom prst="rect">
            <a:avLst/>
          </a:prstGeom>
          <a:noFill/>
          <a:ln>
            <a:miter lim="800000"/>
            <a:headEnd/>
            <a:tailEnd/>
          </a:ln>
        </p:spPr>
        <p:txBody>
          <a:bodyPr lIns="87023" tIns="43512" rIns="87023" bIns="43512"/>
          <a:lstStyle/>
          <a:p>
            <a:pPr marL="0" marR="0" lvl="0" indent="0" algn="r" defTabSz="914400" rtl="0" eaLnBrk="1" fontAlgn="auto" latinLnBrk="0" hangingPunct="1">
              <a:lnSpc>
                <a:spcPct val="100000"/>
              </a:lnSpc>
              <a:spcBef>
                <a:spcPts val="0"/>
              </a:spcBef>
              <a:spcAft>
                <a:spcPts val="0"/>
              </a:spcAft>
              <a:buClrTx/>
              <a:buSzTx/>
              <a:buFontTx/>
              <a:buNone/>
              <a:tabLst/>
              <a:defRPr/>
            </a:pPr>
            <a:fld id="{D987CC5E-4EEA-4B35-8D63-2D217DBCBF77}" type="slidenum">
              <a:rPr kumimoji="0" lang="it-IT" sz="18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8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32770" name="Rectangle 2"/>
          <p:cNvSpPr>
            <a:spLocks noGrp="1" noRot="1" noChangeAspect="1" noChangeArrowheads="1" noTextEdit="1"/>
          </p:cNvSpPr>
          <p:nvPr>
            <p:ph type="sldImg"/>
          </p:nvPr>
        </p:nvSpPr>
        <p:spPr>
          <a:xfrm>
            <a:off x="381000" y="684213"/>
            <a:ext cx="6096000" cy="3429000"/>
          </a:xfrm>
          <a:ln/>
        </p:spPr>
      </p:sp>
      <p:sp>
        <p:nvSpPr>
          <p:cNvPr id="32771" name="Rectangle 3"/>
          <p:cNvSpPr>
            <a:spLocks noGrp="1" noChangeArrowheads="1"/>
          </p:cNvSpPr>
          <p:nvPr>
            <p:ph type="body" idx="1"/>
          </p:nvPr>
        </p:nvSpPr>
        <p:spPr>
          <a:noFill/>
          <a:ln w="9525"/>
        </p:spPr>
        <p:txBody>
          <a:bodyPr/>
          <a:lstStyle/>
          <a:p>
            <a:pPr eaLnBrk="1" hangingPunct="1"/>
            <a:r>
              <a:rPr lang="en-GB" dirty="0"/>
              <a:t>Let me show you another example from PISA here.</a:t>
            </a:r>
            <a:r>
              <a:rPr lang="en-GB" baseline="0" dirty="0"/>
              <a:t> This is how we defined science</a:t>
            </a:r>
            <a:endParaRPr lang="en-GB" dirty="0"/>
          </a:p>
        </p:txBody>
      </p:sp>
    </p:spTree>
    <p:extLst>
      <p:ext uri="{BB962C8B-B14F-4D97-AF65-F5344CB8AC3E}">
        <p14:creationId xmlns:p14="http://schemas.microsoft.com/office/powerpoint/2010/main" val="1978492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Notes: Statistically significant odds ratios are marked in a darker tone.</a:t>
            </a:r>
            <a:r>
              <a:rPr lang="en-US" dirty="0"/>
              <a:t> </a:t>
            </a:r>
            <a:endParaRPr lang="hu-HU" dirty="0"/>
          </a:p>
          <a:p>
            <a:r>
              <a:rPr lang="en-US" sz="1200" b="0" i="0" u="none" strike="noStrike" kern="1200" dirty="0">
                <a:solidFill>
                  <a:schemeClr val="tx1"/>
                </a:solidFill>
                <a:effectLst/>
                <a:latin typeface="+mn-lt"/>
                <a:ea typeface="+mn-ea"/>
                <a:cs typeface="+mn-cs"/>
              </a:rPr>
              <a:t>Chile and Mexico are not included in the OECD average.</a:t>
            </a:r>
            <a:r>
              <a:rPr lang="en-US" dirty="0"/>
              <a:t> </a:t>
            </a:r>
            <a:endParaRPr lang="hu-HU" dirty="0"/>
          </a:p>
          <a:p>
            <a:r>
              <a:rPr lang="en-US" dirty="0"/>
              <a:t>Odds ratio </a:t>
            </a:r>
            <a:r>
              <a:rPr lang="hu-HU" dirty="0" err="1"/>
              <a:t>are</a:t>
            </a:r>
            <a:r>
              <a:rPr lang="hu-HU" dirty="0"/>
              <a:t> </a:t>
            </a:r>
            <a:r>
              <a:rPr lang="hu-HU" dirty="0" err="1"/>
              <a:t>calculated</a:t>
            </a:r>
            <a:r>
              <a:rPr lang="hu-HU" baseline="0" dirty="0"/>
              <a:t> </a:t>
            </a:r>
            <a:r>
              <a:rPr lang="en-US" dirty="0"/>
              <a:t>across 48 education systems</a:t>
            </a:r>
            <a:r>
              <a:rPr lang="hu-HU" dirty="0"/>
              <a:t>.</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EAE1E4-48A5-41E1-9D12-1BB9A9E9D379}" type="slidenum">
              <a:rPr kumimoji="0" lang="en-GB"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1122934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Notes: Statistically significant odds ratios are marked in a darker tone.</a:t>
            </a:r>
            <a:r>
              <a:rPr lang="en-US" dirty="0"/>
              <a:t> </a:t>
            </a:r>
            <a:r>
              <a:rPr lang="en-US" sz="1200" b="0" i="0" u="none" strike="noStrike" kern="1200" dirty="0">
                <a:solidFill>
                  <a:schemeClr val="tx1"/>
                </a:solidFill>
                <a:effectLst/>
                <a:latin typeface="+mn-lt"/>
                <a:ea typeface="+mn-ea"/>
                <a:cs typeface="+mn-cs"/>
              </a:rPr>
              <a:t>Chile and Mexico are not included in the OECD average.</a:t>
            </a:r>
            <a:r>
              <a:rPr lang="en-US" dirty="0"/>
              <a:t> </a:t>
            </a:r>
            <a:endParaRPr lang="hu-HU"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i="0" dirty="0"/>
              <a:t>Odds ratio</a:t>
            </a:r>
            <a:r>
              <a:rPr lang="hu-HU" sz="1200" i="0" dirty="0"/>
              <a:t>n </a:t>
            </a:r>
            <a:r>
              <a:rPr lang="hu-HU" sz="1200" i="0" dirty="0" err="1"/>
              <a:t>are</a:t>
            </a:r>
            <a:r>
              <a:rPr lang="hu-HU" sz="1200" i="0" dirty="0"/>
              <a:t> </a:t>
            </a:r>
            <a:r>
              <a:rPr lang="hu-HU" sz="1200" i="0" dirty="0" err="1"/>
              <a:t>calculated</a:t>
            </a:r>
            <a:r>
              <a:rPr lang="hu-HU" sz="1200" i="0" dirty="0"/>
              <a:t> </a:t>
            </a:r>
            <a:r>
              <a:rPr lang="en-GB" sz="1200" i="0" dirty="0"/>
              <a:t>across 48 education systems</a:t>
            </a:r>
            <a:r>
              <a:rPr lang="hu-HU" sz="1200" i="0" dirty="0"/>
              <a:t>.</a:t>
            </a:r>
            <a:endParaRPr lang="en-GB" sz="1200" i="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EAE1E4-48A5-41E1-9D12-1BB9A9E9D379}" type="slidenum">
              <a:rPr kumimoji="0" lang="en-GB"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12106971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7.emf"/></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emf"/><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emf"/><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emf"/><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제목 슬라이드">
    <p:spTree>
      <p:nvGrpSpPr>
        <p:cNvPr id="1" name=""/>
        <p:cNvGrpSpPr/>
        <p:nvPr/>
      </p:nvGrpSpPr>
      <p:grpSpPr>
        <a:xfrm>
          <a:off x="0" y="0"/>
          <a:ext cx="0" cy="0"/>
          <a:chOff x="0" y="0"/>
          <a:chExt cx="0" cy="0"/>
        </a:xfrm>
      </p:grpSpPr>
      <p:pic>
        <p:nvPicPr>
          <p:cNvPr id="7" name="Picture 3" descr="C:\Users\hanskys\Desktop\EDU\pisa presentation\usb files\GettyImages_145629557.jpg"/>
          <p:cNvPicPr>
            <a:picLocks noChangeAspect="1" noChangeArrowheads="1"/>
          </p:cNvPicPr>
          <p:nvPr/>
        </p:nvPicPr>
        <p:blipFill>
          <a:blip r:embed="rId2" cstate="print"/>
          <a:srcRect b="9658"/>
          <a:stretch>
            <a:fillRect/>
          </a:stretch>
        </p:blipFill>
        <p:spPr bwMode="auto">
          <a:xfrm>
            <a:off x="4360628" y="4581128"/>
            <a:ext cx="5044893" cy="2276872"/>
          </a:xfrm>
          <a:prstGeom prst="rect">
            <a:avLst/>
          </a:prstGeom>
          <a:noFill/>
        </p:spPr>
      </p:pic>
      <p:sp>
        <p:nvSpPr>
          <p:cNvPr id="8" name="Rectangle 40"/>
          <p:cNvSpPr/>
          <p:nvPr/>
        </p:nvSpPr>
        <p:spPr>
          <a:xfrm rot="16200000">
            <a:off x="3731737" y="5385219"/>
            <a:ext cx="2232248" cy="768085"/>
          </a:xfrm>
          <a:prstGeom prst="rect">
            <a:avLst/>
          </a:prstGeom>
          <a:gradFill flip="none" rotWithShape="1">
            <a:gsLst>
              <a:gs pos="0">
                <a:srgbClr val="7F7F7F"/>
              </a:gs>
              <a:gs pos="58000">
                <a:srgbClr val="D25F26">
                  <a:alpha val="35000"/>
                </a:srgbClr>
              </a:gs>
              <a:gs pos="100000">
                <a:srgbClr val="278D99">
                  <a:tint val="23500"/>
                  <a:satMod val="160000"/>
                  <a:alpha val="0"/>
                </a:srgbClr>
              </a:gs>
            </a:gsLst>
            <a:lin ang="5400000" scaled="1"/>
            <a:tileRect/>
          </a:gra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sp>
        <p:nvSpPr>
          <p:cNvPr id="9" name="Rectangle 40"/>
          <p:cNvSpPr/>
          <p:nvPr/>
        </p:nvSpPr>
        <p:spPr>
          <a:xfrm rot="16200000">
            <a:off x="2531604" y="4953171"/>
            <a:ext cx="2232248" cy="1632181"/>
          </a:xfrm>
          <a:prstGeom prst="rect">
            <a:avLst/>
          </a:prstGeom>
          <a:solidFill>
            <a:srgbClr val="7F7C8F"/>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pic>
        <p:nvPicPr>
          <p:cNvPr id="10" name="Picture 4" descr="C:\Users\hanskys\Desktop\EDU\pisa presentation\usb files\Reading_shutterstock_124410865_pisa.jpg"/>
          <p:cNvPicPr>
            <a:picLocks noChangeAspect="1" noChangeArrowheads="1"/>
          </p:cNvPicPr>
          <p:nvPr/>
        </p:nvPicPr>
        <p:blipFill>
          <a:blip r:embed="rId3" cstate="print"/>
          <a:srcRect b="17033"/>
          <a:stretch>
            <a:fillRect/>
          </a:stretch>
        </p:blipFill>
        <p:spPr bwMode="auto">
          <a:xfrm>
            <a:off x="5615723" y="2348880"/>
            <a:ext cx="5376823" cy="2232248"/>
          </a:xfrm>
          <a:prstGeom prst="rect">
            <a:avLst/>
          </a:prstGeom>
          <a:noFill/>
        </p:spPr>
      </p:pic>
      <p:sp>
        <p:nvSpPr>
          <p:cNvPr id="11" name="Rectangle 40"/>
          <p:cNvSpPr/>
          <p:nvPr/>
        </p:nvSpPr>
        <p:spPr>
          <a:xfrm rot="16200000">
            <a:off x="5651951" y="3080962"/>
            <a:ext cx="2232248" cy="768085"/>
          </a:xfrm>
          <a:prstGeom prst="rect">
            <a:avLst/>
          </a:prstGeom>
          <a:gradFill flip="none" rotWithShape="1">
            <a:gsLst>
              <a:gs pos="0">
                <a:srgbClr val="D25F26"/>
              </a:gs>
              <a:gs pos="58000">
                <a:srgbClr val="D25F26">
                  <a:alpha val="35000"/>
                </a:srgbClr>
              </a:gs>
              <a:gs pos="100000">
                <a:srgbClr val="278D99">
                  <a:tint val="23500"/>
                  <a:satMod val="160000"/>
                  <a:alpha val="0"/>
                </a:srgbClr>
              </a:gs>
            </a:gsLst>
            <a:lin ang="5400000" scaled="1"/>
            <a:tileRect/>
          </a:gra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sp>
        <p:nvSpPr>
          <p:cNvPr id="12" name="Rectangle 40"/>
          <p:cNvSpPr/>
          <p:nvPr/>
        </p:nvSpPr>
        <p:spPr>
          <a:xfrm rot="16200000">
            <a:off x="4451817" y="2648915"/>
            <a:ext cx="2232248" cy="1632181"/>
          </a:xfrm>
          <a:prstGeom prst="rect">
            <a:avLst/>
          </a:prstGeom>
          <a:solidFill>
            <a:srgbClr val="D25F26"/>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pic>
        <p:nvPicPr>
          <p:cNvPr id="13" name="Picture 5" descr="C:\Users\hanskys\Desktop\EDU\pisa presentation\usb files\Science_42-20531161.jpg"/>
          <p:cNvPicPr>
            <a:picLocks noChangeAspect="1" noChangeArrowheads="1"/>
          </p:cNvPicPr>
          <p:nvPr/>
        </p:nvPicPr>
        <p:blipFill>
          <a:blip r:embed="rId4" cstate="print"/>
          <a:srcRect b="11745"/>
          <a:stretch>
            <a:fillRect/>
          </a:stretch>
        </p:blipFill>
        <p:spPr bwMode="auto">
          <a:xfrm flipH="1">
            <a:off x="8639605" y="0"/>
            <a:ext cx="3552395" cy="2351382"/>
          </a:xfrm>
          <a:prstGeom prst="rect">
            <a:avLst/>
          </a:prstGeom>
          <a:noFill/>
        </p:spPr>
      </p:pic>
      <p:sp>
        <p:nvSpPr>
          <p:cNvPr id="14" name="Rectangle 40"/>
          <p:cNvSpPr/>
          <p:nvPr/>
        </p:nvSpPr>
        <p:spPr>
          <a:xfrm rot="16200000">
            <a:off x="8185923" y="694388"/>
            <a:ext cx="2348880" cy="960107"/>
          </a:xfrm>
          <a:prstGeom prst="rect">
            <a:avLst/>
          </a:prstGeom>
          <a:gradFill flip="none" rotWithShape="1">
            <a:gsLst>
              <a:gs pos="0">
                <a:srgbClr val="C4B83E"/>
              </a:gs>
              <a:gs pos="58000">
                <a:srgbClr val="D25F26">
                  <a:alpha val="35000"/>
                </a:srgbClr>
              </a:gs>
              <a:gs pos="100000">
                <a:srgbClr val="278D99">
                  <a:tint val="23500"/>
                  <a:satMod val="160000"/>
                  <a:alpha val="0"/>
                </a:srgbClr>
              </a:gs>
            </a:gsLst>
            <a:lin ang="5400000" scaled="1"/>
            <a:tileRect/>
          </a:gra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sp>
        <p:nvSpPr>
          <p:cNvPr id="15" name="Rectangle 40"/>
          <p:cNvSpPr/>
          <p:nvPr/>
        </p:nvSpPr>
        <p:spPr>
          <a:xfrm rot="16200000">
            <a:off x="6745763" y="214335"/>
            <a:ext cx="2348880" cy="1920213"/>
          </a:xfrm>
          <a:prstGeom prst="rect">
            <a:avLst/>
          </a:prstGeom>
          <a:solidFill>
            <a:srgbClr val="C4B83E"/>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sp>
        <p:nvSpPr>
          <p:cNvPr id="16" name="Rectangle 17"/>
          <p:cNvSpPr/>
          <p:nvPr/>
        </p:nvSpPr>
        <p:spPr>
          <a:xfrm rot="10800000">
            <a:off x="5" y="0"/>
            <a:ext cx="3259993" cy="6830616"/>
          </a:xfrm>
          <a:prstGeom prst="rect">
            <a:avLst/>
          </a:prstGeom>
          <a:solidFill>
            <a:sysClr val="window" lastClr="FFFFFF"/>
          </a:solidFill>
          <a:ln w="19050" cap="flat" cmpd="sng" algn="ctr">
            <a:noFill/>
            <a:prstDash val="solid"/>
          </a:ln>
          <a:effectLst/>
        </p:spPr>
        <p:txBody>
          <a:bodyPr rtlCol="0" anchor="ctr"/>
          <a:lstStyle/>
          <a:p>
            <a:pPr algn="ctr" latinLnBrk="0">
              <a:defRPr/>
            </a:pPr>
            <a:endParaRPr lang="en-US" sz="1800" kern="0">
              <a:solidFill>
                <a:prstClr val="white"/>
              </a:solidFill>
              <a:latin typeface="Arial" pitchFamily="34" charset="0"/>
              <a:cs typeface="Arial" pitchFamily="34" charset="0"/>
            </a:endParaRPr>
          </a:p>
        </p:txBody>
      </p:sp>
      <p:sp>
        <p:nvSpPr>
          <p:cNvPr id="17" name="Rectangle 20"/>
          <p:cNvSpPr/>
          <p:nvPr/>
        </p:nvSpPr>
        <p:spPr>
          <a:xfrm>
            <a:off x="3119669" y="0"/>
            <a:ext cx="1125416" cy="914400"/>
          </a:xfrm>
          <a:prstGeom prst="rect">
            <a:avLst/>
          </a:prstGeom>
          <a:solidFill>
            <a:sysClr val="window" lastClr="FFFFFF"/>
          </a:solidFill>
          <a:ln w="19050" cap="flat" cmpd="sng" algn="ctr">
            <a:noFill/>
            <a:prstDash val="solid"/>
          </a:ln>
          <a:effectLst/>
        </p:spPr>
        <p:txBody>
          <a:bodyPr rtlCol="0" anchor="ctr"/>
          <a:lstStyle/>
          <a:p>
            <a:pPr algn="ctr" latinLnBrk="0">
              <a:defRPr/>
            </a:pPr>
            <a:endParaRPr lang="en-US" sz="1800" kern="0">
              <a:solidFill>
                <a:prstClr val="white"/>
              </a:solidFill>
              <a:latin typeface="Arial" pitchFamily="34" charset="0"/>
              <a:cs typeface="Arial" pitchFamily="34" charset="0"/>
            </a:endParaRPr>
          </a:p>
        </p:txBody>
      </p:sp>
      <p:sp>
        <p:nvSpPr>
          <p:cNvPr id="18" name="Rectangle 26"/>
          <p:cNvSpPr/>
          <p:nvPr/>
        </p:nvSpPr>
        <p:spPr>
          <a:xfrm>
            <a:off x="423987" y="1988840"/>
            <a:ext cx="6115141" cy="2954655"/>
          </a:xfrm>
          <a:prstGeom prst="rect">
            <a:avLst/>
          </a:prstGeom>
        </p:spPr>
        <p:txBody>
          <a:bodyPr wrap="square">
            <a:spAutoFit/>
          </a:bodyPr>
          <a:lstStyle/>
          <a:p>
            <a:pPr latinLnBrk="0">
              <a:defRPr/>
            </a:pPr>
            <a:r>
              <a:rPr lang="en-US" sz="3600" b="1" kern="0" dirty="0">
                <a:solidFill>
                  <a:srgbClr val="0070C0"/>
                </a:solidFill>
                <a:latin typeface="Arial" pitchFamily="34" charset="0"/>
                <a:cs typeface="Arial" pitchFamily="34" charset="0"/>
              </a:rPr>
              <a:t>OECD EMPLOYER BRAND</a:t>
            </a:r>
            <a:endParaRPr lang="en-US" sz="3600" i="1" kern="0" dirty="0">
              <a:solidFill>
                <a:srgbClr val="00B0F0"/>
              </a:solidFill>
              <a:latin typeface="Arial" pitchFamily="34" charset="0"/>
              <a:cs typeface="Arial" pitchFamily="34" charset="0"/>
            </a:endParaRPr>
          </a:p>
          <a:p>
            <a:pPr latinLnBrk="0">
              <a:lnSpc>
                <a:spcPct val="150000"/>
              </a:lnSpc>
              <a:defRPr/>
            </a:pPr>
            <a:r>
              <a:rPr lang="en-US" sz="2800" i="1" kern="0" dirty="0">
                <a:solidFill>
                  <a:srgbClr val="00B0F0"/>
                </a:solidFill>
                <a:latin typeface="Arial" pitchFamily="34" charset="0"/>
                <a:cs typeface="Arial" pitchFamily="34" charset="0"/>
              </a:rPr>
              <a:t>Playbook</a:t>
            </a:r>
            <a:br>
              <a:rPr lang="en-US" sz="3600" kern="0" dirty="0">
                <a:solidFill>
                  <a:sysClr val="windowText" lastClr="000000"/>
                </a:solidFill>
                <a:latin typeface="Arial" pitchFamily="34" charset="0"/>
                <a:cs typeface="Arial" pitchFamily="34" charset="0"/>
              </a:rPr>
            </a:br>
            <a:br>
              <a:rPr lang="en-US" sz="3600" kern="0" dirty="0">
                <a:solidFill>
                  <a:sysClr val="windowText" lastClr="000000"/>
                </a:solidFill>
                <a:latin typeface="Arial" pitchFamily="34" charset="0"/>
                <a:cs typeface="Arial" pitchFamily="34" charset="0"/>
              </a:rPr>
            </a:br>
            <a:endParaRPr lang="en-US" sz="3600" kern="0" dirty="0">
              <a:solidFill>
                <a:sysClr val="windowText" lastClr="000000"/>
              </a:solidFill>
              <a:latin typeface="Arial" pitchFamily="34" charset="0"/>
              <a:cs typeface="Arial" pitchFamily="34" charset="0"/>
            </a:endParaRPr>
          </a:p>
        </p:txBody>
      </p:sp>
      <p:sp>
        <p:nvSpPr>
          <p:cNvPr id="19" name="직각 삼각형 18"/>
          <p:cNvSpPr/>
          <p:nvPr/>
        </p:nvSpPr>
        <p:spPr>
          <a:xfrm rot="5400000">
            <a:off x="-924321" y="924324"/>
            <a:ext cx="10824961" cy="8976319"/>
          </a:xfrm>
          <a:prstGeom prst="rtTriangle">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Arial" pitchFamily="34" charset="0"/>
              <a:cs typeface="Arial" pitchFamily="34" charset="0"/>
            </a:endParaRPr>
          </a:p>
        </p:txBody>
      </p:sp>
      <p:grpSp>
        <p:nvGrpSpPr>
          <p:cNvPr id="2" name="Group 4"/>
          <p:cNvGrpSpPr>
            <a:grpSpLocks noChangeAspect="1"/>
          </p:cNvGrpSpPr>
          <p:nvPr/>
        </p:nvGrpSpPr>
        <p:grpSpPr bwMode="auto">
          <a:xfrm>
            <a:off x="5999990" y="3518778"/>
            <a:ext cx="4320481" cy="1062353"/>
            <a:chOff x="265" y="1303"/>
            <a:chExt cx="5228" cy="1714"/>
          </a:xfrm>
          <a:solidFill>
            <a:srgbClr val="FFFFFF">
              <a:alpha val="50196"/>
            </a:srgbClr>
          </a:solidFill>
        </p:grpSpPr>
        <p:sp>
          <p:nvSpPr>
            <p:cNvPr id="22" name="Freeform 5"/>
            <p:cNvSpPr>
              <a:spLocks noEditPoints="1"/>
            </p:cNvSpPr>
            <p:nvPr/>
          </p:nvSpPr>
          <p:spPr bwMode="auto">
            <a:xfrm>
              <a:off x="265" y="1341"/>
              <a:ext cx="1263" cy="1643"/>
            </a:xfrm>
            <a:custGeom>
              <a:avLst/>
              <a:gdLst>
                <a:gd name="T0" fmla="*/ 534 w 534"/>
                <a:gd name="T1" fmla="*/ 171 h 693"/>
                <a:gd name="T2" fmla="*/ 513 w 534"/>
                <a:gd name="T3" fmla="*/ 267 h 693"/>
                <a:gd name="T4" fmla="*/ 454 w 534"/>
                <a:gd name="T5" fmla="*/ 336 h 693"/>
                <a:gd name="T6" fmla="*/ 372 w 534"/>
                <a:gd name="T7" fmla="*/ 376 h 693"/>
                <a:gd name="T8" fmla="*/ 278 w 534"/>
                <a:gd name="T9" fmla="*/ 389 h 693"/>
                <a:gd name="T10" fmla="*/ 200 w 534"/>
                <a:gd name="T11" fmla="*/ 389 h 693"/>
                <a:gd name="T12" fmla="*/ 200 w 534"/>
                <a:gd name="T13" fmla="*/ 598 h 693"/>
                <a:gd name="T14" fmla="*/ 206 w 534"/>
                <a:gd name="T15" fmla="*/ 628 h 693"/>
                <a:gd name="T16" fmla="*/ 229 w 534"/>
                <a:gd name="T17" fmla="*/ 648 h 693"/>
                <a:gd name="T18" fmla="*/ 260 w 534"/>
                <a:gd name="T19" fmla="*/ 655 h 693"/>
                <a:gd name="T20" fmla="*/ 301 w 534"/>
                <a:gd name="T21" fmla="*/ 658 h 693"/>
                <a:gd name="T22" fmla="*/ 301 w 534"/>
                <a:gd name="T23" fmla="*/ 693 h 693"/>
                <a:gd name="T24" fmla="*/ 4 w 534"/>
                <a:gd name="T25" fmla="*/ 693 h 693"/>
                <a:gd name="T26" fmla="*/ 4 w 534"/>
                <a:gd name="T27" fmla="*/ 658 h 693"/>
                <a:gd name="T28" fmla="*/ 37 w 534"/>
                <a:gd name="T29" fmla="*/ 655 h 693"/>
                <a:gd name="T30" fmla="*/ 68 w 534"/>
                <a:gd name="T31" fmla="*/ 648 h 693"/>
                <a:gd name="T32" fmla="*/ 90 w 534"/>
                <a:gd name="T33" fmla="*/ 630 h 693"/>
                <a:gd name="T34" fmla="*/ 96 w 534"/>
                <a:gd name="T35" fmla="*/ 598 h 693"/>
                <a:gd name="T36" fmla="*/ 96 w 534"/>
                <a:gd name="T37" fmla="*/ 98 h 693"/>
                <a:gd name="T38" fmla="*/ 91 w 534"/>
                <a:gd name="T39" fmla="*/ 68 h 693"/>
                <a:gd name="T40" fmla="*/ 68 w 534"/>
                <a:gd name="T41" fmla="*/ 47 h 693"/>
                <a:gd name="T42" fmla="*/ 32 w 534"/>
                <a:gd name="T43" fmla="*/ 38 h 693"/>
                <a:gd name="T44" fmla="*/ 0 w 534"/>
                <a:gd name="T45" fmla="*/ 35 h 693"/>
                <a:gd name="T46" fmla="*/ 0 w 534"/>
                <a:gd name="T47" fmla="*/ 0 h 693"/>
                <a:gd name="T48" fmla="*/ 317 w 534"/>
                <a:gd name="T49" fmla="*/ 0 h 693"/>
                <a:gd name="T50" fmla="*/ 474 w 534"/>
                <a:gd name="T51" fmla="*/ 46 h 693"/>
                <a:gd name="T52" fmla="*/ 534 w 534"/>
                <a:gd name="T53" fmla="*/ 171 h 693"/>
                <a:gd name="T54" fmla="*/ 385 w 534"/>
                <a:gd name="T55" fmla="*/ 289 h 693"/>
                <a:gd name="T56" fmla="*/ 407 w 534"/>
                <a:gd name="T57" fmla="*/ 240 h 693"/>
                <a:gd name="T58" fmla="*/ 413 w 534"/>
                <a:gd name="T59" fmla="*/ 195 h 693"/>
                <a:gd name="T60" fmla="*/ 406 w 534"/>
                <a:gd name="T61" fmla="*/ 139 h 693"/>
                <a:gd name="T62" fmla="*/ 383 w 534"/>
                <a:gd name="T63" fmla="*/ 88 h 693"/>
                <a:gd name="T64" fmla="*/ 338 w 534"/>
                <a:gd name="T65" fmla="*/ 53 h 693"/>
                <a:gd name="T66" fmla="*/ 269 w 534"/>
                <a:gd name="T67" fmla="*/ 40 h 693"/>
                <a:gd name="T68" fmla="*/ 200 w 534"/>
                <a:gd name="T69" fmla="*/ 40 h 693"/>
                <a:gd name="T70" fmla="*/ 200 w 534"/>
                <a:gd name="T71" fmla="*/ 346 h 693"/>
                <a:gd name="T72" fmla="*/ 250 w 534"/>
                <a:gd name="T73" fmla="*/ 346 h 693"/>
                <a:gd name="T74" fmla="*/ 336 w 534"/>
                <a:gd name="T75" fmla="*/ 330 h 693"/>
                <a:gd name="T76" fmla="*/ 385 w 534"/>
                <a:gd name="T77" fmla="*/ 289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4" h="693">
                  <a:moveTo>
                    <a:pt x="534" y="171"/>
                  </a:moveTo>
                  <a:cubicBezTo>
                    <a:pt x="534" y="207"/>
                    <a:pt x="527" y="239"/>
                    <a:pt x="513" y="267"/>
                  </a:cubicBezTo>
                  <a:cubicBezTo>
                    <a:pt x="498" y="295"/>
                    <a:pt x="479" y="318"/>
                    <a:pt x="454" y="336"/>
                  </a:cubicBezTo>
                  <a:cubicBezTo>
                    <a:pt x="429" y="354"/>
                    <a:pt x="402" y="367"/>
                    <a:pt x="372" y="376"/>
                  </a:cubicBezTo>
                  <a:cubicBezTo>
                    <a:pt x="343" y="384"/>
                    <a:pt x="311" y="389"/>
                    <a:pt x="278" y="389"/>
                  </a:cubicBezTo>
                  <a:cubicBezTo>
                    <a:pt x="200" y="389"/>
                    <a:pt x="200" y="389"/>
                    <a:pt x="200" y="389"/>
                  </a:cubicBezTo>
                  <a:cubicBezTo>
                    <a:pt x="200" y="598"/>
                    <a:pt x="200" y="598"/>
                    <a:pt x="200" y="598"/>
                  </a:cubicBezTo>
                  <a:cubicBezTo>
                    <a:pt x="200" y="610"/>
                    <a:pt x="202" y="620"/>
                    <a:pt x="206" y="628"/>
                  </a:cubicBezTo>
                  <a:cubicBezTo>
                    <a:pt x="210" y="637"/>
                    <a:pt x="217" y="644"/>
                    <a:pt x="229" y="648"/>
                  </a:cubicBezTo>
                  <a:cubicBezTo>
                    <a:pt x="235" y="651"/>
                    <a:pt x="245" y="653"/>
                    <a:pt x="260" y="655"/>
                  </a:cubicBezTo>
                  <a:cubicBezTo>
                    <a:pt x="275" y="657"/>
                    <a:pt x="289" y="658"/>
                    <a:pt x="301" y="658"/>
                  </a:cubicBezTo>
                  <a:cubicBezTo>
                    <a:pt x="301" y="693"/>
                    <a:pt x="301" y="693"/>
                    <a:pt x="301" y="693"/>
                  </a:cubicBezTo>
                  <a:cubicBezTo>
                    <a:pt x="4" y="693"/>
                    <a:pt x="4" y="693"/>
                    <a:pt x="4" y="693"/>
                  </a:cubicBezTo>
                  <a:cubicBezTo>
                    <a:pt x="4" y="658"/>
                    <a:pt x="4" y="658"/>
                    <a:pt x="4" y="658"/>
                  </a:cubicBezTo>
                  <a:cubicBezTo>
                    <a:pt x="11" y="657"/>
                    <a:pt x="23" y="656"/>
                    <a:pt x="37" y="655"/>
                  </a:cubicBezTo>
                  <a:cubicBezTo>
                    <a:pt x="52" y="653"/>
                    <a:pt x="63" y="651"/>
                    <a:pt x="68" y="648"/>
                  </a:cubicBezTo>
                  <a:cubicBezTo>
                    <a:pt x="78" y="644"/>
                    <a:pt x="85" y="638"/>
                    <a:pt x="90" y="630"/>
                  </a:cubicBezTo>
                  <a:cubicBezTo>
                    <a:pt x="94" y="622"/>
                    <a:pt x="96" y="611"/>
                    <a:pt x="96" y="598"/>
                  </a:cubicBezTo>
                  <a:cubicBezTo>
                    <a:pt x="96" y="98"/>
                    <a:pt x="96" y="98"/>
                    <a:pt x="96" y="98"/>
                  </a:cubicBezTo>
                  <a:cubicBezTo>
                    <a:pt x="96" y="87"/>
                    <a:pt x="95" y="77"/>
                    <a:pt x="91" y="68"/>
                  </a:cubicBezTo>
                  <a:cubicBezTo>
                    <a:pt x="88" y="59"/>
                    <a:pt x="81" y="52"/>
                    <a:pt x="68" y="47"/>
                  </a:cubicBezTo>
                  <a:cubicBezTo>
                    <a:pt x="56" y="43"/>
                    <a:pt x="44" y="40"/>
                    <a:pt x="32" y="38"/>
                  </a:cubicBezTo>
                  <a:cubicBezTo>
                    <a:pt x="19" y="36"/>
                    <a:pt x="9" y="35"/>
                    <a:pt x="0" y="35"/>
                  </a:cubicBezTo>
                  <a:cubicBezTo>
                    <a:pt x="0" y="0"/>
                    <a:pt x="0" y="0"/>
                    <a:pt x="0" y="0"/>
                  </a:cubicBezTo>
                  <a:cubicBezTo>
                    <a:pt x="317" y="0"/>
                    <a:pt x="317" y="0"/>
                    <a:pt x="317" y="0"/>
                  </a:cubicBezTo>
                  <a:cubicBezTo>
                    <a:pt x="381" y="0"/>
                    <a:pt x="433" y="15"/>
                    <a:pt x="474" y="46"/>
                  </a:cubicBezTo>
                  <a:cubicBezTo>
                    <a:pt x="514" y="78"/>
                    <a:pt x="534" y="119"/>
                    <a:pt x="534" y="171"/>
                  </a:cubicBezTo>
                  <a:close/>
                  <a:moveTo>
                    <a:pt x="385" y="289"/>
                  </a:moveTo>
                  <a:cubicBezTo>
                    <a:pt x="396" y="273"/>
                    <a:pt x="404" y="257"/>
                    <a:pt x="407" y="240"/>
                  </a:cubicBezTo>
                  <a:cubicBezTo>
                    <a:pt x="411" y="224"/>
                    <a:pt x="413" y="208"/>
                    <a:pt x="413" y="195"/>
                  </a:cubicBezTo>
                  <a:cubicBezTo>
                    <a:pt x="413" y="177"/>
                    <a:pt x="411" y="158"/>
                    <a:pt x="406" y="139"/>
                  </a:cubicBezTo>
                  <a:cubicBezTo>
                    <a:pt x="402" y="119"/>
                    <a:pt x="394" y="103"/>
                    <a:pt x="383" y="88"/>
                  </a:cubicBezTo>
                  <a:cubicBezTo>
                    <a:pt x="372" y="73"/>
                    <a:pt x="357" y="61"/>
                    <a:pt x="338" y="53"/>
                  </a:cubicBezTo>
                  <a:cubicBezTo>
                    <a:pt x="320" y="44"/>
                    <a:pt x="297" y="40"/>
                    <a:pt x="269" y="40"/>
                  </a:cubicBezTo>
                  <a:cubicBezTo>
                    <a:pt x="200" y="40"/>
                    <a:pt x="200" y="40"/>
                    <a:pt x="200" y="40"/>
                  </a:cubicBezTo>
                  <a:cubicBezTo>
                    <a:pt x="200" y="346"/>
                    <a:pt x="200" y="346"/>
                    <a:pt x="200" y="346"/>
                  </a:cubicBezTo>
                  <a:cubicBezTo>
                    <a:pt x="250" y="346"/>
                    <a:pt x="250" y="346"/>
                    <a:pt x="250" y="346"/>
                  </a:cubicBezTo>
                  <a:cubicBezTo>
                    <a:pt x="285" y="346"/>
                    <a:pt x="314" y="341"/>
                    <a:pt x="336" y="330"/>
                  </a:cubicBezTo>
                  <a:cubicBezTo>
                    <a:pt x="358" y="319"/>
                    <a:pt x="374" y="305"/>
                    <a:pt x="385" y="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Arial" pitchFamily="34" charset="0"/>
                <a:cs typeface="Arial" pitchFamily="34" charset="0"/>
              </a:endParaRPr>
            </a:p>
          </p:txBody>
        </p:sp>
        <p:sp>
          <p:nvSpPr>
            <p:cNvPr id="23" name="Freeform 6"/>
            <p:cNvSpPr>
              <a:spLocks/>
            </p:cNvSpPr>
            <p:nvPr/>
          </p:nvSpPr>
          <p:spPr bwMode="auto">
            <a:xfrm>
              <a:off x="1694" y="1341"/>
              <a:ext cx="738" cy="1643"/>
            </a:xfrm>
            <a:custGeom>
              <a:avLst/>
              <a:gdLst>
                <a:gd name="T0" fmla="*/ 312 w 312"/>
                <a:gd name="T1" fmla="*/ 693 h 693"/>
                <a:gd name="T2" fmla="*/ 0 w 312"/>
                <a:gd name="T3" fmla="*/ 693 h 693"/>
                <a:gd name="T4" fmla="*/ 0 w 312"/>
                <a:gd name="T5" fmla="*/ 658 h 693"/>
                <a:gd name="T6" fmla="*/ 38 w 312"/>
                <a:gd name="T7" fmla="*/ 655 h 693"/>
                <a:gd name="T8" fmla="*/ 73 w 312"/>
                <a:gd name="T9" fmla="*/ 649 h 693"/>
                <a:gd name="T10" fmla="*/ 97 w 312"/>
                <a:gd name="T11" fmla="*/ 632 h 693"/>
                <a:gd name="T12" fmla="*/ 104 w 312"/>
                <a:gd name="T13" fmla="*/ 601 h 693"/>
                <a:gd name="T14" fmla="*/ 104 w 312"/>
                <a:gd name="T15" fmla="*/ 99 h 693"/>
                <a:gd name="T16" fmla="*/ 99 w 312"/>
                <a:gd name="T17" fmla="*/ 71 h 693"/>
                <a:gd name="T18" fmla="*/ 73 w 312"/>
                <a:gd name="T19" fmla="*/ 52 h 693"/>
                <a:gd name="T20" fmla="*/ 36 w 312"/>
                <a:gd name="T21" fmla="*/ 41 h 693"/>
                <a:gd name="T22" fmla="*/ 0 w 312"/>
                <a:gd name="T23" fmla="*/ 35 h 693"/>
                <a:gd name="T24" fmla="*/ 0 w 312"/>
                <a:gd name="T25" fmla="*/ 0 h 693"/>
                <a:gd name="T26" fmla="*/ 312 w 312"/>
                <a:gd name="T27" fmla="*/ 0 h 693"/>
                <a:gd name="T28" fmla="*/ 312 w 312"/>
                <a:gd name="T29" fmla="*/ 35 h 693"/>
                <a:gd name="T30" fmla="*/ 276 w 312"/>
                <a:gd name="T31" fmla="*/ 38 h 693"/>
                <a:gd name="T32" fmla="*/ 239 w 312"/>
                <a:gd name="T33" fmla="*/ 46 h 693"/>
                <a:gd name="T34" fmla="*/ 214 w 312"/>
                <a:gd name="T35" fmla="*/ 65 h 693"/>
                <a:gd name="T36" fmla="*/ 208 w 312"/>
                <a:gd name="T37" fmla="*/ 95 h 693"/>
                <a:gd name="T38" fmla="*/ 208 w 312"/>
                <a:gd name="T39" fmla="*/ 596 h 693"/>
                <a:gd name="T40" fmla="*/ 215 w 312"/>
                <a:gd name="T41" fmla="*/ 625 h 693"/>
                <a:gd name="T42" fmla="*/ 239 w 312"/>
                <a:gd name="T43" fmla="*/ 644 h 693"/>
                <a:gd name="T44" fmla="*/ 273 w 312"/>
                <a:gd name="T45" fmla="*/ 653 h 693"/>
                <a:gd name="T46" fmla="*/ 312 w 312"/>
                <a:gd name="T47" fmla="*/ 658 h 693"/>
                <a:gd name="T48" fmla="*/ 312 w 312"/>
                <a:gd name="T49" fmla="*/ 693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2" h="693">
                  <a:moveTo>
                    <a:pt x="312" y="693"/>
                  </a:moveTo>
                  <a:cubicBezTo>
                    <a:pt x="0" y="693"/>
                    <a:pt x="0" y="693"/>
                    <a:pt x="0" y="693"/>
                  </a:cubicBezTo>
                  <a:cubicBezTo>
                    <a:pt x="0" y="658"/>
                    <a:pt x="0" y="658"/>
                    <a:pt x="0" y="658"/>
                  </a:cubicBezTo>
                  <a:cubicBezTo>
                    <a:pt x="9" y="657"/>
                    <a:pt x="22" y="656"/>
                    <a:pt x="38" y="655"/>
                  </a:cubicBezTo>
                  <a:cubicBezTo>
                    <a:pt x="55" y="654"/>
                    <a:pt x="67" y="652"/>
                    <a:pt x="73" y="649"/>
                  </a:cubicBezTo>
                  <a:cubicBezTo>
                    <a:pt x="84" y="645"/>
                    <a:pt x="92" y="639"/>
                    <a:pt x="97" y="632"/>
                  </a:cubicBezTo>
                  <a:cubicBezTo>
                    <a:pt x="102" y="625"/>
                    <a:pt x="104" y="614"/>
                    <a:pt x="104" y="601"/>
                  </a:cubicBezTo>
                  <a:cubicBezTo>
                    <a:pt x="104" y="99"/>
                    <a:pt x="104" y="99"/>
                    <a:pt x="104" y="99"/>
                  </a:cubicBezTo>
                  <a:cubicBezTo>
                    <a:pt x="104" y="88"/>
                    <a:pt x="102" y="79"/>
                    <a:pt x="99" y="71"/>
                  </a:cubicBezTo>
                  <a:cubicBezTo>
                    <a:pt x="95" y="63"/>
                    <a:pt x="87" y="57"/>
                    <a:pt x="73" y="52"/>
                  </a:cubicBezTo>
                  <a:cubicBezTo>
                    <a:pt x="64" y="48"/>
                    <a:pt x="51" y="44"/>
                    <a:pt x="36" y="41"/>
                  </a:cubicBezTo>
                  <a:cubicBezTo>
                    <a:pt x="22" y="37"/>
                    <a:pt x="10" y="35"/>
                    <a:pt x="0" y="35"/>
                  </a:cubicBezTo>
                  <a:cubicBezTo>
                    <a:pt x="0" y="0"/>
                    <a:pt x="0" y="0"/>
                    <a:pt x="0" y="0"/>
                  </a:cubicBezTo>
                  <a:cubicBezTo>
                    <a:pt x="312" y="0"/>
                    <a:pt x="312" y="0"/>
                    <a:pt x="312" y="0"/>
                  </a:cubicBezTo>
                  <a:cubicBezTo>
                    <a:pt x="312" y="35"/>
                    <a:pt x="312" y="35"/>
                    <a:pt x="312" y="35"/>
                  </a:cubicBezTo>
                  <a:cubicBezTo>
                    <a:pt x="302" y="35"/>
                    <a:pt x="290" y="36"/>
                    <a:pt x="276" y="38"/>
                  </a:cubicBezTo>
                  <a:cubicBezTo>
                    <a:pt x="262" y="40"/>
                    <a:pt x="250" y="43"/>
                    <a:pt x="239" y="46"/>
                  </a:cubicBezTo>
                  <a:cubicBezTo>
                    <a:pt x="227" y="50"/>
                    <a:pt x="219" y="56"/>
                    <a:pt x="214" y="65"/>
                  </a:cubicBezTo>
                  <a:cubicBezTo>
                    <a:pt x="210" y="74"/>
                    <a:pt x="208" y="84"/>
                    <a:pt x="208" y="95"/>
                  </a:cubicBezTo>
                  <a:cubicBezTo>
                    <a:pt x="208" y="596"/>
                    <a:pt x="208" y="596"/>
                    <a:pt x="208" y="596"/>
                  </a:cubicBezTo>
                  <a:cubicBezTo>
                    <a:pt x="208" y="607"/>
                    <a:pt x="210" y="616"/>
                    <a:pt x="215" y="625"/>
                  </a:cubicBezTo>
                  <a:cubicBezTo>
                    <a:pt x="220" y="633"/>
                    <a:pt x="228" y="639"/>
                    <a:pt x="239" y="644"/>
                  </a:cubicBezTo>
                  <a:cubicBezTo>
                    <a:pt x="246" y="647"/>
                    <a:pt x="257" y="650"/>
                    <a:pt x="273" y="653"/>
                  </a:cubicBezTo>
                  <a:cubicBezTo>
                    <a:pt x="288" y="656"/>
                    <a:pt x="301" y="658"/>
                    <a:pt x="312" y="658"/>
                  </a:cubicBezTo>
                  <a:lnTo>
                    <a:pt x="312"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Arial" pitchFamily="34" charset="0"/>
                <a:cs typeface="Arial" pitchFamily="34" charset="0"/>
              </a:endParaRPr>
            </a:p>
          </p:txBody>
        </p:sp>
        <p:sp>
          <p:nvSpPr>
            <p:cNvPr id="24" name="Freeform 7"/>
            <p:cNvSpPr>
              <a:spLocks/>
            </p:cNvSpPr>
            <p:nvPr/>
          </p:nvSpPr>
          <p:spPr bwMode="auto">
            <a:xfrm>
              <a:off x="2633" y="1303"/>
              <a:ext cx="1126" cy="1714"/>
            </a:xfrm>
            <a:custGeom>
              <a:avLst/>
              <a:gdLst>
                <a:gd name="T0" fmla="*/ 433 w 476"/>
                <a:gd name="T1" fmla="*/ 391 h 723"/>
                <a:gd name="T2" fmla="*/ 466 w 476"/>
                <a:gd name="T3" fmla="*/ 444 h 723"/>
                <a:gd name="T4" fmla="*/ 476 w 476"/>
                <a:gd name="T5" fmla="*/ 512 h 723"/>
                <a:gd name="T6" fmla="*/ 408 w 476"/>
                <a:gd name="T7" fmla="*/ 663 h 723"/>
                <a:gd name="T8" fmla="*/ 240 w 476"/>
                <a:gd name="T9" fmla="*/ 723 h 723"/>
                <a:gd name="T10" fmla="*/ 147 w 476"/>
                <a:gd name="T11" fmla="*/ 708 h 723"/>
                <a:gd name="T12" fmla="*/ 67 w 476"/>
                <a:gd name="T13" fmla="*/ 674 h 723"/>
                <a:gd name="T14" fmla="*/ 46 w 476"/>
                <a:gd name="T15" fmla="*/ 709 h 723"/>
                <a:gd name="T16" fmla="*/ 7 w 476"/>
                <a:gd name="T17" fmla="*/ 709 h 723"/>
                <a:gd name="T18" fmla="*/ 0 w 476"/>
                <a:gd name="T19" fmla="*/ 472 h 723"/>
                <a:gd name="T20" fmla="*/ 40 w 476"/>
                <a:gd name="T21" fmla="*/ 472 h 723"/>
                <a:gd name="T22" fmla="*/ 68 w 476"/>
                <a:gd name="T23" fmla="*/ 551 h 723"/>
                <a:gd name="T24" fmla="*/ 111 w 476"/>
                <a:gd name="T25" fmla="*/ 617 h 723"/>
                <a:gd name="T26" fmla="*/ 171 w 476"/>
                <a:gd name="T27" fmla="*/ 663 h 723"/>
                <a:gd name="T28" fmla="*/ 250 w 476"/>
                <a:gd name="T29" fmla="*/ 680 h 723"/>
                <a:gd name="T30" fmla="*/ 308 w 476"/>
                <a:gd name="T31" fmla="*/ 672 h 723"/>
                <a:gd name="T32" fmla="*/ 349 w 476"/>
                <a:gd name="T33" fmla="*/ 647 h 723"/>
                <a:gd name="T34" fmla="*/ 372 w 476"/>
                <a:gd name="T35" fmla="*/ 609 h 723"/>
                <a:gd name="T36" fmla="*/ 380 w 476"/>
                <a:gd name="T37" fmla="*/ 559 h 723"/>
                <a:gd name="T38" fmla="*/ 357 w 476"/>
                <a:gd name="T39" fmla="*/ 481 h 723"/>
                <a:gd name="T40" fmla="*/ 287 w 476"/>
                <a:gd name="T41" fmla="*/ 427 h 723"/>
                <a:gd name="T42" fmla="*/ 214 w 476"/>
                <a:gd name="T43" fmla="*/ 399 h 723"/>
                <a:gd name="T44" fmla="*/ 143 w 476"/>
                <a:gd name="T45" fmla="*/ 370 h 723"/>
                <a:gd name="T46" fmla="*/ 52 w 476"/>
                <a:gd name="T47" fmla="*/ 301 h 723"/>
                <a:gd name="T48" fmla="*/ 20 w 476"/>
                <a:gd name="T49" fmla="*/ 189 h 723"/>
                <a:gd name="T50" fmla="*/ 36 w 476"/>
                <a:gd name="T51" fmla="*/ 115 h 723"/>
                <a:gd name="T52" fmla="*/ 82 w 476"/>
                <a:gd name="T53" fmla="*/ 54 h 723"/>
                <a:gd name="T54" fmla="*/ 149 w 476"/>
                <a:gd name="T55" fmla="*/ 15 h 723"/>
                <a:gd name="T56" fmla="*/ 229 w 476"/>
                <a:gd name="T57" fmla="*/ 0 h 723"/>
                <a:gd name="T58" fmla="*/ 315 w 476"/>
                <a:gd name="T59" fmla="*/ 15 h 723"/>
                <a:gd name="T60" fmla="*/ 384 w 476"/>
                <a:gd name="T61" fmla="*/ 49 h 723"/>
                <a:gd name="T62" fmla="*/ 404 w 476"/>
                <a:gd name="T63" fmla="*/ 16 h 723"/>
                <a:gd name="T64" fmla="*/ 443 w 476"/>
                <a:gd name="T65" fmla="*/ 16 h 723"/>
                <a:gd name="T66" fmla="*/ 447 w 476"/>
                <a:gd name="T67" fmla="*/ 246 h 723"/>
                <a:gd name="T68" fmla="*/ 407 w 476"/>
                <a:gd name="T69" fmla="*/ 246 h 723"/>
                <a:gd name="T70" fmla="*/ 383 w 476"/>
                <a:gd name="T71" fmla="*/ 170 h 723"/>
                <a:gd name="T72" fmla="*/ 348 w 476"/>
                <a:gd name="T73" fmla="*/ 105 h 723"/>
                <a:gd name="T74" fmla="*/ 297 w 476"/>
                <a:gd name="T75" fmla="*/ 60 h 723"/>
                <a:gd name="T76" fmla="*/ 223 w 476"/>
                <a:gd name="T77" fmla="*/ 43 h 723"/>
                <a:gd name="T78" fmla="*/ 144 w 476"/>
                <a:gd name="T79" fmla="*/ 72 h 723"/>
                <a:gd name="T80" fmla="*/ 111 w 476"/>
                <a:gd name="T81" fmla="*/ 145 h 723"/>
                <a:gd name="T82" fmla="*/ 132 w 476"/>
                <a:gd name="T83" fmla="*/ 220 h 723"/>
                <a:gd name="T84" fmla="*/ 193 w 476"/>
                <a:gd name="T85" fmla="*/ 268 h 723"/>
                <a:gd name="T86" fmla="*/ 263 w 476"/>
                <a:gd name="T87" fmla="*/ 298 h 723"/>
                <a:gd name="T88" fmla="*/ 330 w 476"/>
                <a:gd name="T89" fmla="*/ 324 h 723"/>
                <a:gd name="T90" fmla="*/ 386 w 476"/>
                <a:gd name="T91" fmla="*/ 353 h 723"/>
                <a:gd name="T92" fmla="*/ 433 w 476"/>
                <a:gd name="T93" fmla="*/ 39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6" h="723">
                  <a:moveTo>
                    <a:pt x="433" y="391"/>
                  </a:moveTo>
                  <a:cubicBezTo>
                    <a:pt x="448" y="407"/>
                    <a:pt x="459" y="425"/>
                    <a:pt x="466" y="444"/>
                  </a:cubicBezTo>
                  <a:cubicBezTo>
                    <a:pt x="473" y="464"/>
                    <a:pt x="476" y="486"/>
                    <a:pt x="476" y="512"/>
                  </a:cubicBezTo>
                  <a:cubicBezTo>
                    <a:pt x="476" y="573"/>
                    <a:pt x="454" y="624"/>
                    <a:pt x="408" y="663"/>
                  </a:cubicBezTo>
                  <a:cubicBezTo>
                    <a:pt x="363" y="703"/>
                    <a:pt x="307" y="723"/>
                    <a:pt x="240" y="723"/>
                  </a:cubicBezTo>
                  <a:cubicBezTo>
                    <a:pt x="209" y="723"/>
                    <a:pt x="178" y="718"/>
                    <a:pt x="147" y="708"/>
                  </a:cubicBezTo>
                  <a:cubicBezTo>
                    <a:pt x="116" y="699"/>
                    <a:pt x="89" y="687"/>
                    <a:pt x="67" y="674"/>
                  </a:cubicBezTo>
                  <a:cubicBezTo>
                    <a:pt x="46" y="709"/>
                    <a:pt x="46" y="709"/>
                    <a:pt x="46" y="709"/>
                  </a:cubicBezTo>
                  <a:cubicBezTo>
                    <a:pt x="7" y="709"/>
                    <a:pt x="7" y="709"/>
                    <a:pt x="7" y="709"/>
                  </a:cubicBezTo>
                  <a:cubicBezTo>
                    <a:pt x="0" y="472"/>
                    <a:pt x="0" y="472"/>
                    <a:pt x="0" y="472"/>
                  </a:cubicBezTo>
                  <a:cubicBezTo>
                    <a:pt x="40" y="472"/>
                    <a:pt x="40" y="472"/>
                    <a:pt x="40" y="472"/>
                  </a:cubicBezTo>
                  <a:cubicBezTo>
                    <a:pt x="48" y="501"/>
                    <a:pt x="57" y="528"/>
                    <a:pt x="68" y="551"/>
                  </a:cubicBezTo>
                  <a:cubicBezTo>
                    <a:pt x="79" y="575"/>
                    <a:pt x="94" y="597"/>
                    <a:pt x="111" y="617"/>
                  </a:cubicBezTo>
                  <a:cubicBezTo>
                    <a:pt x="128" y="637"/>
                    <a:pt x="148" y="652"/>
                    <a:pt x="171" y="663"/>
                  </a:cubicBezTo>
                  <a:cubicBezTo>
                    <a:pt x="193" y="675"/>
                    <a:pt x="220" y="680"/>
                    <a:pt x="250" y="680"/>
                  </a:cubicBezTo>
                  <a:cubicBezTo>
                    <a:pt x="272" y="680"/>
                    <a:pt x="292" y="677"/>
                    <a:pt x="308" y="672"/>
                  </a:cubicBezTo>
                  <a:cubicBezTo>
                    <a:pt x="325" y="666"/>
                    <a:pt x="339" y="657"/>
                    <a:pt x="349" y="647"/>
                  </a:cubicBezTo>
                  <a:cubicBezTo>
                    <a:pt x="360" y="636"/>
                    <a:pt x="367" y="623"/>
                    <a:pt x="372" y="609"/>
                  </a:cubicBezTo>
                  <a:cubicBezTo>
                    <a:pt x="377" y="594"/>
                    <a:pt x="380" y="578"/>
                    <a:pt x="380" y="559"/>
                  </a:cubicBezTo>
                  <a:cubicBezTo>
                    <a:pt x="380" y="531"/>
                    <a:pt x="372" y="505"/>
                    <a:pt x="357" y="481"/>
                  </a:cubicBezTo>
                  <a:cubicBezTo>
                    <a:pt x="341" y="457"/>
                    <a:pt x="318" y="439"/>
                    <a:pt x="287" y="427"/>
                  </a:cubicBezTo>
                  <a:cubicBezTo>
                    <a:pt x="266" y="418"/>
                    <a:pt x="241" y="409"/>
                    <a:pt x="214" y="399"/>
                  </a:cubicBezTo>
                  <a:cubicBezTo>
                    <a:pt x="187" y="388"/>
                    <a:pt x="163" y="379"/>
                    <a:pt x="143" y="370"/>
                  </a:cubicBezTo>
                  <a:cubicBezTo>
                    <a:pt x="104" y="352"/>
                    <a:pt x="74" y="329"/>
                    <a:pt x="52" y="301"/>
                  </a:cubicBezTo>
                  <a:cubicBezTo>
                    <a:pt x="30" y="272"/>
                    <a:pt x="20" y="235"/>
                    <a:pt x="20" y="189"/>
                  </a:cubicBezTo>
                  <a:cubicBezTo>
                    <a:pt x="20" y="163"/>
                    <a:pt x="25" y="138"/>
                    <a:pt x="36" y="115"/>
                  </a:cubicBezTo>
                  <a:cubicBezTo>
                    <a:pt x="46" y="93"/>
                    <a:pt x="62" y="72"/>
                    <a:pt x="82" y="54"/>
                  </a:cubicBezTo>
                  <a:cubicBezTo>
                    <a:pt x="101" y="37"/>
                    <a:pt x="123" y="24"/>
                    <a:pt x="149" y="15"/>
                  </a:cubicBezTo>
                  <a:cubicBezTo>
                    <a:pt x="174" y="5"/>
                    <a:pt x="201" y="0"/>
                    <a:pt x="229" y="0"/>
                  </a:cubicBezTo>
                  <a:cubicBezTo>
                    <a:pt x="261" y="0"/>
                    <a:pt x="290" y="5"/>
                    <a:pt x="315" y="15"/>
                  </a:cubicBezTo>
                  <a:cubicBezTo>
                    <a:pt x="340" y="25"/>
                    <a:pt x="363" y="36"/>
                    <a:pt x="384" y="49"/>
                  </a:cubicBezTo>
                  <a:cubicBezTo>
                    <a:pt x="404" y="16"/>
                    <a:pt x="404" y="16"/>
                    <a:pt x="404" y="16"/>
                  </a:cubicBezTo>
                  <a:cubicBezTo>
                    <a:pt x="443" y="16"/>
                    <a:pt x="443" y="16"/>
                    <a:pt x="443" y="16"/>
                  </a:cubicBezTo>
                  <a:cubicBezTo>
                    <a:pt x="447" y="246"/>
                    <a:pt x="447" y="246"/>
                    <a:pt x="447" y="246"/>
                  </a:cubicBezTo>
                  <a:cubicBezTo>
                    <a:pt x="407" y="246"/>
                    <a:pt x="407" y="246"/>
                    <a:pt x="407" y="246"/>
                  </a:cubicBezTo>
                  <a:cubicBezTo>
                    <a:pt x="400" y="219"/>
                    <a:pt x="392" y="194"/>
                    <a:pt x="383" y="170"/>
                  </a:cubicBezTo>
                  <a:cubicBezTo>
                    <a:pt x="374" y="146"/>
                    <a:pt x="363" y="124"/>
                    <a:pt x="348" y="105"/>
                  </a:cubicBezTo>
                  <a:cubicBezTo>
                    <a:pt x="334" y="86"/>
                    <a:pt x="317" y="71"/>
                    <a:pt x="297" y="60"/>
                  </a:cubicBezTo>
                  <a:cubicBezTo>
                    <a:pt x="277" y="48"/>
                    <a:pt x="252" y="43"/>
                    <a:pt x="223" y="43"/>
                  </a:cubicBezTo>
                  <a:cubicBezTo>
                    <a:pt x="192" y="43"/>
                    <a:pt x="165" y="53"/>
                    <a:pt x="144" y="72"/>
                  </a:cubicBezTo>
                  <a:cubicBezTo>
                    <a:pt x="122" y="92"/>
                    <a:pt x="111" y="117"/>
                    <a:pt x="111" y="145"/>
                  </a:cubicBezTo>
                  <a:cubicBezTo>
                    <a:pt x="111" y="175"/>
                    <a:pt x="118" y="200"/>
                    <a:pt x="132" y="220"/>
                  </a:cubicBezTo>
                  <a:cubicBezTo>
                    <a:pt x="146" y="239"/>
                    <a:pt x="166" y="256"/>
                    <a:pt x="193" y="268"/>
                  </a:cubicBezTo>
                  <a:cubicBezTo>
                    <a:pt x="217" y="280"/>
                    <a:pt x="240" y="290"/>
                    <a:pt x="263" y="298"/>
                  </a:cubicBezTo>
                  <a:cubicBezTo>
                    <a:pt x="286" y="306"/>
                    <a:pt x="308" y="315"/>
                    <a:pt x="330" y="324"/>
                  </a:cubicBezTo>
                  <a:cubicBezTo>
                    <a:pt x="349" y="333"/>
                    <a:pt x="368" y="342"/>
                    <a:pt x="386" y="353"/>
                  </a:cubicBezTo>
                  <a:cubicBezTo>
                    <a:pt x="404" y="364"/>
                    <a:pt x="420" y="377"/>
                    <a:pt x="433" y="3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Arial" pitchFamily="34" charset="0"/>
                <a:cs typeface="Arial" pitchFamily="34" charset="0"/>
              </a:endParaRPr>
            </a:p>
          </p:txBody>
        </p:sp>
        <p:sp>
          <p:nvSpPr>
            <p:cNvPr id="25" name="Freeform 8"/>
            <p:cNvSpPr>
              <a:spLocks noEditPoints="1"/>
            </p:cNvSpPr>
            <p:nvPr/>
          </p:nvSpPr>
          <p:spPr bwMode="auto">
            <a:xfrm>
              <a:off x="3804" y="1317"/>
              <a:ext cx="1689" cy="1667"/>
            </a:xfrm>
            <a:custGeom>
              <a:avLst/>
              <a:gdLst>
                <a:gd name="T0" fmla="*/ 714 w 714"/>
                <a:gd name="T1" fmla="*/ 703 h 703"/>
                <a:gd name="T2" fmla="*/ 426 w 714"/>
                <a:gd name="T3" fmla="*/ 703 h 703"/>
                <a:gd name="T4" fmla="*/ 426 w 714"/>
                <a:gd name="T5" fmla="*/ 668 h 703"/>
                <a:gd name="T6" fmla="*/ 489 w 714"/>
                <a:gd name="T7" fmla="*/ 658 h 703"/>
                <a:gd name="T8" fmla="*/ 514 w 714"/>
                <a:gd name="T9" fmla="*/ 640 h 703"/>
                <a:gd name="T10" fmla="*/ 513 w 714"/>
                <a:gd name="T11" fmla="*/ 629 h 703"/>
                <a:gd name="T12" fmla="*/ 511 w 714"/>
                <a:gd name="T13" fmla="*/ 618 h 703"/>
                <a:gd name="T14" fmla="*/ 453 w 714"/>
                <a:gd name="T15" fmla="*/ 463 h 703"/>
                <a:gd name="T16" fmla="*/ 210 w 714"/>
                <a:gd name="T17" fmla="*/ 463 h 703"/>
                <a:gd name="T18" fmla="*/ 188 w 714"/>
                <a:gd name="T19" fmla="*/ 523 h 703"/>
                <a:gd name="T20" fmla="*/ 172 w 714"/>
                <a:gd name="T21" fmla="*/ 569 h 703"/>
                <a:gd name="T22" fmla="*/ 163 w 714"/>
                <a:gd name="T23" fmla="*/ 604 h 703"/>
                <a:gd name="T24" fmla="*/ 161 w 714"/>
                <a:gd name="T25" fmla="*/ 625 h 703"/>
                <a:gd name="T26" fmla="*/ 192 w 714"/>
                <a:gd name="T27" fmla="*/ 655 h 703"/>
                <a:gd name="T28" fmla="*/ 261 w 714"/>
                <a:gd name="T29" fmla="*/ 668 h 703"/>
                <a:gd name="T30" fmla="*/ 261 w 714"/>
                <a:gd name="T31" fmla="*/ 703 h 703"/>
                <a:gd name="T32" fmla="*/ 0 w 714"/>
                <a:gd name="T33" fmla="*/ 703 h 703"/>
                <a:gd name="T34" fmla="*/ 0 w 714"/>
                <a:gd name="T35" fmla="*/ 668 h 703"/>
                <a:gd name="T36" fmla="*/ 32 w 714"/>
                <a:gd name="T37" fmla="*/ 662 h 703"/>
                <a:gd name="T38" fmla="*/ 63 w 714"/>
                <a:gd name="T39" fmla="*/ 650 h 703"/>
                <a:gd name="T40" fmla="*/ 93 w 714"/>
                <a:gd name="T41" fmla="*/ 622 h 703"/>
                <a:gd name="T42" fmla="*/ 114 w 714"/>
                <a:gd name="T43" fmla="*/ 583 h 703"/>
                <a:gd name="T44" fmla="*/ 230 w 714"/>
                <a:gd name="T45" fmla="*/ 290 h 703"/>
                <a:gd name="T46" fmla="*/ 342 w 714"/>
                <a:gd name="T47" fmla="*/ 0 h 703"/>
                <a:gd name="T48" fmla="*/ 381 w 714"/>
                <a:gd name="T49" fmla="*/ 0 h 703"/>
                <a:gd name="T50" fmla="*/ 612 w 714"/>
                <a:gd name="T51" fmla="*/ 598 h 703"/>
                <a:gd name="T52" fmla="*/ 629 w 714"/>
                <a:gd name="T53" fmla="*/ 628 h 703"/>
                <a:gd name="T54" fmla="*/ 655 w 714"/>
                <a:gd name="T55" fmla="*/ 651 h 703"/>
                <a:gd name="T56" fmla="*/ 684 w 714"/>
                <a:gd name="T57" fmla="*/ 663 h 703"/>
                <a:gd name="T58" fmla="*/ 714 w 714"/>
                <a:gd name="T59" fmla="*/ 668 h 703"/>
                <a:gd name="T60" fmla="*/ 714 w 714"/>
                <a:gd name="T61" fmla="*/ 703 h 703"/>
                <a:gd name="T62" fmla="*/ 435 w 714"/>
                <a:gd name="T63" fmla="*/ 420 h 703"/>
                <a:gd name="T64" fmla="*/ 330 w 714"/>
                <a:gd name="T65" fmla="*/ 151 h 703"/>
                <a:gd name="T66" fmla="*/ 227 w 714"/>
                <a:gd name="T67" fmla="*/ 420 h 703"/>
                <a:gd name="T68" fmla="*/ 435 w 714"/>
                <a:gd name="T69" fmla="*/ 42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4" h="703">
                  <a:moveTo>
                    <a:pt x="714" y="703"/>
                  </a:moveTo>
                  <a:cubicBezTo>
                    <a:pt x="426" y="703"/>
                    <a:pt x="426" y="703"/>
                    <a:pt x="426" y="703"/>
                  </a:cubicBezTo>
                  <a:cubicBezTo>
                    <a:pt x="426" y="668"/>
                    <a:pt x="426" y="668"/>
                    <a:pt x="426" y="668"/>
                  </a:cubicBezTo>
                  <a:cubicBezTo>
                    <a:pt x="451" y="666"/>
                    <a:pt x="473" y="663"/>
                    <a:pt x="489" y="658"/>
                  </a:cubicBezTo>
                  <a:cubicBezTo>
                    <a:pt x="506" y="653"/>
                    <a:pt x="514" y="647"/>
                    <a:pt x="514" y="640"/>
                  </a:cubicBezTo>
                  <a:cubicBezTo>
                    <a:pt x="514" y="637"/>
                    <a:pt x="514" y="634"/>
                    <a:pt x="513" y="629"/>
                  </a:cubicBezTo>
                  <a:cubicBezTo>
                    <a:pt x="513" y="625"/>
                    <a:pt x="512" y="621"/>
                    <a:pt x="511" y="618"/>
                  </a:cubicBezTo>
                  <a:cubicBezTo>
                    <a:pt x="453" y="463"/>
                    <a:pt x="453" y="463"/>
                    <a:pt x="453" y="463"/>
                  </a:cubicBezTo>
                  <a:cubicBezTo>
                    <a:pt x="210" y="463"/>
                    <a:pt x="210" y="463"/>
                    <a:pt x="210" y="463"/>
                  </a:cubicBezTo>
                  <a:cubicBezTo>
                    <a:pt x="201" y="486"/>
                    <a:pt x="193" y="506"/>
                    <a:pt x="188" y="523"/>
                  </a:cubicBezTo>
                  <a:cubicBezTo>
                    <a:pt x="182" y="539"/>
                    <a:pt x="177" y="555"/>
                    <a:pt x="172" y="569"/>
                  </a:cubicBezTo>
                  <a:cubicBezTo>
                    <a:pt x="168" y="583"/>
                    <a:pt x="165" y="595"/>
                    <a:pt x="163" y="604"/>
                  </a:cubicBezTo>
                  <a:cubicBezTo>
                    <a:pt x="162" y="612"/>
                    <a:pt x="161" y="620"/>
                    <a:pt x="161" y="625"/>
                  </a:cubicBezTo>
                  <a:cubicBezTo>
                    <a:pt x="161" y="638"/>
                    <a:pt x="171" y="648"/>
                    <a:pt x="192" y="655"/>
                  </a:cubicBezTo>
                  <a:cubicBezTo>
                    <a:pt x="212" y="663"/>
                    <a:pt x="235" y="667"/>
                    <a:pt x="261" y="668"/>
                  </a:cubicBezTo>
                  <a:cubicBezTo>
                    <a:pt x="261" y="703"/>
                    <a:pt x="261" y="703"/>
                    <a:pt x="261" y="703"/>
                  </a:cubicBezTo>
                  <a:cubicBezTo>
                    <a:pt x="0" y="703"/>
                    <a:pt x="0" y="703"/>
                    <a:pt x="0" y="703"/>
                  </a:cubicBezTo>
                  <a:cubicBezTo>
                    <a:pt x="0" y="668"/>
                    <a:pt x="0" y="668"/>
                    <a:pt x="0" y="668"/>
                  </a:cubicBezTo>
                  <a:cubicBezTo>
                    <a:pt x="9" y="667"/>
                    <a:pt x="19" y="666"/>
                    <a:pt x="32" y="662"/>
                  </a:cubicBezTo>
                  <a:cubicBezTo>
                    <a:pt x="45" y="659"/>
                    <a:pt x="55" y="655"/>
                    <a:pt x="63" y="650"/>
                  </a:cubicBezTo>
                  <a:cubicBezTo>
                    <a:pt x="76" y="641"/>
                    <a:pt x="86" y="632"/>
                    <a:pt x="93" y="622"/>
                  </a:cubicBezTo>
                  <a:cubicBezTo>
                    <a:pt x="101" y="613"/>
                    <a:pt x="108" y="600"/>
                    <a:pt x="114" y="583"/>
                  </a:cubicBezTo>
                  <a:cubicBezTo>
                    <a:pt x="149" y="496"/>
                    <a:pt x="188" y="398"/>
                    <a:pt x="230" y="290"/>
                  </a:cubicBezTo>
                  <a:cubicBezTo>
                    <a:pt x="272" y="181"/>
                    <a:pt x="309" y="85"/>
                    <a:pt x="342" y="0"/>
                  </a:cubicBezTo>
                  <a:cubicBezTo>
                    <a:pt x="381" y="0"/>
                    <a:pt x="381" y="0"/>
                    <a:pt x="381" y="0"/>
                  </a:cubicBezTo>
                  <a:cubicBezTo>
                    <a:pt x="612" y="598"/>
                    <a:pt x="612" y="598"/>
                    <a:pt x="612" y="598"/>
                  </a:cubicBezTo>
                  <a:cubicBezTo>
                    <a:pt x="617" y="610"/>
                    <a:pt x="622" y="621"/>
                    <a:pt x="629" y="628"/>
                  </a:cubicBezTo>
                  <a:cubicBezTo>
                    <a:pt x="635" y="636"/>
                    <a:pt x="643" y="644"/>
                    <a:pt x="655" y="651"/>
                  </a:cubicBezTo>
                  <a:cubicBezTo>
                    <a:pt x="662" y="656"/>
                    <a:pt x="672" y="660"/>
                    <a:pt x="684" y="663"/>
                  </a:cubicBezTo>
                  <a:cubicBezTo>
                    <a:pt x="696" y="666"/>
                    <a:pt x="706" y="668"/>
                    <a:pt x="714" y="668"/>
                  </a:cubicBezTo>
                  <a:lnTo>
                    <a:pt x="714" y="703"/>
                  </a:lnTo>
                  <a:close/>
                  <a:moveTo>
                    <a:pt x="435" y="420"/>
                  </a:moveTo>
                  <a:cubicBezTo>
                    <a:pt x="330" y="151"/>
                    <a:pt x="330" y="151"/>
                    <a:pt x="330" y="151"/>
                  </a:cubicBezTo>
                  <a:cubicBezTo>
                    <a:pt x="227" y="420"/>
                    <a:pt x="227" y="420"/>
                    <a:pt x="227" y="420"/>
                  </a:cubicBezTo>
                  <a:lnTo>
                    <a:pt x="435" y="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Arial" pitchFamily="34" charset="0"/>
                <a:cs typeface="Arial" pitchFamily="34" charset="0"/>
              </a:endParaRPr>
            </a:p>
          </p:txBody>
        </p:sp>
      </p:grpSp>
      <p:sp>
        <p:nvSpPr>
          <p:cNvPr id="26" name="Right Triangle 21"/>
          <p:cNvSpPr/>
          <p:nvPr/>
        </p:nvSpPr>
        <p:spPr>
          <a:xfrm flipH="1">
            <a:off x="7536160" y="747210"/>
            <a:ext cx="4655840" cy="6110790"/>
          </a:xfrm>
          <a:prstGeom prst="rtTriangle">
            <a:avLst/>
          </a:prstGeom>
          <a:solidFill>
            <a:sysClr val="window" lastClr="FFFFFF"/>
          </a:solidFill>
          <a:ln w="19050" cap="flat" cmpd="sng" algn="ctr">
            <a:noFill/>
            <a:prstDash val="solid"/>
          </a:ln>
          <a:effectLst/>
        </p:spPr>
        <p:txBody>
          <a:bodyPr rtlCol="0" anchor="ctr"/>
          <a:lstStyle/>
          <a:p>
            <a:pPr algn="ctr" latinLnBrk="0">
              <a:defRPr/>
            </a:pPr>
            <a:endParaRPr lang="en-US" sz="1800" kern="0">
              <a:solidFill>
                <a:sysClr val="window" lastClr="FFFFFF"/>
              </a:solidFill>
              <a:latin typeface="Arial" pitchFamily="34" charset="0"/>
              <a:cs typeface="Arial" pitchFamily="34" charset="0"/>
            </a:endParaRPr>
          </a:p>
        </p:txBody>
      </p:sp>
      <p:pic>
        <p:nvPicPr>
          <p:cNvPr id="27" name="Picture 7" descr="OECD_TEXT_20cm.png"/>
          <p:cNvPicPr>
            <a:picLocks noChangeAspect="1"/>
          </p:cNvPicPr>
          <p:nvPr/>
        </p:nvPicPr>
        <p:blipFill>
          <a:blip r:embed="rId5" cstate="print"/>
          <a:stretch>
            <a:fillRect/>
          </a:stretch>
        </p:blipFill>
        <p:spPr>
          <a:xfrm>
            <a:off x="8918547" y="5961690"/>
            <a:ext cx="2746072" cy="635665"/>
          </a:xfrm>
          <a:prstGeom prst="rect">
            <a:avLst/>
          </a:prstGeom>
        </p:spPr>
      </p:pic>
      <p:sp>
        <p:nvSpPr>
          <p:cNvPr id="29" name="슬라이드 번호 개체 틀 38"/>
          <p:cNvSpPr txBox="1">
            <a:spLocks/>
          </p:cNvSpPr>
          <p:nvPr/>
        </p:nvSpPr>
        <p:spPr>
          <a:xfrm>
            <a:off x="8737600" y="6356509"/>
            <a:ext cx="2844800" cy="365125"/>
          </a:xfrm>
          <a:prstGeom prst="rect">
            <a:avLst/>
          </a:prstGeom>
        </p:spPr>
        <p:txBody>
          <a:bodyPr vert="horz" lIns="91440" tIns="45720" rIns="91440" bIns="45720" rtlCol="0" anchor="ctr"/>
          <a:lstStyle/>
          <a:p>
            <a:pPr marL="0" marR="0" lvl="0" indent="0" algn="r" defTabSz="914377" rtl="0" eaLnBrk="1" fontAlgn="auto" latinLnBrk="1" hangingPunct="1">
              <a:lnSpc>
                <a:spcPct val="100000"/>
              </a:lnSpc>
              <a:spcBef>
                <a:spcPts val="0"/>
              </a:spcBef>
              <a:spcAft>
                <a:spcPts val="0"/>
              </a:spcAft>
              <a:buClrTx/>
              <a:buSzTx/>
              <a:buFontTx/>
              <a:buNone/>
              <a:tabLst/>
              <a:defRPr/>
            </a:pPr>
            <a:fld id="{56CE0F94-88E1-4810-8429-2312EEB4C30A}" type="slidenum">
              <a:rPr kumimoji="0" lang="en-US" sz="1200" b="0" i="0" u="none" strike="noStrike" kern="1200" cap="none" spc="0" normalizeH="0" baseline="0" noProof="0" smtClean="0">
                <a:ln>
                  <a:noFill/>
                </a:ln>
                <a:solidFill>
                  <a:prstClr val="black">
                    <a:tint val="75000"/>
                  </a:prstClr>
                </a:solidFill>
                <a:effectLst/>
                <a:uLnTx/>
                <a:uFillTx/>
                <a:latin typeface="Arial" pitchFamily="34" charset="0"/>
                <a:ea typeface="+mn-ea"/>
                <a:cs typeface="Arial" pitchFamily="34" charset="0"/>
              </a:rPr>
              <a:pPr marL="0" marR="0" lvl="0" indent="0" algn="r" defTabSz="914377" rtl="0" eaLnBrk="1" fontAlgn="auto" latinLnBrk="1"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mn-ea"/>
              <a:cs typeface="Arial" pitchFamily="34" charset="0"/>
            </a:endParaRPr>
          </a:p>
        </p:txBody>
      </p:sp>
      <p:sp>
        <p:nvSpPr>
          <p:cNvPr id="3" name="부제목 2"/>
          <p:cNvSpPr>
            <a:spLocks noGrp="1"/>
          </p:cNvSpPr>
          <p:nvPr>
            <p:ph type="subTitle" idx="1" hasCustomPrompt="1"/>
          </p:nvPr>
        </p:nvSpPr>
        <p:spPr>
          <a:xfrm>
            <a:off x="431372" y="1268760"/>
            <a:ext cx="5568619" cy="1752600"/>
          </a:xfrm>
        </p:spPr>
        <p:txBody>
          <a:bodyPr>
            <a:normAutofit/>
          </a:bodyPr>
          <a:lstStyle>
            <a:lvl1pPr marL="0" indent="0" algn="l">
              <a:buNone/>
              <a:defRPr sz="2800" i="1">
                <a:solidFill>
                  <a:schemeClr val="bg1">
                    <a:lumMod val="85000"/>
                  </a:schemeClr>
                </a:solidFill>
                <a:latin typeface="Arial" pitchFamily="34" charset="0"/>
                <a:cs typeface="Arial"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ltLang="ko-KR" dirty="0"/>
              <a:t>Sub title</a:t>
            </a:r>
            <a:endParaRPr lang="ko-KR" altLang="en-US" dirty="0"/>
          </a:p>
        </p:txBody>
      </p:sp>
      <p:sp>
        <p:nvSpPr>
          <p:cNvPr id="33" name="제목 32"/>
          <p:cNvSpPr>
            <a:spLocks noGrp="1"/>
          </p:cNvSpPr>
          <p:nvPr>
            <p:ph type="title" hasCustomPrompt="1"/>
          </p:nvPr>
        </p:nvSpPr>
        <p:spPr>
          <a:xfrm>
            <a:off x="431372" y="620688"/>
            <a:ext cx="6734539" cy="648072"/>
          </a:xfrm>
        </p:spPr>
        <p:txBody>
          <a:bodyPr>
            <a:normAutofit/>
          </a:bodyPr>
          <a:lstStyle>
            <a:lvl1pPr algn="l">
              <a:defRPr sz="4000" b="1">
                <a:solidFill>
                  <a:schemeClr val="bg1"/>
                </a:solidFill>
                <a:latin typeface="Arial" pitchFamily="34" charset="0"/>
                <a:cs typeface="Arial" pitchFamily="34" charset="0"/>
              </a:defRPr>
            </a:lvl1pPr>
          </a:lstStyle>
          <a:p>
            <a:r>
              <a:rPr lang="en-US" altLang="ko-KR" dirty="0"/>
              <a:t>TITLE</a:t>
            </a:r>
            <a:endParaRPr lang="ko-KR"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Tree>
    <p:extLst>
      <p:ext uri="{BB962C8B-B14F-4D97-AF65-F5344CB8AC3E}">
        <p14:creationId xmlns:p14="http://schemas.microsoft.com/office/powerpoint/2010/main" val="325732719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74186" y="1781178"/>
            <a:ext cx="5192183"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9567" y="1781178"/>
            <a:ext cx="5192184"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375221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900263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1021881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644395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403944520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372780783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618127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1235" y="457200"/>
            <a:ext cx="2713567" cy="4895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74186" y="457200"/>
            <a:ext cx="7943849" cy="4895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64311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제목 및 내용">
    <p:spTree>
      <p:nvGrpSpPr>
        <p:cNvPr id="1" name=""/>
        <p:cNvGrpSpPr/>
        <p:nvPr/>
      </p:nvGrpSpPr>
      <p:grpSpPr>
        <a:xfrm>
          <a:off x="0" y="0"/>
          <a:ext cx="0" cy="0"/>
          <a:chOff x="0" y="0"/>
          <a:chExt cx="0" cy="0"/>
        </a:xfrm>
      </p:grpSpPr>
      <p:sp>
        <p:nvSpPr>
          <p:cNvPr id="8" name="평행 사변형 7"/>
          <p:cNvSpPr/>
          <p:nvPr/>
        </p:nvSpPr>
        <p:spPr>
          <a:xfrm>
            <a:off x="-240704" y="0"/>
            <a:ext cx="12385376"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prstClr val="white"/>
              </a:solidFill>
              <a:cs typeface="Arial" pitchFamily="34" charset="0"/>
            </a:endParaRPr>
          </a:p>
        </p:txBody>
      </p:sp>
      <p:sp>
        <p:nvSpPr>
          <p:cNvPr id="9" name="평행 사변형 8"/>
          <p:cNvSpPr/>
          <p:nvPr/>
        </p:nvSpPr>
        <p:spPr>
          <a:xfrm>
            <a:off x="-720757" y="0"/>
            <a:ext cx="12217357"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prstClr val="white"/>
              </a:solidFill>
              <a:cs typeface="Arial" pitchFamily="34" charset="0"/>
            </a:endParaRPr>
          </a:p>
        </p:txBody>
      </p:sp>
      <p:sp>
        <p:nvSpPr>
          <p:cNvPr id="10" name="평행 사변형 9"/>
          <p:cNvSpPr/>
          <p:nvPr/>
        </p:nvSpPr>
        <p:spPr>
          <a:xfrm>
            <a:off x="-709579" y="0"/>
            <a:ext cx="1813024"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prstClr val="white"/>
              </a:solidFill>
              <a:cs typeface="Arial" pitchFamily="34" charset="0"/>
            </a:endParaRPr>
          </a:p>
        </p:txBody>
      </p:sp>
      <p:sp>
        <p:nvSpPr>
          <p:cNvPr id="28" name="내용 개체 틀 27"/>
          <p:cNvSpPr>
            <a:spLocks noGrp="1"/>
          </p:cNvSpPr>
          <p:nvPr>
            <p:ph sz="quarter" idx="16" hasCustomPrompt="1"/>
          </p:nvPr>
        </p:nvSpPr>
        <p:spPr>
          <a:xfrm>
            <a:off x="624419" y="1125538"/>
            <a:ext cx="10847916" cy="5327650"/>
          </a:xfrm>
        </p:spPr>
        <p:txBody>
          <a:bodyPr/>
          <a:lstStyle>
            <a:lvl1pPr>
              <a:defRPr>
                <a:solidFill>
                  <a:schemeClr val="bg1"/>
                </a:solidFill>
                <a:latin typeface="Calibri" panose="020F0502020204030204" pitchFamily="34" charset="0"/>
                <a:cs typeface="Arial" pitchFamily="34" charset="0"/>
              </a:defRPr>
            </a:lvl1pPr>
            <a:lvl2pPr>
              <a:defRPr>
                <a:solidFill>
                  <a:schemeClr val="bg1"/>
                </a:solidFill>
                <a:latin typeface="Calibri" panose="020F0502020204030204" pitchFamily="34" charset="0"/>
                <a:cs typeface="Arial" pitchFamily="34" charset="0"/>
              </a:defRPr>
            </a:lvl2pPr>
            <a:lvl3pPr>
              <a:defRPr>
                <a:solidFill>
                  <a:schemeClr val="bg1"/>
                </a:solidFill>
                <a:latin typeface="Calibri" panose="020F0502020204030204" pitchFamily="34" charset="0"/>
                <a:cs typeface="Arial" pitchFamily="34" charset="0"/>
              </a:defRPr>
            </a:lvl3pPr>
            <a:lvl4pPr>
              <a:defRPr>
                <a:solidFill>
                  <a:schemeClr val="bg1"/>
                </a:solidFill>
                <a:latin typeface="Calibri" panose="020F0502020204030204" pitchFamily="34" charset="0"/>
                <a:cs typeface="Arial" pitchFamily="34" charset="0"/>
              </a:defRPr>
            </a:lvl4pPr>
            <a:lvl5pPr>
              <a:defRPr>
                <a:solidFill>
                  <a:schemeClr val="bg1"/>
                </a:solidFill>
                <a:latin typeface="Calibri" panose="020F0502020204030204" pitchFamily="34" charset="0"/>
                <a:cs typeface="Arial" pitchFamily="34" charset="0"/>
              </a:defRPr>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30" name="슬라이드 번호 개체 틀 29"/>
          <p:cNvSpPr>
            <a:spLocks noGrp="1"/>
          </p:cNvSpPr>
          <p:nvPr>
            <p:ph type="sldNum" sz="quarter" idx="18"/>
          </p:nvPr>
        </p:nvSpPr>
        <p:spPr>
          <a:xfrm>
            <a:off x="0" y="188643"/>
            <a:ext cx="623392" cy="365125"/>
          </a:xfrm>
          <a:prstGeom prst="rect">
            <a:avLst/>
          </a:prstGeom>
        </p:spPr>
        <p:txBody>
          <a:bodyPr/>
          <a:lstStyle>
            <a:lvl1pPr>
              <a:defRPr b="1">
                <a:solidFill>
                  <a:srgbClr val="278D99"/>
                </a:solidFill>
                <a:latin typeface="Arial" pitchFamily="34" charset="0"/>
                <a:cs typeface="Arial" pitchFamily="34" charset="0"/>
              </a:defRPr>
            </a:lvl1pPr>
          </a:lstStyle>
          <a:p>
            <a:fld id="{B8364164-D7C2-4011-A351-B5EC1CE463BF}" type="slidenum">
              <a:rPr lang="ko-KR" altLang="en-US" smtClean="0"/>
              <a:pPr/>
              <a:t>‹#›</a:t>
            </a:fld>
            <a:endParaRPr lang="ko-KR" altLang="en-US"/>
          </a:p>
        </p:txBody>
      </p:sp>
      <p:sp>
        <p:nvSpPr>
          <p:cNvPr id="32" name="제목 31"/>
          <p:cNvSpPr>
            <a:spLocks noGrp="1"/>
          </p:cNvSpPr>
          <p:nvPr>
            <p:ph type="title"/>
          </p:nvPr>
        </p:nvSpPr>
        <p:spPr>
          <a:xfrm>
            <a:off x="1103445" y="0"/>
            <a:ext cx="8736971" cy="620688"/>
          </a:xfrm>
        </p:spPr>
        <p:txBody>
          <a:bodyPr>
            <a:noAutofit/>
          </a:bodyPr>
          <a:lstStyle>
            <a:lvl1pPr algn="l">
              <a:defRPr sz="2800" b="1">
                <a:solidFill>
                  <a:schemeClr val="bg1"/>
                </a:solidFill>
                <a:latin typeface="Calibri" panose="020F0502020204030204" pitchFamily="34" charset="0"/>
              </a:defRPr>
            </a:lvl1pPr>
          </a:lstStyle>
          <a:p>
            <a:r>
              <a:rPr lang="ko-KR" altLang="en-US" dirty="0"/>
              <a:t>마스터 제목 스타일 편집</a:t>
            </a:r>
          </a:p>
        </p:txBody>
      </p:sp>
    </p:spTree>
    <p:extLst>
      <p:ext uri="{BB962C8B-B14F-4D97-AF65-F5344CB8AC3E}">
        <p14:creationId xmlns:p14="http://schemas.microsoft.com/office/powerpoint/2010/main" val="324695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제목 및 내용">
    <p:spTree>
      <p:nvGrpSpPr>
        <p:cNvPr id="1" name=""/>
        <p:cNvGrpSpPr/>
        <p:nvPr/>
      </p:nvGrpSpPr>
      <p:grpSpPr>
        <a:xfrm>
          <a:off x="0" y="0"/>
          <a:ext cx="0" cy="0"/>
          <a:chOff x="0" y="0"/>
          <a:chExt cx="0" cy="0"/>
        </a:xfrm>
      </p:grpSpPr>
      <p:sp>
        <p:nvSpPr>
          <p:cNvPr id="8" name="평행 사변형 7"/>
          <p:cNvSpPr/>
          <p:nvPr/>
        </p:nvSpPr>
        <p:spPr>
          <a:xfrm>
            <a:off x="-240704" y="0"/>
            <a:ext cx="12385376"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Arial" pitchFamily="34" charset="0"/>
              <a:cs typeface="Arial" pitchFamily="34" charset="0"/>
            </a:endParaRPr>
          </a:p>
        </p:txBody>
      </p:sp>
      <p:sp>
        <p:nvSpPr>
          <p:cNvPr id="9" name="평행 사변형 8"/>
          <p:cNvSpPr/>
          <p:nvPr/>
        </p:nvSpPr>
        <p:spPr>
          <a:xfrm>
            <a:off x="-720757" y="0"/>
            <a:ext cx="11425269"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Arial" pitchFamily="34" charset="0"/>
              <a:cs typeface="Arial" pitchFamily="34" charset="0"/>
            </a:endParaRPr>
          </a:p>
        </p:txBody>
      </p:sp>
      <p:sp>
        <p:nvSpPr>
          <p:cNvPr id="10" name="평행 사변형 9"/>
          <p:cNvSpPr/>
          <p:nvPr/>
        </p:nvSpPr>
        <p:spPr>
          <a:xfrm>
            <a:off x="-709579" y="0"/>
            <a:ext cx="1813024"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Arial" pitchFamily="34" charset="0"/>
              <a:cs typeface="Arial" pitchFamily="34" charset="0"/>
            </a:endParaRPr>
          </a:p>
        </p:txBody>
      </p:sp>
      <p:sp>
        <p:nvSpPr>
          <p:cNvPr id="28" name="내용 개체 틀 27"/>
          <p:cNvSpPr>
            <a:spLocks noGrp="1"/>
          </p:cNvSpPr>
          <p:nvPr>
            <p:ph sz="quarter" idx="16"/>
          </p:nvPr>
        </p:nvSpPr>
        <p:spPr>
          <a:xfrm>
            <a:off x="624419" y="1125538"/>
            <a:ext cx="10847916" cy="5327650"/>
          </a:xfrm>
        </p:spPr>
        <p:txBody>
          <a:bodyPr/>
          <a:lstStyle>
            <a:lvl1pPr>
              <a:defRPr>
                <a:solidFill>
                  <a:srgbClr val="278D99"/>
                </a:solidFill>
                <a:latin typeface="Arial" pitchFamily="34" charset="0"/>
                <a:cs typeface="Arial" pitchFamily="34" charset="0"/>
              </a:defRPr>
            </a:lvl1pPr>
            <a:lvl2pPr>
              <a:defRPr>
                <a:solidFill>
                  <a:srgbClr val="278D99"/>
                </a:solidFill>
                <a:latin typeface="Arial" pitchFamily="34" charset="0"/>
                <a:cs typeface="Arial" pitchFamily="34" charset="0"/>
              </a:defRPr>
            </a:lvl2pPr>
            <a:lvl3pPr>
              <a:defRPr>
                <a:solidFill>
                  <a:srgbClr val="278D99"/>
                </a:solidFill>
                <a:latin typeface="Arial" pitchFamily="34" charset="0"/>
                <a:cs typeface="Arial" pitchFamily="34" charset="0"/>
              </a:defRPr>
            </a:lvl3pPr>
            <a:lvl4pPr>
              <a:defRPr>
                <a:solidFill>
                  <a:srgbClr val="278D99"/>
                </a:solidFill>
                <a:latin typeface="Arial" pitchFamily="34" charset="0"/>
                <a:cs typeface="Arial" pitchFamily="34" charset="0"/>
              </a:defRPr>
            </a:lvl4pPr>
            <a:lvl5pPr>
              <a:defRPr>
                <a:solidFill>
                  <a:srgbClr val="278D99"/>
                </a:solidFill>
                <a:latin typeface="Arial" pitchFamily="34" charset="0"/>
                <a:cs typeface="Arial" pitchFamily="34" charset="0"/>
              </a:defRPr>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30" name="슬라이드 번호 개체 틀 29"/>
          <p:cNvSpPr>
            <a:spLocks noGrp="1"/>
          </p:cNvSpPr>
          <p:nvPr>
            <p:ph type="sldNum" sz="quarter" idx="18"/>
          </p:nvPr>
        </p:nvSpPr>
        <p:spPr>
          <a:xfrm>
            <a:off x="0" y="188643"/>
            <a:ext cx="911424" cy="365125"/>
          </a:xfrm>
          <a:prstGeom prst="rect">
            <a:avLst/>
          </a:prstGeom>
        </p:spPr>
        <p:txBody>
          <a:bodyPr/>
          <a:lstStyle>
            <a:lvl1pPr>
              <a:defRPr b="1">
                <a:solidFill>
                  <a:srgbClr val="278D99"/>
                </a:solidFill>
                <a:latin typeface="Arial" pitchFamily="34" charset="0"/>
                <a:cs typeface="Arial" pitchFamily="34" charset="0"/>
              </a:defRPr>
            </a:lvl1pPr>
          </a:lstStyle>
          <a:p>
            <a:fld id="{B8364164-D7C2-4011-A351-B5EC1CE463BF}" type="slidenum">
              <a:rPr lang="ko-KR" altLang="en-US" smtClean="0"/>
              <a:pPr/>
              <a:t>‹#›</a:t>
            </a:fld>
            <a:endParaRPr lang="ko-KR" altLang="en-US" dirty="0"/>
          </a:p>
        </p:txBody>
      </p:sp>
      <p:sp>
        <p:nvSpPr>
          <p:cNvPr id="32" name="제목 31"/>
          <p:cNvSpPr>
            <a:spLocks noGrp="1"/>
          </p:cNvSpPr>
          <p:nvPr>
            <p:ph type="title"/>
          </p:nvPr>
        </p:nvSpPr>
        <p:spPr>
          <a:xfrm>
            <a:off x="1103445" y="0"/>
            <a:ext cx="8736971" cy="620688"/>
          </a:xfrm>
        </p:spPr>
        <p:txBody>
          <a:bodyPr>
            <a:noAutofit/>
          </a:bodyPr>
          <a:lstStyle>
            <a:lvl1pPr algn="l" latinLnBrk="0">
              <a:defRPr sz="2800" b="1">
                <a:solidFill>
                  <a:schemeClr val="bg1"/>
                </a:solidFill>
              </a:defRPr>
            </a:lvl1pPr>
          </a:lstStyle>
          <a:p>
            <a:r>
              <a:rPr lang="ko-KR" altLang="en-US" dirty="0"/>
              <a:t>마스터 제목 스타일 편집</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77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5808" y="1968501"/>
            <a:ext cx="7130944" cy="2003136"/>
          </a:xfrm>
          <a:prstGeom prst="rect">
            <a:avLst/>
          </a:prstGeom>
        </p:spPr>
        <p:txBody>
          <a:bodyPr/>
          <a:lstStyle>
            <a:lvl1pPr>
              <a:defRPr sz="5333"/>
            </a:lvl1pPr>
          </a:lstStyle>
          <a:p>
            <a:r>
              <a:rPr lang="en-US" dirty="0"/>
              <a:t>Click to edit Master title style</a:t>
            </a:r>
          </a:p>
        </p:txBody>
      </p:sp>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78286" y="0"/>
            <a:ext cx="39137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359909" y="5549903"/>
            <a:ext cx="2385484"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rot="-3623967">
            <a:off x="6177500" y="3351743"/>
            <a:ext cx="7924801" cy="184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PISA_LOGO-02.pn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3100" y="833968"/>
            <a:ext cx="1651000" cy="73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0"/>
          </p:nvPr>
        </p:nvSpPr>
        <p:spPr>
          <a:xfrm>
            <a:off x="696385" y="4290484"/>
            <a:ext cx="7131049" cy="1259416"/>
          </a:xfrm>
          <a:prstGeom prst="rect">
            <a:avLst/>
          </a:prstGeom>
        </p:spPr>
        <p:txBody>
          <a:bodyPr/>
          <a:lstStyle>
            <a:lvl1pPr marL="0" indent="0">
              <a:buNone/>
              <a:defRPr sz="3200">
                <a:solidFill>
                  <a:schemeClr val="bg1"/>
                </a:solidFill>
                <a:latin typeface="HelveticaNeueLT Std Med"/>
              </a:defRPr>
            </a:lvl1pPr>
          </a:lstStyle>
          <a:p>
            <a:pPr lvl="0"/>
            <a:endParaRPr lang="en-GB" dirty="0"/>
          </a:p>
        </p:txBody>
      </p:sp>
    </p:spTree>
    <p:extLst>
      <p:ext uri="{BB962C8B-B14F-4D97-AF65-F5344CB8AC3E}">
        <p14:creationId xmlns:p14="http://schemas.microsoft.com/office/powerpoint/2010/main" val="331822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0077A0"/>
        </a:solidFill>
        <a:effectLst/>
      </p:bgPr>
    </p:bg>
    <p:spTree>
      <p:nvGrpSpPr>
        <p:cNvPr id="1" name=""/>
        <p:cNvGrpSpPr/>
        <p:nvPr/>
      </p:nvGrpSpPr>
      <p:grpSpPr>
        <a:xfrm>
          <a:off x="0" y="0"/>
          <a:ext cx="0" cy="0"/>
          <a:chOff x="0" y="0"/>
          <a:chExt cx="0" cy="0"/>
        </a:xfrm>
      </p:grpSpPr>
      <p:pic>
        <p:nvPicPr>
          <p:cNvPr id="5" name="Picture 9" descr="PISA_TB_3-0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71635"/>
          <a:stretch/>
        </p:blipFill>
        <p:spPr bwMode="auto">
          <a:xfrm>
            <a:off x="1" y="3680178"/>
            <a:ext cx="8633884" cy="406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244252" y="2784830"/>
            <a:ext cx="9972192" cy="797277"/>
          </a:xfrm>
          <a:prstGeom prst="rect">
            <a:avLst/>
          </a:prstGeom>
        </p:spPr>
        <p:txBody>
          <a:bodyPr/>
          <a:lstStyle>
            <a:lvl1pPr>
              <a:defRPr sz="4800"/>
            </a:lvl1pPr>
          </a:lstStyle>
          <a:p>
            <a:r>
              <a:rPr lang="en-US" dirty="0"/>
              <a:t>Click to edit Master title style</a:t>
            </a:r>
          </a:p>
        </p:txBody>
      </p:sp>
      <p:sp>
        <p:nvSpPr>
          <p:cNvPr id="2" name="Rectangle 1"/>
          <p:cNvSpPr/>
          <p:nvPr userDrawn="1"/>
        </p:nvSpPr>
        <p:spPr>
          <a:xfrm>
            <a:off x="2871170" y="6488668"/>
            <a:ext cx="6798669" cy="318100"/>
          </a:xfrm>
          <a:prstGeom prst="rect">
            <a:avLst/>
          </a:prstGeom>
        </p:spPr>
        <p:txBody>
          <a:bodyPr wrap="square">
            <a:spAutoFit/>
          </a:bodyPr>
          <a:lstStyle/>
          <a:p>
            <a:pPr algn="ctr"/>
            <a:r>
              <a:rPr lang="en-US" sz="1467" dirty="0">
                <a:solidFill>
                  <a:schemeClr val="bg1"/>
                </a:solidFill>
                <a:latin typeface="HelveticaNeueLT Std Med"/>
              </a:rPr>
              <a:t>43rd meeting of the PISA Governing Board</a:t>
            </a:r>
          </a:p>
        </p:txBody>
      </p:sp>
    </p:spTree>
    <p:extLst>
      <p:ext uri="{BB962C8B-B14F-4D97-AF65-F5344CB8AC3E}">
        <p14:creationId xmlns:p14="http://schemas.microsoft.com/office/powerpoint/2010/main" val="3810560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2" name="Rectangle 11"/>
          <p:cNvSpPr/>
          <p:nvPr userDrawn="1"/>
        </p:nvSpPr>
        <p:spPr>
          <a:xfrm>
            <a:off x="0" y="6498915"/>
            <a:ext cx="12192000" cy="348813"/>
          </a:xfrm>
          <a:prstGeom prst="rect">
            <a:avLst/>
          </a:prstGeom>
          <a:solidFill>
            <a:srgbClr val="0077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Espace réservé du texte 2"/>
          <p:cNvSpPr>
            <a:spLocks noGrp="1"/>
          </p:cNvSpPr>
          <p:nvPr>
            <p:ph type="body" sz="quarter" idx="10"/>
          </p:nvPr>
        </p:nvSpPr>
        <p:spPr>
          <a:xfrm>
            <a:off x="609601" y="1072445"/>
            <a:ext cx="11053828" cy="5599289"/>
          </a:xfrm>
          <a:prstGeom prst="rect">
            <a:avLst/>
          </a:prstGeom>
        </p:spPr>
        <p:txBody>
          <a:bodyPr/>
          <a:lstStyle>
            <a:lvl1pPr>
              <a:defRPr sz="3200">
                <a:latin typeface="HelveticaNeueLT Std Med"/>
              </a:defRPr>
            </a:lvl1pPr>
          </a:lstStyle>
          <a:p>
            <a:endParaRPr lang="fr-FR" dirty="0"/>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839612"/>
            <a:ext cx="109728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9"/>
          <p:cNvSpPr>
            <a:spLocks noGrp="1"/>
          </p:cNvSpPr>
          <p:nvPr>
            <p:ph type="title"/>
          </p:nvPr>
        </p:nvSpPr>
        <p:spPr>
          <a:xfrm>
            <a:off x="609600" y="139700"/>
            <a:ext cx="10972800" cy="684389"/>
          </a:xfrm>
          <a:prstGeom prst="rect">
            <a:avLst/>
          </a:prstGeom>
        </p:spPr>
        <p:txBody>
          <a:bodyPr/>
          <a:lstStyle>
            <a:lvl1pPr>
              <a:defRPr sz="3733">
                <a:solidFill>
                  <a:schemeClr val="tx1"/>
                </a:solidFill>
              </a:defRPr>
            </a:lvl1pPr>
          </a:lstStyle>
          <a:p>
            <a:r>
              <a:rPr lang="en-US" dirty="0"/>
              <a:t>Click to edit Master title style</a:t>
            </a:r>
          </a:p>
        </p:txBody>
      </p:sp>
      <p:pic>
        <p:nvPicPr>
          <p:cNvPr id="6" name="Picture 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46047" y="104262"/>
            <a:ext cx="1370483" cy="547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PISA_LOGO-02.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023989" y="207420"/>
            <a:ext cx="921380" cy="41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userDrawn="1"/>
        </p:nvSpPr>
        <p:spPr>
          <a:xfrm>
            <a:off x="2871170" y="6488668"/>
            <a:ext cx="6798669" cy="318100"/>
          </a:xfrm>
          <a:prstGeom prst="rect">
            <a:avLst/>
          </a:prstGeom>
        </p:spPr>
        <p:txBody>
          <a:bodyPr wrap="square">
            <a:spAutoFit/>
          </a:bodyPr>
          <a:lstStyle/>
          <a:p>
            <a:pPr algn="ctr"/>
            <a:r>
              <a:rPr lang="en-US" sz="1467" dirty="0">
                <a:solidFill>
                  <a:schemeClr val="bg1"/>
                </a:solidFill>
                <a:latin typeface="HelveticaNeueLT Std Med"/>
              </a:rPr>
              <a:t>43rd meeting of the PISA Governing Board</a:t>
            </a:r>
          </a:p>
        </p:txBody>
      </p:sp>
    </p:spTree>
    <p:extLst>
      <p:ext uri="{BB962C8B-B14F-4D97-AF65-F5344CB8AC3E}">
        <p14:creationId xmlns:p14="http://schemas.microsoft.com/office/powerpoint/2010/main" val="1975047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077A0">
            <a:alpha val="44000"/>
          </a:srgbClr>
        </a:solidFill>
        <a:effectLst/>
      </p:bgPr>
    </p:bg>
    <p:spTree>
      <p:nvGrpSpPr>
        <p:cNvPr id="1" name=""/>
        <p:cNvGrpSpPr/>
        <p:nvPr/>
      </p:nvGrpSpPr>
      <p:grpSpPr>
        <a:xfrm>
          <a:off x="0" y="0"/>
          <a:ext cx="0" cy="0"/>
          <a:chOff x="0" y="0"/>
          <a:chExt cx="0" cy="0"/>
        </a:xfrm>
      </p:grpSpPr>
      <p:sp>
        <p:nvSpPr>
          <p:cNvPr id="3" name="Title 9"/>
          <p:cNvSpPr>
            <a:spLocks noGrp="1"/>
          </p:cNvSpPr>
          <p:nvPr>
            <p:ph type="title"/>
          </p:nvPr>
        </p:nvSpPr>
        <p:spPr>
          <a:xfrm>
            <a:off x="609600" y="139700"/>
            <a:ext cx="10972800" cy="684389"/>
          </a:xfrm>
          <a:prstGeom prst="rect">
            <a:avLst/>
          </a:prstGeom>
        </p:spPr>
        <p:txBody>
          <a:bodyPr/>
          <a:lstStyle>
            <a:lvl1pPr>
              <a:defRPr sz="3733">
                <a:solidFill>
                  <a:schemeClr val="tx1"/>
                </a:solidFill>
              </a:defRPr>
            </a:lvl1pPr>
          </a:lstStyle>
          <a:p>
            <a:r>
              <a:rPr lang="en-US" dirty="0"/>
              <a:t>Click to edit Master title style</a:t>
            </a:r>
          </a:p>
        </p:txBody>
      </p:sp>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839612"/>
            <a:ext cx="109728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texte 2"/>
          <p:cNvSpPr>
            <a:spLocks noGrp="1"/>
          </p:cNvSpPr>
          <p:nvPr>
            <p:ph type="body" sz="quarter" idx="10"/>
          </p:nvPr>
        </p:nvSpPr>
        <p:spPr>
          <a:xfrm>
            <a:off x="609601" y="1072445"/>
            <a:ext cx="11053828" cy="5599289"/>
          </a:xfrm>
          <a:prstGeom prst="rect">
            <a:avLst/>
          </a:prstGeom>
        </p:spPr>
        <p:txBody>
          <a:bodyPr/>
          <a:lstStyle>
            <a:lvl1pPr>
              <a:defRPr sz="3200">
                <a:latin typeface="HelveticaNeueLT Std Med"/>
              </a:defRPr>
            </a:lvl1pPr>
          </a:lstStyle>
          <a:p>
            <a:endParaRPr lang="fr-FR" dirty="0"/>
          </a:p>
        </p:txBody>
      </p:sp>
      <p:pic>
        <p:nvPicPr>
          <p:cNvPr id="6" name="Picture 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46047" y="104262"/>
            <a:ext cx="1370483" cy="547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PISA_LOGO-02.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023989" y="207420"/>
            <a:ext cx="921380" cy="41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6498915"/>
            <a:ext cx="12192000" cy="348813"/>
          </a:xfrm>
          <a:prstGeom prst="rect">
            <a:avLst/>
          </a:prstGeom>
          <a:solidFill>
            <a:srgbClr val="0077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userDrawn="1"/>
        </p:nvSpPr>
        <p:spPr>
          <a:xfrm>
            <a:off x="2871170" y="6488668"/>
            <a:ext cx="6798669" cy="318100"/>
          </a:xfrm>
          <a:prstGeom prst="rect">
            <a:avLst/>
          </a:prstGeom>
        </p:spPr>
        <p:txBody>
          <a:bodyPr wrap="square">
            <a:spAutoFit/>
          </a:bodyPr>
          <a:lstStyle/>
          <a:p>
            <a:pPr algn="ctr"/>
            <a:r>
              <a:rPr lang="en-US" sz="1467" dirty="0">
                <a:solidFill>
                  <a:schemeClr val="bg1"/>
                </a:solidFill>
                <a:latin typeface="HelveticaNeueLT Std Med"/>
              </a:rPr>
              <a:t>43rd meeting of the PISA Governing Board</a:t>
            </a:r>
          </a:p>
        </p:txBody>
      </p:sp>
    </p:spTree>
    <p:extLst>
      <p:ext uri="{BB962C8B-B14F-4D97-AF65-F5344CB8AC3E}">
        <p14:creationId xmlns:p14="http://schemas.microsoft.com/office/powerpoint/2010/main" val="3524237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7600" y="6411600"/>
            <a:ext cx="1200000" cy="244800"/>
          </a:xfrm>
          <a:prstGeom prst="rect">
            <a:avLst/>
          </a:prstGeom>
        </p:spPr>
        <p:txBody>
          <a:bodyPr/>
          <a:lstStyle/>
          <a:p>
            <a:fld id="{5C6AE42F-964D-4FC9-B8F1-C92A8C897856}" type="datetimeFigureOut">
              <a:rPr lang="en-GB" smtClean="0"/>
              <a:t>13/04/2017</a:t>
            </a:fld>
            <a:endParaRPr lang="en-GB"/>
          </a:p>
        </p:txBody>
      </p:sp>
      <p:sp>
        <p:nvSpPr>
          <p:cNvPr id="3" name="Footer Placeholder 2"/>
          <p:cNvSpPr>
            <a:spLocks noGrp="1"/>
          </p:cNvSpPr>
          <p:nvPr>
            <p:ph type="ftr" sz="quarter" idx="11"/>
          </p:nvPr>
        </p:nvSpPr>
        <p:spPr>
          <a:xfrm>
            <a:off x="1824000" y="6411600"/>
            <a:ext cx="6240000" cy="244800"/>
          </a:xfrm>
          <a:prstGeom prst="rect">
            <a:avLst/>
          </a:prstGeom>
        </p:spPr>
        <p:txBody>
          <a:bodyPr/>
          <a:lstStyle/>
          <a:p>
            <a:endParaRPr lang="en-GB"/>
          </a:p>
        </p:txBody>
      </p:sp>
      <p:sp>
        <p:nvSpPr>
          <p:cNvPr id="4" name="Slide Number Placeholder 3"/>
          <p:cNvSpPr>
            <a:spLocks noGrp="1"/>
          </p:cNvSpPr>
          <p:nvPr>
            <p:ph type="sldNum" sz="quarter" idx="12"/>
          </p:nvPr>
        </p:nvSpPr>
        <p:spPr>
          <a:xfrm>
            <a:off x="11520000" y="6411600"/>
            <a:ext cx="456000" cy="244800"/>
          </a:xfrm>
          <a:prstGeom prst="rect">
            <a:avLst/>
          </a:prstGeom>
        </p:spPr>
        <p:txBody>
          <a:bodyPr/>
          <a:lstStyle/>
          <a:p>
            <a:fld id="{A228B81B-5340-4FC5-A0C4-39950F6D7863}" type="slidenum">
              <a:rPr lang="en-GB" smtClean="0"/>
              <a:t>‹#›</a:t>
            </a:fld>
            <a:endParaRPr lang="en-GB"/>
          </a:p>
        </p:txBody>
      </p:sp>
    </p:spTree>
    <p:extLst>
      <p:ext uri="{BB962C8B-B14F-4D97-AF65-F5344CB8AC3E}">
        <p14:creationId xmlns:p14="http://schemas.microsoft.com/office/powerpoint/2010/main" val="22820754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18167"/>
            <a:ext cx="115824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966673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609600" y="1418167"/>
            <a:ext cx="109728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1528233"/>
            <a:ext cx="109728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idx="1"/>
          </p:nvPr>
        </p:nvSpPr>
        <p:spPr>
          <a:xfrm>
            <a:off x="609600" y="1745345"/>
            <a:ext cx="10972800" cy="4525433"/>
          </a:xfrm>
          <a:prstGeom prst="rect">
            <a:avLst/>
          </a:prstGeom>
        </p:spPr>
        <p:txBody>
          <a:bodyPr rtlCol="0">
            <a:normAutofit/>
          </a:bodyPr>
          <a:lstStyle>
            <a:lvl1pPr>
              <a:defRPr sz="3733">
                <a:solidFill>
                  <a:schemeClr val="accent1">
                    <a:lumMod val="75000"/>
                  </a:schemeClr>
                </a:solidFill>
                <a:latin typeface="HelveticaNeueLT Std"/>
                <a:cs typeface="HelveticaNeueLT Std"/>
              </a:defRPr>
            </a:lvl1pPr>
            <a:lvl2pPr>
              <a:defRPr sz="3200">
                <a:solidFill>
                  <a:srgbClr val="00A4DE"/>
                </a:solidFill>
                <a:latin typeface="HelveticaNeueLT Std"/>
                <a:cs typeface="HelveticaNeueLT Std"/>
              </a:defRPr>
            </a:lvl2pPr>
            <a:lvl3pPr>
              <a:defRPr sz="2667">
                <a:solidFill>
                  <a:schemeClr val="accent1">
                    <a:lumMod val="75000"/>
                  </a:schemeClr>
                </a:solidFill>
                <a:latin typeface="HelveticaNeueLT Std"/>
                <a:cs typeface="HelveticaNeueLT Std"/>
              </a:defRPr>
            </a:lvl3pPr>
            <a:lvl4pPr>
              <a:defRPr>
                <a:solidFill>
                  <a:schemeClr val="accent1">
                    <a:lumMod val="75000"/>
                  </a:schemeClr>
                </a:solidFill>
                <a:latin typeface="HelveticaNeueLT Std"/>
                <a:cs typeface="HelveticaNeueLT Std"/>
              </a:defRPr>
            </a:lvl4pPr>
            <a:lvl5pPr>
              <a:defRPr>
                <a:solidFill>
                  <a:schemeClr val="accent1">
                    <a:lumMod val="75000"/>
                  </a:schemeClr>
                </a:solidFill>
                <a:latin typeface="HelveticaNeueLT Std"/>
                <a:cs typeface="HelveticaNeueLT Std"/>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itle 9"/>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59749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7">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p:cTn id="13" dur="500" fill="hold"/>
                                        <p:tgtEl>
                                          <p:spTgt spid="7">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7">
                                            <p:txEl>
                                              <p:pRg st="1" end="1"/>
                                            </p:txEl>
                                          </p:spTgt>
                                        </p:tgtEl>
                                        <p:attrNameLst>
                                          <p:attrName>ppt_h</p:attrName>
                                        </p:attrNameLst>
                                      </p:cBhvr>
                                      <p:tavLst>
                                        <p:tav tm="0">
                                          <p:val>
                                            <p:strVal val="2/3*#ppt_h"/>
                                          </p:val>
                                        </p:tav>
                                        <p:tav tm="100000">
                                          <p:val>
                                            <p:strVal val="#ppt_h"/>
                                          </p:val>
                                        </p:tav>
                                      </p:tavLst>
                                    </p:anim>
                                  </p:childTnLst>
                                </p:cTn>
                              </p:par>
                              <p:par>
                                <p:cTn id="15" presetID="23" presetClass="entr" presetSubtype="272" fill="hold" grpId="0"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p:cTn id="17" dur="500" fill="hold"/>
                                        <p:tgtEl>
                                          <p:spTgt spid="7">
                                            <p:txEl>
                                              <p:pRg st="2" end="2"/>
                                            </p:txEl>
                                          </p:spTgt>
                                        </p:tgtEl>
                                        <p:attrNameLst>
                                          <p:attrName>ppt_w</p:attrName>
                                        </p:attrNameLst>
                                      </p:cBhvr>
                                      <p:tavLst>
                                        <p:tav tm="0">
                                          <p:val>
                                            <p:strVal val="2/3*#ppt_w"/>
                                          </p:val>
                                        </p:tav>
                                        <p:tav tm="100000">
                                          <p:val>
                                            <p:strVal val="#ppt_w"/>
                                          </p:val>
                                        </p:tav>
                                      </p:tavLst>
                                    </p:anim>
                                    <p:anim calcmode="lin" valueType="num">
                                      <p:cBhvr>
                                        <p:cTn id="18" dur="500" fill="hold"/>
                                        <p:tgtEl>
                                          <p:spTgt spid="7">
                                            <p:txEl>
                                              <p:pRg st="2" end="2"/>
                                            </p:txEl>
                                          </p:spTgt>
                                        </p:tgtEl>
                                        <p:attrNameLst>
                                          <p:attrName>ppt_h</p:attrName>
                                        </p:attrNameLst>
                                      </p:cBhvr>
                                      <p:tavLst>
                                        <p:tav tm="0">
                                          <p:val>
                                            <p:strVal val="2/3*#ppt_h"/>
                                          </p:val>
                                        </p:tav>
                                        <p:tav tm="100000">
                                          <p:val>
                                            <p:strVal val="#ppt_h"/>
                                          </p:val>
                                        </p:tav>
                                      </p:tavLst>
                                    </p:anim>
                                  </p:childTnLst>
                                </p:cTn>
                              </p:par>
                              <p:par>
                                <p:cTn id="19" presetID="23" presetClass="entr" presetSubtype="272" fill="hold" grpId="0"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p:cTn id="21" dur="500" fill="hold"/>
                                        <p:tgtEl>
                                          <p:spTgt spid="7">
                                            <p:txEl>
                                              <p:pRg st="3" end="3"/>
                                            </p:txEl>
                                          </p:spTgt>
                                        </p:tgtEl>
                                        <p:attrNameLst>
                                          <p:attrName>ppt_w</p:attrName>
                                        </p:attrNameLst>
                                      </p:cBhvr>
                                      <p:tavLst>
                                        <p:tav tm="0">
                                          <p:val>
                                            <p:strVal val="2/3*#ppt_w"/>
                                          </p:val>
                                        </p:tav>
                                        <p:tav tm="100000">
                                          <p:val>
                                            <p:strVal val="#ppt_w"/>
                                          </p:val>
                                        </p:tav>
                                      </p:tavLst>
                                    </p:anim>
                                    <p:anim calcmode="lin" valueType="num">
                                      <p:cBhvr>
                                        <p:cTn id="22" dur="500" fill="hold"/>
                                        <p:tgtEl>
                                          <p:spTgt spid="7">
                                            <p:txEl>
                                              <p:pRg st="3" end="3"/>
                                            </p:txEl>
                                          </p:spTgt>
                                        </p:tgtEl>
                                        <p:attrNameLst>
                                          <p:attrName>ppt_h</p:attrName>
                                        </p:attrNameLst>
                                      </p:cBhvr>
                                      <p:tavLst>
                                        <p:tav tm="0">
                                          <p:val>
                                            <p:strVal val="2/3*#ppt_h"/>
                                          </p:val>
                                        </p:tav>
                                        <p:tav tm="100000">
                                          <p:val>
                                            <p:strVal val="#ppt_h"/>
                                          </p:val>
                                        </p:tav>
                                      </p:tavLst>
                                    </p:anim>
                                  </p:childTnLst>
                                </p:cTn>
                              </p:par>
                              <p:par>
                                <p:cTn id="23" presetID="23" presetClass="entr" presetSubtype="272" fill="hold" grpId="0"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p:cTn id="25" dur="500" fill="hold"/>
                                        <p:tgtEl>
                                          <p:spTgt spid="7">
                                            <p:txEl>
                                              <p:pRg st="4" end="4"/>
                                            </p:txEl>
                                          </p:spTgt>
                                        </p:tgtEl>
                                        <p:attrNameLst>
                                          <p:attrName>ppt_w</p:attrName>
                                        </p:attrNameLst>
                                      </p:cBhvr>
                                      <p:tavLst>
                                        <p:tav tm="0">
                                          <p:val>
                                            <p:strVal val="2/3*#ppt_w"/>
                                          </p:val>
                                        </p:tav>
                                        <p:tav tm="100000">
                                          <p:val>
                                            <p:strVal val="#ppt_w"/>
                                          </p:val>
                                        </p:tav>
                                      </p:tavLst>
                                    </p:anim>
                                    <p:anim calcmode="lin" valueType="num">
                                      <p:cBhvr>
                                        <p:cTn id="26" dur="500" fill="hold"/>
                                        <p:tgtEl>
                                          <p:spTgt spid="7">
                                            <p:txEl>
                                              <p:pRg st="4" end="4"/>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tmplLst>
          <p:tmpl lvl="1">
            <p:tnLst>
              <p:par>
                <p:cTn presetID="23" presetClass="entr" presetSubtype="272" fill="hold" nodeType="click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strVal val="2/3*#ppt_w"/>
                          </p:val>
                        </p:tav>
                        <p:tav tm="100000">
                          <p:val>
                            <p:strVal val="#ppt_w"/>
                          </p:val>
                        </p:tav>
                      </p:tavLst>
                    </p:anim>
                    <p:anim calcmode="lin" valueType="num">
                      <p:cBhvr>
                        <p:cTn dur="500" fill="hold"/>
                        <p:tgtEl>
                          <p:spTgt spid="7"/>
                        </p:tgtEl>
                        <p:attrNameLst>
                          <p:attrName>ppt_h</p:attrName>
                        </p:attrNameLst>
                      </p:cBhvr>
                      <p:tavLst>
                        <p:tav tm="0">
                          <p:val>
                            <p:strVal val="2/3*#ppt_h"/>
                          </p:val>
                        </p:tav>
                        <p:tav tm="100000">
                          <p:val>
                            <p:strVal val="#ppt_h"/>
                          </p:val>
                        </p:tav>
                      </p:tavLst>
                    </p:anim>
                  </p:childTnLst>
                </p:cTn>
              </p:par>
            </p:tnLst>
          </p:tmpl>
          <p:tmpl lvl="2">
            <p:tnLst>
              <p:par>
                <p:cTn presetID="23" presetClass="entr" presetSubtype="272" fill="hold" nodeType="click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strVal val="2/3*#ppt_w"/>
                          </p:val>
                        </p:tav>
                        <p:tav tm="100000">
                          <p:val>
                            <p:strVal val="#ppt_w"/>
                          </p:val>
                        </p:tav>
                      </p:tavLst>
                    </p:anim>
                    <p:anim calcmode="lin" valueType="num">
                      <p:cBhvr>
                        <p:cTn dur="500" fill="hold"/>
                        <p:tgtEl>
                          <p:spTgt spid="7"/>
                        </p:tgtEl>
                        <p:attrNameLst>
                          <p:attrName>ppt_h</p:attrName>
                        </p:attrNameLst>
                      </p:cBhvr>
                      <p:tavLst>
                        <p:tav tm="0">
                          <p:val>
                            <p:strVal val="2/3*#ppt_h"/>
                          </p:val>
                        </p:tav>
                        <p:tav tm="100000">
                          <p:val>
                            <p:strVal val="#ppt_h"/>
                          </p:val>
                        </p:tav>
                      </p:tavLst>
                    </p:anim>
                  </p:childTnLst>
                </p:cTn>
              </p:par>
            </p:tnLst>
          </p:tmpl>
          <p:tmpl lvl="3">
            <p:tnLst>
              <p:par>
                <p:cTn presetID="23" presetClass="entr" presetSubtype="27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strVal val="2/3*#ppt_w"/>
                          </p:val>
                        </p:tav>
                        <p:tav tm="100000">
                          <p:val>
                            <p:strVal val="#ppt_w"/>
                          </p:val>
                        </p:tav>
                      </p:tavLst>
                    </p:anim>
                    <p:anim calcmode="lin" valueType="num">
                      <p:cBhvr>
                        <p:cTn dur="500" fill="hold"/>
                        <p:tgtEl>
                          <p:spTgt spid="7"/>
                        </p:tgtEl>
                        <p:attrNameLst>
                          <p:attrName>ppt_h</p:attrName>
                        </p:attrNameLst>
                      </p:cBhvr>
                      <p:tavLst>
                        <p:tav tm="0">
                          <p:val>
                            <p:strVal val="2/3*#ppt_h"/>
                          </p:val>
                        </p:tav>
                        <p:tav tm="100000">
                          <p:val>
                            <p:strVal val="#ppt_h"/>
                          </p:val>
                        </p:tav>
                      </p:tavLst>
                    </p:anim>
                  </p:childTnLst>
                </p:cTn>
              </p:par>
            </p:tnLst>
          </p:tmpl>
          <p:tmpl lvl="4">
            <p:tnLst>
              <p:par>
                <p:cTn presetID="23" presetClass="entr" presetSubtype="27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strVal val="2/3*#ppt_w"/>
                          </p:val>
                        </p:tav>
                        <p:tav tm="100000">
                          <p:val>
                            <p:strVal val="#ppt_w"/>
                          </p:val>
                        </p:tav>
                      </p:tavLst>
                    </p:anim>
                    <p:anim calcmode="lin" valueType="num">
                      <p:cBhvr>
                        <p:cTn dur="500" fill="hold"/>
                        <p:tgtEl>
                          <p:spTgt spid="7"/>
                        </p:tgtEl>
                        <p:attrNameLst>
                          <p:attrName>ppt_h</p:attrName>
                        </p:attrNameLst>
                      </p:cBhvr>
                      <p:tavLst>
                        <p:tav tm="0">
                          <p:val>
                            <p:strVal val="2/3*#ppt_h"/>
                          </p:val>
                        </p:tav>
                        <p:tav tm="100000">
                          <p:val>
                            <p:strVal val="#ppt_h"/>
                          </p:val>
                        </p:tav>
                      </p:tavLst>
                    </p:anim>
                  </p:childTnLst>
                </p:cTn>
              </p:par>
            </p:tnLst>
          </p:tmpl>
          <p:tmpl lvl="5">
            <p:tnLst>
              <p:par>
                <p:cTn presetID="23" presetClass="entr" presetSubtype="27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strVal val="2/3*#ppt_w"/>
                          </p:val>
                        </p:tav>
                        <p:tav tm="100000">
                          <p:val>
                            <p:strVal val="#ppt_w"/>
                          </p:val>
                        </p:tav>
                      </p:tavLst>
                    </p:anim>
                    <p:anim calcmode="lin" valueType="num">
                      <p:cBhvr>
                        <p:cTn dur="500" fill="hold"/>
                        <p:tgtEl>
                          <p:spTgt spid="7"/>
                        </p:tgtEl>
                        <p:attrNameLst>
                          <p:attrName>ppt_h</p:attrName>
                        </p:attrNameLst>
                      </p:cBhvr>
                      <p:tavLst>
                        <p:tav tm="0">
                          <p:val>
                            <p:strVal val="2/3*#ppt_h"/>
                          </p:val>
                        </p:tav>
                        <p:tav tm="100000">
                          <p:val>
                            <p:strVal val="#ppt_h"/>
                          </p:val>
                        </p:tav>
                      </p:tavLst>
                    </p:anim>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914400" y="3600451"/>
            <a:ext cx="103632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28800" y="3824817"/>
            <a:ext cx="8534400" cy="4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1486"/>
            <a:ext cx="10363200" cy="1468967"/>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HelveticaNeueLT Std"/>
                <a:cs typeface="HelveticaNeueLT Std"/>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5882172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609600" y="1418167"/>
            <a:ext cx="109728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1528233"/>
            <a:ext cx="109728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721156"/>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21156"/>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23303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609600" y="1418167"/>
            <a:ext cx="109728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8"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1528233"/>
            <a:ext cx="109728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4584"/>
            <a:ext cx="5386917" cy="641349"/>
          </a:xfrm>
        </p:spPr>
        <p:txBody>
          <a:bodyPr anchor="b">
            <a:normAutofit/>
          </a:bodyPr>
          <a:lstStyle>
            <a:lvl1pPr marL="0" indent="0">
              <a:buNone/>
              <a:defRPr sz="2667" b="0" i="0">
                <a:latin typeface="HelveticaNeueLT Std Med"/>
                <a:cs typeface="HelveticaNeueLT Std Med"/>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09600" y="2175935"/>
            <a:ext cx="5386917" cy="3949700"/>
          </a:xfrm>
        </p:spPr>
        <p:txBody>
          <a:bodyPr/>
          <a:lstStyle>
            <a:lvl1pPr>
              <a:defRPr sz="3200">
                <a:latin typeface="HelveticaNeueLT Std"/>
                <a:cs typeface="HelveticaNeueLT Std"/>
              </a:defRPr>
            </a:lvl1pPr>
            <a:lvl2pPr>
              <a:defRPr sz="2667">
                <a:latin typeface="HelveticaNeueLT Std"/>
                <a:cs typeface="HelveticaNeueLT Std"/>
              </a:defRPr>
            </a:lvl2pPr>
            <a:lvl3pPr>
              <a:defRPr sz="2400">
                <a:latin typeface="HelveticaNeueLT Std"/>
                <a:cs typeface="HelveticaNeueLT Std"/>
              </a:defRPr>
            </a:lvl3pPr>
            <a:lvl4pPr>
              <a:defRPr sz="2133">
                <a:latin typeface="HelveticaNeueLT Std"/>
                <a:cs typeface="HelveticaNeueLT Std"/>
              </a:defRPr>
            </a:lvl4pPr>
            <a:lvl5pPr>
              <a:defRPr sz="2133">
                <a:latin typeface="HelveticaNeueLT Std"/>
                <a:cs typeface="HelveticaNeueLT Std"/>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4584"/>
            <a:ext cx="5389033" cy="641349"/>
          </a:xfrm>
        </p:spPr>
        <p:txBody>
          <a:bodyPr anchor="b">
            <a:normAutofit/>
          </a:bodyPr>
          <a:lstStyle>
            <a:lvl1pPr marL="0" indent="0">
              <a:buNone/>
              <a:defRPr sz="2667" b="0" i="0">
                <a:latin typeface="HelveticaNeueLT Std Med"/>
                <a:cs typeface="HelveticaNeueLT Std Med"/>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69" y="2175935"/>
            <a:ext cx="5389033" cy="3949700"/>
          </a:xfrm>
        </p:spPr>
        <p:txBody>
          <a:bodyPr/>
          <a:lstStyle>
            <a:lvl1pPr>
              <a:defRPr sz="3200">
                <a:latin typeface="HelveticaNeueLT Std"/>
                <a:cs typeface="HelveticaNeueLT Std"/>
              </a:defRPr>
            </a:lvl1pPr>
            <a:lvl2pPr>
              <a:defRPr sz="2667">
                <a:latin typeface="HelveticaNeueLT Std"/>
                <a:cs typeface="HelveticaNeueLT Std"/>
              </a:defRPr>
            </a:lvl2pPr>
            <a:lvl3pPr>
              <a:defRPr sz="2400">
                <a:latin typeface="HelveticaNeueLT Std"/>
                <a:cs typeface="HelveticaNeueLT Std"/>
              </a:defRPr>
            </a:lvl3pPr>
            <a:lvl4pPr>
              <a:defRPr sz="2133">
                <a:latin typeface="HelveticaNeueLT Std"/>
                <a:cs typeface="HelveticaNeueLT Std"/>
              </a:defRPr>
            </a:lvl4pPr>
            <a:lvl5pPr>
              <a:defRPr sz="2133">
                <a:latin typeface="HelveticaNeueLT Std"/>
                <a:cs typeface="HelveticaNeueLT Std"/>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7163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2564904"/>
            <a:ext cx="12192000" cy="952500"/>
          </a:xfrm>
        </p:spPr>
        <p:txBody>
          <a:bodyPr/>
          <a:lstStyle>
            <a:lvl1pPr latinLnBrk="0">
              <a:defRPr>
                <a:latin typeface="Calibri" panose="020F0502020204030204" pitchFamily="34" charset="0"/>
              </a:defRPr>
            </a:lvl1pPr>
          </a:lstStyle>
          <a:p>
            <a:r>
              <a:rPr lang="en-US" dirty="0"/>
              <a:t>Click to edit Master title style</a:t>
            </a:r>
            <a:endParaRPr lang="en-GB" dirty="0"/>
          </a:p>
        </p:txBody>
      </p:sp>
      <p:sp>
        <p:nvSpPr>
          <p:cNvPr id="4" name="내용 개체 틀 2"/>
          <p:cNvSpPr>
            <a:spLocks noGrp="1"/>
          </p:cNvSpPr>
          <p:nvPr>
            <p:ph sz="half" idx="10"/>
          </p:nvPr>
        </p:nvSpPr>
        <p:spPr>
          <a:xfrm>
            <a:off x="0" y="3573019"/>
            <a:ext cx="12192000" cy="1281335"/>
          </a:xfrm>
        </p:spPr>
        <p:txBody>
          <a:bodyPr>
            <a:normAutofit/>
          </a:bodyPr>
          <a:lstStyle>
            <a:lvl1pPr marL="0" indent="0" algn="ctr">
              <a:buNone/>
              <a:defRPr sz="2800">
                <a:solidFill>
                  <a:schemeClr val="bg1">
                    <a:lumMod val="65000"/>
                  </a:schemeClr>
                </a:solidFill>
                <a:latin typeface="Calibri" panose="020F0502020204030204"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GB" altLang="ko-KR" dirty="0"/>
              <a:t>Click to edit</a:t>
            </a:r>
            <a:endParaRPr lang="ko-KR" altLang="en-US" dirty="0"/>
          </a:p>
        </p:txBody>
      </p:sp>
    </p:spTree>
    <p:extLst>
      <p:ext uri="{BB962C8B-B14F-4D97-AF65-F5344CB8AC3E}">
        <p14:creationId xmlns:p14="http://schemas.microsoft.com/office/powerpoint/2010/main" val="30368092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anim calcmode="lin" valueType="num">
                                      <p:cBhvr>
                                        <p:cTn id="1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tmplLst>
          <p:tmpl lvl="1">
            <p:tnLst>
              <p:par>
                <p:cTn presetID="47"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Image 1"/>
          <p:cNvPicPr>
            <a:picLocks noChangeAspect="1"/>
          </p:cNvPicPr>
          <p:nvPr userDrawn="1"/>
        </p:nvPicPr>
        <p:blipFill>
          <a:blip r:embed="rId2"/>
          <a:stretch>
            <a:fillRect/>
          </a:stretch>
        </p:blipFill>
        <p:spPr>
          <a:xfrm>
            <a:off x="-651745" y="-602914"/>
            <a:ext cx="14588759" cy="7460916"/>
          </a:xfrm>
          <a:prstGeom prst="rect">
            <a:avLst/>
          </a:prstGeom>
        </p:spPr>
      </p:pic>
      <p:cxnSp>
        <p:nvCxnSpPr>
          <p:cNvPr id="3" name="Straight Connector 2"/>
          <p:cNvCxnSpPr/>
          <p:nvPr userDrawn="1"/>
        </p:nvCxnSpPr>
        <p:spPr>
          <a:xfrm>
            <a:off x="609600" y="1418167"/>
            <a:ext cx="109728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4"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1528233"/>
            <a:ext cx="109728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341653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488333" cy="6858000"/>
          </a:xfrm>
          <a:prstGeom prst="rect">
            <a:avLst/>
          </a:prstGeom>
        </p:spPr>
      </p:pic>
    </p:spTree>
    <p:extLst>
      <p:ext uri="{BB962C8B-B14F-4D97-AF65-F5344CB8AC3E}">
        <p14:creationId xmlns:p14="http://schemas.microsoft.com/office/powerpoint/2010/main" val="25748875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PhAnim="0" preserve="1" userDrawn="1">
  <p:cSld name="1_Title Only">
    <p:bg>
      <p:bgPr>
        <a:solidFill>
          <a:schemeClr val="bg1">
            <a:alpha val="94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488333" cy="6858000"/>
          </a:xfrm>
          <a:prstGeom prst="rect">
            <a:avLst/>
          </a:prstGeom>
        </p:spPr>
      </p:pic>
      <p:sp>
        <p:nvSpPr>
          <p:cNvPr id="7" name="Rectangle 6"/>
          <p:cNvSpPr/>
          <p:nvPr userDrawn="1"/>
        </p:nvSpPr>
        <p:spPr>
          <a:xfrm>
            <a:off x="1" y="0"/>
            <a:ext cx="12583487" cy="6858000"/>
          </a:xfrm>
          <a:prstGeom prst="rect">
            <a:avLst/>
          </a:prstGeom>
          <a:solidFill>
            <a:schemeClr val="accent5">
              <a:lumMod val="20000"/>
              <a:lumOff val="80000"/>
              <a:alpha val="95000"/>
            </a:schemeClr>
          </a:solid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fr-FR" sz="2400"/>
          </a:p>
        </p:txBody>
      </p:sp>
      <p:sp>
        <p:nvSpPr>
          <p:cNvPr id="8" name="Title 1"/>
          <p:cNvSpPr>
            <a:spLocks noGrp="1"/>
          </p:cNvSpPr>
          <p:nvPr>
            <p:ph type="ctrTitle"/>
          </p:nvPr>
        </p:nvSpPr>
        <p:spPr>
          <a:xfrm>
            <a:off x="142575" y="2658654"/>
            <a:ext cx="12203185" cy="1468967"/>
          </a:xfrm>
        </p:spPr>
        <p:txBody>
          <a:bodyPr/>
          <a:lstStyle>
            <a:lvl1pPr algn="ctr">
              <a:defRPr sz="4800">
                <a:solidFill>
                  <a:schemeClr val="accent5">
                    <a:lumMod val="75000"/>
                  </a:schemeClr>
                </a:solidFill>
              </a:defRPr>
            </a:lvl1pPr>
          </a:lstStyle>
          <a:p>
            <a:r>
              <a:rPr lang="en-US" dirty="0"/>
              <a:t>Click to edit Master title style</a:t>
            </a:r>
          </a:p>
        </p:txBody>
      </p:sp>
      <p:sp>
        <p:nvSpPr>
          <p:cNvPr id="9" name="Subtitle 2"/>
          <p:cNvSpPr>
            <a:spLocks noGrp="1"/>
          </p:cNvSpPr>
          <p:nvPr>
            <p:ph type="subTitle" idx="1"/>
          </p:nvPr>
        </p:nvSpPr>
        <p:spPr>
          <a:xfrm>
            <a:off x="142575" y="4261107"/>
            <a:ext cx="12203185" cy="1752600"/>
          </a:xfrm>
        </p:spPr>
        <p:txBody>
          <a:bodyPr/>
          <a:lstStyle>
            <a:lvl1pPr marL="0" indent="0" algn="ctr">
              <a:buNone/>
              <a:defRPr sz="3733" b="1">
                <a:solidFill>
                  <a:schemeClr val="accent5">
                    <a:lumMod val="50000"/>
                  </a:schemeClr>
                </a:solidFill>
                <a:latin typeface="HelveticaNeueLT Std"/>
                <a:cs typeface="HelveticaNeueLT Std"/>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pic>
        <p:nvPicPr>
          <p:cNvPr id="10"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1528233"/>
            <a:ext cx="109728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9"/>
          <p:cNvSpPr txBox="1">
            <a:spLocks/>
          </p:cNvSpPr>
          <p:nvPr userDrawn="1"/>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lvl1pPr algn="l" defTabSz="457200" rtl="0" eaLnBrk="0" fontAlgn="base" hangingPunct="0">
              <a:spcBef>
                <a:spcPct val="0"/>
              </a:spcBef>
              <a:spcAft>
                <a:spcPct val="0"/>
              </a:spcAft>
              <a:defRPr sz="4400" kern="1200">
                <a:solidFill>
                  <a:srgbClr val="0077A0"/>
                </a:solidFill>
                <a:latin typeface="HelveticaNeueLT Std Med"/>
                <a:ea typeface="MS PGothic" panose="020B0600070205080204" pitchFamily="34" charset="-128"/>
                <a:cs typeface="HelveticaNeueLT Std Med"/>
              </a:defRPr>
            </a:lvl1pPr>
            <a:lvl2pPr algn="l" defTabSz="457200" rtl="0" eaLnBrk="0" fontAlgn="base" hangingPunct="0">
              <a:spcBef>
                <a:spcPct val="0"/>
              </a:spcBef>
              <a:spcAft>
                <a:spcPct val="0"/>
              </a:spcAft>
              <a:defRPr sz="4400">
                <a:solidFill>
                  <a:srgbClr val="0077A0"/>
                </a:solidFill>
                <a:latin typeface="HelveticaNeueLT Std Med" pitchFamily="6" charset="0"/>
                <a:ea typeface="MS PGothic" panose="020B0600070205080204" pitchFamily="34" charset="-128"/>
                <a:cs typeface="HelveticaNeueLT Std Med" pitchFamily="6" charset="0"/>
              </a:defRPr>
            </a:lvl2pPr>
            <a:lvl3pPr algn="l" defTabSz="457200" rtl="0" eaLnBrk="0" fontAlgn="base" hangingPunct="0">
              <a:spcBef>
                <a:spcPct val="0"/>
              </a:spcBef>
              <a:spcAft>
                <a:spcPct val="0"/>
              </a:spcAft>
              <a:defRPr sz="4400">
                <a:solidFill>
                  <a:srgbClr val="0077A0"/>
                </a:solidFill>
                <a:latin typeface="HelveticaNeueLT Std Med" pitchFamily="6" charset="0"/>
                <a:ea typeface="MS PGothic" panose="020B0600070205080204" pitchFamily="34" charset="-128"/>
                <a:cs typeface="HelveticaNeueLT Std Med" pitchFamily="6" charset="0"/>
              </a:defRPr>
            </a:lvl3pPr>
            <a:lvl4pPr algn="l" defTabSz="457200" rtl="0" eaLnBrk="0" fontAlgn="base" hangingPunct="0">
              <a:spcBef>
                <a:spcPct val="0"/>
              </a:spcBef>
              <a:spcAft>
                <a:spcPct val="0"/>
              </a:spcAft>
              <a:defRPr sz="4400">
                <a:solidFill>
                  <a:srgbClr val="0077A0"/>
                </a:solidFill>
                <a:latin typeface="HelveticaNeueLT Std Med" pitchFamily="6" charset="0"/>
                <a:ea typeface="MS PGothic" panose="020B0600070205080204" pitchFamily="34" charset="-128"/>
                <a:cs typeface="HelveticaNeueLT Std Med" pitchFamily="6" charset="0"/>
              </a:defRPr>
            </a:lvl4pPr>
            <a:lvl5pPr algn="l" defTabSz="457200" rtl="0" eaLnBrk="0" fontAlgn="base" hangingPunct="0">
              <a:spcBef>
                <a:spcPct val="0"/>
              </a:spcBef>
              <a:spcAft>
                <a:spcPct val="0"/>
              </a:spcAft>
              <a:defRPr sz="4400">
                <a:solidFill>
                  <a:srgbClr val="0077A0"/>
                </a:solidFill>
                <a:latin typeface="HelveticaNeueLT Std Med" pitchFamily="6" charset="0"/>
                <a:ea typeface="MS PGothic" panose="020B0600070205080204" pitchFamily="34" charset="-128"/>
                <a:cs typeface="HelveticaNeueLT Std Med" pitchFamily="6" charset="0"/>
              </a:defRPr>
            </a:lvl5pPr>
            <a:lvl6pPr marL="4572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6pPr>
            <a:lvl7pPr marL="9144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7pPr>
            <a:lvl8pPr marL="13716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8pPr>
            <a:lvl9pPr marL="18288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9pPr>
          </a:lstStyle>
          <a:p>
            <a:r>
              <a:rPr lang="en-US" sz="5867" b="1" dirty="0">
                <a:solidFill>
                  <a:srgbClr val="0099CC"/>
                </a:solidFill>
              </a:rPr>
              <a:t>PISA Myths</a:t>
            </a:r>
          </a:p>
        </p:txBody>
      </p:sp>
    </p:spTree>
    <p:extLst>
      <p:ext uri="{BB962C8B-B14F-4D97-AF65-F5344CB8AC3E}">
        <p14:creationId xmlns:p14="http://schemas.microsoft.com/office/powerpoint/2010/main" val="653100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anim calcmode="lin" valueType="num">
                                      <p:cBhvr>
                                        <p:cTn id="1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42"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2885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userDrawn="1"/>
        </p:nvCxnSpPr>
        <p:spPr>
          <a:xfrm>
            <a:off x="609602" y="1418167"/>
            <a:ext cx="4011084"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0" y="1528233"/>
            <a:ext cx="3962400" cy="3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2" y="273053"/>
            <a:ext cx="4011084" cy="1162049"/>
          </a:xfrm>
        </p:spPr>
        <p:txBody>
          <a:bodyPr anchor="b">
            <a:normAutofit/>
          </a:bodyPr>
          <a:lstStyle>
            <a:lvl1pPr algn="l">
              <a:defRPr sz="2133" b="0"/>
            </a:lvl1pPr>
          </a:lstStyle>
          <a:p>
            <a:r>
              <a:rPr lang="en-US" dirty="0"/>
              <a:t>Click to edit Master title style</a:t>
            </a:r>
          </a:p>
        </p:txBody>
      </p:sp>
      <p:sp>
        <p:nvSpPr>
          <p:cNvPr id="3" name="Content Placeholder 2"/>
          <p:cNvSpPr>
            <a:spLocks noGrp="1"/>
          </p:cNvSpPr>
          <p:nvPr>
            <p:ph idx="1"/>
          </p:nvPr>
        </p:nvSpPr>
        <p:spPr>
          <a:xfrm>
            <a:off x="4766733" y="273053"/>
            <a:ext cx="6815667" cy="5852583"/>
          </a:xfrm>
        </p:spPr>
        <p:txBody>
          <a:bodyPr/>
          <a:lstStyle>
            <a:lvl1pPr>
              <a:defRPr sz="4267">
                <a:latin typeface="HelveticaNeueLT Std"/>
                <a:cs typeface="HelveticaNeueLT Std"/>
              </a:defRPr>
            </a:lvl1pPr>
            <a:lvl2pPr>
              <a:defRPr sz="3733">
                <a:latin typeface="HelveticaNeueLT Std"/>
                <a:cs typeface="HelveticaNeueLT Std"/>
              </a:defRPr>
            </a:lvl2pPr>
            <a:lvl3pPr>
              <a:defRPr sz="3200">
                <a:latin typeface="HelveticaNeueLT Std"/>
                <a:cs typeface="HelveticaNeueLT Std"/>
              </a:defRPr>
            </a:lvl3pPr>
            <a:lvl4pPr>
              <a:defRPr sz="2667">
                <a:latin typeface="HelveticaNeueLT Std"/>
                <a:cs typeface="HelveticaNeueLT Std"/>
              </a:defRPr>
            </a:lvl4pPr>
            <a:lvl5pPr>
              <a:defRPr sz="2667">
                <a:latin typeface="HelveticaNeueLT Std"/>
                <a:cs typeface="HelveticaNeueLT Std"/>
              </a:defRPr>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669144"/>
            <a:ext cx="4011084" cy="4456491"/>
          </a:xfrm>
        </p:spPr>
        <p:txBody>
          <a:bodyPr/>
          <a:lstStyle>
            <a:lvl1pPr marL="0" indent="0">
              <a:buNone/>
              <a:defRPr sz="1867">
                <a:latin typeface="HelveticaNeueLT Std"/>
                <a:cs typeface="HelveticaNeueLT Std"/>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Click to edit Master text styles</a:t>
            </a:r>
          </a:p>
        </p:txBody>
      </p:sp>
    </p:spTree>
    <p:extLst>
      <p:ext uri="{BB962C8B-B14F-4D97-AF65-F5344CB8AC3E}">
        <p14:creationId xmlns:p14="http://schemas.microsoft.com/office/powerpoint/2010/main" val="41925740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4"/>
          <p:cNvCxnSpPr/>
          <p:nvPr userDrawn="1"/>
        </p:nvCxnSpPr>
        <p:spPr>
          <a:xfrm>
            <a:off x="0" y="5367867"/>
            <a:ext cx="9704917"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15935"/>
            <a:ext cx="9753600" cy="5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89717" y="4800601"/>
            <a:ext cx="7315200" cy="567267"/>
          </a:xfrm>
        </p:spPr>
        <p:txBody>
          <a:bodyPr anchor="b"/>
          <a:lstStyle>
            <a:lvl1pPr algn="l">
              <a:defRPr sz="2667" b="0"/>
            </a:lvl1pPr>
          </a:lstStyle>
          <a:p>
            <a:r>
              <a:rPr lang="en-US" dirty="0"/>
              <a:t>Click to edit Master title style</a:t>
            </a:r>
          </a:p>
        </p:txBody>
      </p:sp>
      <p:sp>
        <p:nvSpPr>
          <p:cNvPr id="3" name="Picture Placeholder 2"/>
          <p:cNvSpPr>
            <a:spLocks noGrp="1"/>
          </p:cNvSpPr>
          <p:nvPr>
            <p:ph type="pic" idx="1"/>
          </p:nvPr>
        </p:nvSpPr>
        <p:spPr>
          <a:xfrm>
            <a:off x="2389717" y="613833"/>
            <a:ext cx="7315200" cy="4114800"/>
          </a:xfrm>
        </p:spPr>
        <p:txBody>
          <a:bodyPr rtlCol="0">
            <a:normAutofit/>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pPr lvl="0"/>
            <a:endParaRPr lang="en-US" noProof="0" dirty="0"/>
          </a:p>
        </p:txBody>
      </p:sp>
      <p:sp>
        <p:nvSpPr>
          <p:cNvPr id="4" name="Text Placeholder 3"/>
          <p:cNvSpPr>
            <a:spLocks noGrp="1"/>
          </p:cNvSpPr>
          <p:nvPr>
            <p:ph type="body" sz="half" idx="2"/>
          </p:nvPr>
        </p:nvSpPr>
        <p:spPr>
          <a:xfrm>
            <a:off x="2389717" y="5367868"/>
            <a:ext cx="7315200" cy="804333"/>
          </a:xfrm>
        </p:spPr>
        <p:txBody>
          <a:bodyPr/>
          <a:lstStyle>
            <a:lvl1pPr marL="0" indent="0">
              <a:buNone/>
              <a:defRPr sz="1867">
                <a:latin typeface="HelveticaNeueLT Std"/>
                <a:cs typeface="HelveticaNeueLT Std"/>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Click to edit Master text styles</a:t>
            </a:r>
          </a:p>
        </p:txBody>
      </p:sp>
    </p:spTree>
    <p:extLst>
      <p:ext uri="{BB962C8B-B14F-4D97-AF65-F5344CB8AC3E}">
        <p14:creationId xmlns:p14="http://schemas.microsoft.com/office/powerpoint/2010/main" val="3513551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userDrawn="1"/>
        </p:nvCxnSpPr>
        <p:spPr>
          <a:xfrm>
            <a:off x="609600" y="1418167"/>
            <a:ext cx="109728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1528233"/>
            <a:ext cx="109728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HelveticaNeueLT Std"/>
                <a:cs typeface="HelveticaNeueLT Std"/>
              </a:defRPr>
            </a:lvl1pPr>
            <a:lvl2pPr>
              <a:defRPr>
                <a:latin typeface="HelveticaNeueLT Std"/>
                <a:cs typeface="HelveticaNeueLT Std"/>
              </a:defRPr>
            </a:lvl2pPr>
            <a:lvl3pPr>
              <a:defRPr>
                <a:latin typeface="HelveticaNeueLT Std"/>
                <a:cs typeface="HelveticaNeueLT Std"/>
              </a:defRPr>
            </a:lvl3pPr>
            <a:lvl4pPr>
              <a:defRPr>
                <a:latin typeface="HelveticaNeueLT Std"/>
                <a:cs typeface="HelveticaNeueLT Std"/>
              </a:defRPr>
            </a:lvl4pPr>
            <a:lvl5pPr>
              <a:defRPr>
                <a:latin typeface="HelveticaNeueLT Std"/>
                <a:cs typeface="HelveticaNeueLT St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61269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userDrawn="1"/>
        </p:nvCxnSpPr>
        <p:spPr>
          <a:xfrm>
            <a:off x="8839200" y="275168"/>
            <a:ext cx="0" cy="5850467"/>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839200" y="275168"/>
            <a:ext cx="2743200" cy="5850467"/>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275168"/>
            <a:ext cx="80264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47550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813477" y="3008724"/>
            <a:ext cx="4652433" cy="608365"/>
          </a:xfrm>
          <a:prstGeom prst="rect">
            <a:avLst/>
          </a:prstGeom>
          <a:noFill/>
        </p:spPr>
        <p:txBody>
          <a:bodyPr vert="horz"/>
          <a:lstStyle>
            <a:lvl1pPr marL="0" indent="0" algn="ctr">
              <a:buNone/>
              <a:defRPr sz="3200" b="0" i="0" baseline="0">
                <a:solidFill>
                  <a:srgbClr val="D04432"/>
                </a:solidFill>
                <a:latin typeface="HelveticaNeueLT Std Med"/>
                <a:cs typeface="HelveticaNeueLT Std Med"/>
              </a:defRPr>
            </a:lvl1pPr>
          </a:lstStyle>
          <a:p>
            <a:pPr lvl="0"/>
            <a:r>
              <a:rPr lang="en-US"/>
              <a:t>Click to edit Master text styles</a:t>
            </a:r>
          </a:p>
        </p:txBody>
      </p:sp>
      <p:sp>
        <p:nvSpPr>
          <p:cNvPr id="13" name="Text Placeholder 12"/>
          <p:cNvSpPr>
            <a:spLocks noGrp="1"/>
          </p:cNvSpPr>
          <p:nvPr>
            <p:ph type="body" sz="quarter" idx="11"/>
          </p:nvPr>
        </p:nvSpPr>
        <p:spPr>
          <a:xfrm>
            <a:off x="1813986" y="4077397"/>
            <a:ext cx="4652433" cy="591881"/>
          </a:xfrm>
          <a:prstGeom prst="rect">
            <a:avLst/>
          </a:prstGeom>
        </p:spPr>
        <p:txBody>
          <a:bodyPr vert="horz"/>
          <a:lstStyle>
            <a:lvl1pPr marL="0" indent="0" algn="ctr">
              <a:buNone/>
              <a:defRPr sz="2667" b="0" i="0" baseline="0">
                <a:latin typeface="HelveticaNeueLT Std"/>
                <a:cs typeface="HelveticaNeueLT Std"/>
              </a:defRPr>
            </a:lvl1pPr>
            <a:lvl3pPr marL="1219140" indent="0">
              <a:buNone/>
              <a:defRPr/>
            </a:lvl3pPr>
          </a:lstStyle>
          <a:p>
            <a:pPr lvl="0"/>
            <a:r>
              <a:rPr lang="en-US"/>
              <a:t>Click to edit Master text styles</a:t>
            </a:r>
          </a:p>
        </p:txBody>
      </p:sp>
      <p:sp>
        <p:nvSpPr>
          <p:cNvPr id="14" name="Text Placeholder 8"/>
          <p:cNvSpPr>
            <a:spLocks noGrp="1"/>
          </p:cNvSpPr>
          <p:nvPr>
            <p:ph type="body" sz="quarter" idx="12"/>
          </p:nvPr>
        </p:nvSpPr>
        <p:spPr>
          <a:xfrm>
            <a:off x="1813986" y="5376245"/>
            <a:ext cx="4652433" cy="532067"/>
          </a:xfrm>
          <a:prstGeom prst="rect">
            <a:avLst/>
          </a:prstGeom>
          <a:noFill/>
        </p:spPr>
        <p:txBody>
          <a:bodyPr vert="horz"/>
          <a:lstStyle>
            <a:lvl1pPr marL="0" indent="0" algn="ctr">
              <a:buNone/>
              <a:defRPr sz="2400" baseline="0">
                <a:solidFill>
                  <a:srgbClr val="D04432"/>
                </a:solidFill>
                <a:latin typeface="HelveticaNeueLT Std"/>
                <a:cs typeface="HelveticaNeueLT Std"/>
              </a:defRPr>
            </a:lvl1pPr>
          </a:lstStyle>
          <a:p>
            <a:pPr lvl="0"/>
            <a:r>
              <a:rPr lang="en-US"/>
              <a:t>Click to edit Master text styles</a:t>
            </a:r>
          </a:p>
        </p:txBody>
      </p:sp>
    </p:spTree>
    <p:extLst>
      <p:ext uri="{BB962C8B-B14F-4D97-AF65-F5344CB8AC3E}">
        <p14:creationId xmlns:p14="http://schemas.microsoft.com/office/powerpoint/2010/main" val="40029971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47233"/>
            <a:ext cx="115824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006536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11" name="내용 개체 틀 2"/>
          <p:cNvSpPr>
            <a:spLocks noGrp="1"/>
          </p:cNvSpPr>
          <p:nvPr>
            <p:ph sz="half" idx="1"/>
          </p:nvPr>
        </p:nvSpPr>
        <p:spPr>
          <a:xfrm>
            <a:off x="609601" y="866333"/>
            <a:ext cx="10766987" cy="1281335"/>
          </a:xfrm>
        </p:spPr>
        <p:txBody>
          <a:bodyPr>
            <a:normAutofit/>
          </a:bodyPr>
          <a:lstStyle>
            <a:lvl1pPr marL="0" indent="0">
              <a:buNone/>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GB" altLang="ko-KR" dirty="0"/>
              <a:t>Click to edit</a:t>
            </a:r>
            <a:endParaRPr lang="ko-KR" altLang="en-US" dirty="0"/>
          </a:p>
        </p:txBody>
      </p:sp>
      <p:sp>
        <p:nvSpPr>
          <p:cNvPr id="12" name="내용 개체 틀 2"/>
          <p:cNvSpPr>
            <a:spLocks noGrp="1"/>
          </p:cNvSpPr>
          <p:nvPr>
            <p:ph sz="half" idx="10" hasCustomPrompt="1"/>
          </p:nvPr>
        </p:nvSpPr>
        <p:spPr>
          <a:xfrm>
            <a:off x="609601" y="2378501"/>
            <a:ext cx="10766987" cy="1281335"/>
          </a:xfrm>
        </p:spPr>
        <p:txBody>
          <a:bodyPr>
            <a:normAutofit/>
          </a:bodyPr>
          <a:lstStyle>
            <a:lvl1pPr>
              <a:defRPr sz="1400" baseline="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GB" altLang="ko-KR" dirty="0"/>
              <a:t>Click to </a:t>
            </a:r>
            <a:r>
              <a:rPr lang="en-GB" altLang="ko-KR" dirty="0" err="1"/>
              <a:t>editdfd</a:t>
            </a:r>
            <a:endParaRPr lang="ko-KR" altLang="en-US" dirty="0"/>
          </a:p>
        </p:txBody>
      </p:sp>
      <p:sp>
        <p:nvSpPr>
          <p:cNvPr id="13" name="내용 개체 틀 2"/>
          <p:cNvSpPr>
            <a:spLocks noGrp="1"/>
          </p:cNvSpPr>
          <p:nvPr>
            <p:ph sz="half" idx="11"/>
          </p:nvPr>
        </p:nvSpPr>
        <p:spPr>
          <a:xfrm>
            <a:off x="623393" y="3875860"/>
            <a:ext cx="10766987" cy="1281335"/>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4" name="내용 개체 틀 2"/>
          <p:cNvSpPr>
            <a:spLocks noGrp="1"/>
          </p:cNvSpPr>
          <p:nvPr>
            <p:ph sz="half" idx="12"/>
          </p:nvPr>
        </p:nvSpPr>
        <p:spPr>
          <a:xfrm>
            <a:off x="623393" y="5388028"/>
            <a:ext cx="10766987" cy="1281335"/>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7" name="슬라이드 번호 개체 틀 29"/>
          <p:cNvSpPr>
            <a:spLocks noGrp="1"/>
          </p:cNvSpPr>
          <p:nvPr>
            <p:ph type="sldNum" sz="quarter" idx="18"/>
          </p:nvPr>
        </p:nvSpPr>
        <p:spPr>
          <a:xfrm>
            <a:off x="0" y="188643"/>
            <a:ext cx="623392" cy="365125"/>
          </a:xfrm>
          <a:prstGeom prst="rect">
            <a:avLst/>
          </a:prstGeom>
        </p:spPr>
        <p:txBody>
          <a:bodyPr/>
          <a:lstStyle>
            <a:lvl1pPr>
              <a:defRPr b="1">
                <a:solidFill>
                  <a:srgbClr val="278D99"/>
                </a:solidFill>
                <a:latin typeface="Arial" pitchFamily="34" charset="0"/>
                <a:cs typeface="Arial" pitchFamily="34" charset="0"/>
              </a:defRPr>
            </a:lvl1pPr>
          </a:lstStyle>
          <a:p>
            <a:fld id="{B8364164-D7C2-4011-A351-B5EC1CE463BF}" type="slidenum">
              <a:rPr lang="ko-KR" altLang="en-US" smtClean="0"/>
              <a:pPr/>
              <a:t>‹#›</a:t>
            </a:fld>
            <a:endParaRPr lang="ko-KR"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609600" y="1418167"/>
            <a:ext cx="109728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1528233"/>
            <a:ext cx="109728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idx="1"/>
          </p:nvPr>
        </p:nvSpPr>
        <p:spPr>
          <a:xfrm>
            <a:off x="609600" y="1745345"/>
            <a:ext cx="10972800" cy="4525433"/>
          </a:xfrm>
          <a:prstGeom prst="rect">
            <a:avLst/>
          </a:prstGeom>
        </p:spPr>
        <p:txBody>
          <a:bodyPr rtlCol="0">
            <a:normAutofit/>
          </a:bodyPr>
          <a:lstStyle>
            <a:lvl1pPr>
              <a:defRPr sz="3733">
                <a:latin typeface="+mj-lt"/>
                <a:cs typeface="HelveticaNeueLT Std"/>
              </a:defRPr>
            </a:lvl1pPr>
            <a:lvl2pPr>
              <a:defRPr sz="3200">
                <a:latin typeface="+mj-lt"/>
                <a:cs typeface="HelveticaNeueLT Std"/>
              </a:defRPr>
            </a:lvl2pPr>
            <a:lvl3pPr>
              <a:defRPr sz="2667">
                <a:latin typeface="+mj-lt"/>
                <a:cs typeface="HelveticaNeueLT Std"/>
              </a:defRPr>
            </a:lvl3pPr>
            <a:lvl4pPr>
              <a:defRPr sz="2400">
                <a:latin typeface="+mj-lt"/>
                <a:cs typeface="HelveticaNeueLT Std"/>
              </a:defRPr>
            </a:lvl4pPr>
            <a:lvl5pPr>
              <a:defRPr sz="2400">
                <a:latin typeface="+mj-lt"/>
                <a:cs typeface="HelveticaNeueLT Std"/>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itle 9"/>
          <p:cNvSpPr>
            <a:spLocks noGrp="1"/>
          </p:cNvSpPr>
          <p:nvPr>
            <p:ph type="title"/>
          </p:nvPr>
        </p:nvSpPr>
        <p:spPr/>
        <p:txBody>
          <a:bodyPr/>
          <a:lstStyle>
            <a:lvl1pPr>
              <a:defRPr sz="3200"/>
            </a:lvl1pPr>
          </a:lstStyle>
          <a:p>
            <a:r>
              <a:rPr lang="en-US" dirty="0"/>
              <a:t>Click to edit Master title style</a:t>
            </a:r>
          </a:p>
        </p:txBody>
      </p:sp>
    </p:spTree>
    <p:extLst>
      <p:ext uri="{BB962C8B-B14F-4D97-AF65-F5344CB8AC3E}">
        <p14:creationId xmlns:p14="http://schemas.microsoft.com/office/powerpoint/2010/main" val="28660929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flipV="1">
            <a:off x="1072896" y="1"/>
            <a:ext cx="0" cy="6851084"/>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6200000">
            <a:off x="-2264953" y="3401117"/>
            <a:ext cx="6912000" cy="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idx="1"/>
          </p:nvPr>
        </p:nvSpPr>
        <p:spPr>
          <a:xfrm>
            <a:off x="1408854" y="252871"/>
            <a:ext cx="10593493" cy="6303716"/>
          </a:xfrm>
          <a:prstGeom prst="rect">
            <a:avLst/>
          </a:prstGeom>
        </p:spPr>
        <p:txBody>
          <a:bodyPr rtlCol="0">
            <a:normAutofit/>
          </a:bodyPr>
          <a:lstStyle>
            <a:lvl1pPr>
              <a:defRPr>
                <a:latin typeface="HelveticaNeueLT Std"/>
                <a:cs typeface="HelveticaNeueLT Std"/>
              </a:defRPr>
            </a:lvl1pPr>
            <a:lvl2pPr>
              <a:defRPr>
                <a:latin typeface="HelveticaNeueLT Std"/>
                <a:cs typeface="HelveticaNeueLT Std"/>
              </a:defRPr>
            </a:lvl2pPr>
            <a:lvl3pPr>
              <a:defRPr>
                <a:latin typeface="HelveticaNeueLT Std"/>
                <a:cs typeface="HelveticaNeueLT Std"/>
              </a:defRPr>
            </a:lvl3pPr>
            <a:lvl4pPr>
              <a:defRPr>
                <a:latin typeface="HelveticaNeueLT Std"/>
                <a:cs typeface="HelveticaNeueLT Std"/>
              </a:defRPr>
            </a:lvl4pPr>
            <a:lvl5pPr>
              <a:defRPr>
                <a:latin typeface="HelveticaNeueLT Std"/>
                <a:cs typeface="HelveticaNeueLT Std"/>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itle 9"/>
          <p:cNvSpPr>
            <a:spLocks noGrp="1"/>
          </p:cNvSpPr>
          <p:nvPr>
            <p:ph type="title"/>
          </p:nvPr>
        </p:nvSpPr>
        <p:spPr>
          <a:xfrm rot="16200000">
            <a:off x="-2493434" y="3038009"/>
            <a:ext cx="6129867" cy="1143000"/>
          </a:xfrm>
        </p:spPr>
        <p:txBody>
          <a:bodyPr/>
          <a:lstStyle/>
          <a:p>
            <a:r>
              <a:rPr lang="en-US" dirty="0"/>
              <a:t>Click to edit Master title style</a:t>
            </a:r>
          </a:p>
        </p:txBody>
      </p:sp>
    </p:spTree>
    <p:extLst>
      <p:ext uri="{BB962C8B-B14F-4D97-AF65-F5344CB8AC3E}">
        <p14:creationId xmlns:p14="http://schemas.microsoft.com/office/powerpoint/2010/main" val="13500622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914400" y="3600451"/>
            <a:ext cx="103632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28800" y="3824817"/>
            <a:ext cx="8534400" cy="4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1486"/>
            <a:ext cx="10363200" cy="1468967"/>
          </a:xfrm>
        </p:spPr>
        <p:txBody>
          <a:bodyPr/>
          <a:lstStyle>
            <a:lvl1pPr algn="ctr">
              <a:defRPr sz="4800">
                <a:latin typeface="+mj-lt"/>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3200">
                <a:solidFill>
                  <a:schemeClr val="tx1">
                    <a:tint val="75000"/>
                  </a:schemeClr>
                </a:solidFill>
                <a:latin typeface="+mj-lt"/>
                <a:cs typeface="HelveticaNeueLT Std"/>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323501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500"/>
                                        <p:tgtEl>
                                          <p:spTgt spid="3">
                                            <p:txEl>
                                              <p:pRg st="0" end="0"/>
                                            </p:txEl>
                                          </p:spTgt>
                                        </p:tgtEl>
                                      </p:cBhvr>
                                    </p:animEffect>
                                    <p:anim calcmode="lin" valueType="num">
                                      <p:cBhvr>
                                        <p:cTn id="11"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500"/>
                        <p:tgtEl>
                          <p:spTgt spid="3"/>
                        </p:tgtEl>
                      </p:cBhvr>
                    </p:animEffect>
                    <p:anim calcmode="lin" valueType="num">
                      <p:cBhvr>
                        <p:cTn dur="1500" fill="hold"/>
                        <p:tgtEl>
                          <p:spTgt spid="3"/>
                        </p:tgtEl>
                        <p:attrNameLst>
                          <p:attrName>ppt_x</p:attrName>
                        </p:attrNameLst>
                      </p:cBhvr>
                      <p:tavLst>
                        <p:tav tm="0">
                          <p:val>
                            <p:strVal val="#ppt_x"/>
                          </p:val>
                        </p:tav>
                        <p:tav tm="100000">
                          <p:val>
                            <p:strVal val="#ppt_x"/>
                          </p:val>
                        </p:tav>
                      </p:tavLst>
                    </p:anim>
                    <p:anim calcmode="lin" valueType="num">
                      <p:cBhvr>
                        <p:cTn dur="15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609600" y="1418167"/>
            <a:ext cx="109728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1528233"/>
            <a:ext cx="109728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721156"/>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21156"/>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32519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609600" y="1418167"/>
            <a:ext cx="109728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8"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1528233"/>
            <a:ext cx="109728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4584"/>
            <a:ext cx="5386917" cy="641349"/>
          </a:xfrm>
        </p:spPr>
        <p:txBody>
          <a:bodyPr anchor="b">
            <a:normAutofit/>
          </a:bodyPr>
          <a:lstStyle>
            <a:lvl1pPr marL="0" indent="0">
              <a:buNone/>
              <a:defRPr sz="2667" b="0" i="0">
                <a:latin typeface="HelveticaNeueLT Std Med"/>
                <a:cs typeface="HelveticaNeueLT Std Med"/>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09600" y="2175935"/>
            <a:ext cx="5386917" cy="3949700"/>
          </a:xfrm>
        </p:spPr>
        <p:txBody>
          <a:bodyPr/>
          <a:lstStyle>
            <a:lvl1pPr>
              <a:defRPr sz="3200">
                <a:latin typeface="HelveticaNeueLT Std"/>
                <a:cs typeface="HelveticaNeueLT Std"/>
              </a:defRPr>
            </a:lvl1pPr>
            <a:lvl2pPr>
              <a:defRPr sz="2667">
                <a:latin typeface="HelveticaNeueLT Std"/>
                <a:cs typeface="HelveticaNeueLT Std"/>
              </a:defRPr>
            </a:lvl2pPr>
            <a:lvl3pPr>
              <a:defRPr sz="2400">
                <a:latin typeface="HelveticaNeueLT Std"/>
                <a:cs typeface="HelveticaNeueLT Std"/>
              </a:defRPr>
            </a:lvl3pPr>
            <a:lvl4pPr>
              <a:defRPr sz="2133">
                <a:latin typeface="HelveticaNeueLT Std"/>
                <a:cs typeface="HelveticaNeueLT Std"/>
              </a:defRPr>
            </a:lvl4pPr>
            <a:lvl5pPr>
              <a:defRPr sz="2133">
                <a:latin typeface="HelveticaNeueLT Std"/>
                <a:cs typeface="HelveticaNeueLT Std"/>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4584"/>
            <a:ext cx="5389033" cy="641349"/>
          </a:xfrm>
        </p:spPr>
        <p:txBody>
          <a:bodyPr anchor="b">
            <a:normAutofit/>
          </a:bodyPr>
          <a:lstStyle>
            <a:lvl1pPr marL="0" indent="0">
              <a:buNone/>
              <a:defRPr sz="2667" b="0" i="0">
                <a:latin typeface="HelveticaNeueLT Std Med"/>
                <a:cs typeface="HelveticaNeueLT Std Med"/>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69" y="2175935"/>
            <a:ext cx="5389033" cy="3949700"/>
          </a:xfrm>
        </p:spPr>
        <p:txBody>
          <a:bodyPr/>
          <a:lstStyle>
            <a:lvl1pPr>
              <a:defRPr sz="3200">
                <a:latin typeface="HelveticaNeueLT Std"/>
                <a:cs typeface="HelveticaNeueLT Std"/>
              </a:defRPr>
            </a:lvl1pPr>
            <a:lvl2pPr>
              <a:defRPr sz="2667">
                <a:latin typeface="HelveticaNeueLT Std"/>
                <a:cs typeface="HelveticaNeueLT Std"/>
              </a:defRPr>
            </a:lvl2pPr>
            <a:lvl3pPr>
              <a:defRPr sz="2400">
                <a:latin typeface="HelveticaNeueLT Std"/>
                <a:cs typeface="HelveticaNeueLT Std"/>
              </a:defRPr>
            </a:lvl3pPr>
            <a:lvl4pPr>
              <a:defRPr sz="2133">
                <a:latin typeface="HelveticaNeueLT Std"/>
                <a:cs typeface="HelveticaNeueLT Std"/>
              </a:defRPr>
            </a:lvl4pPr>
            <a:lvl5pPr>
              <a:defRPr sz="2133">
                <a:latin typeface="HelveticaNeueLT Std"/>
                <a:cs typeface="HelveticaNeueLT Std"/>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97197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609600" y="1418167"/>
            <a:ext cx="109728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1528233"/>
            <a:ext cx="109728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479826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7591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userDrawn="1"/>
        </p:nvCxnSpPr>
        <p:spPr>
          <a:xfrm>
            <a:off x="609602" y="1418167"/>
            <a:ext cx="4011084"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0" y="1528233"/>
            <a:ext cx="3962400" cy="3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2" y="273053"/>
            <a:ext cx="4011084" cy="1162049"/>
          </a:xfrm>
        </p:spPr>
        <p:txBody>
          <a:bodyPr anchor="b">
            <a:normAutofit/>
          </a:bodyPr>
          <a:lstStyle>
            <a:lvl1pPr algn="l">
              <a:defRPr sz="2133" b="0"/>
            </a:lvl1pPr>
          </a:lstStyle>
          <a:p>
            <a:r>
              <a:rPr lang="en-US" dirty="0"/>
              <a:t>Click to edit Master title style</a:t>
            </a:r>
          </a:p>
        </p:txBody>
      </p:sp>
      <p:sp>
        <p:nvSpPr>
          <p:cNvPr id="3" name="Content Placeholder 2"/>
          <p:cNvSpPr>
            <a:spLocks noGrp="1"/>
          </p:cNvSpPr>
          <p:nvPr>
            <p:ph idx="1"/>
          </p:nvPr>
        </p:nvSpPr>
        <p:spPr>
          <a:xfrm>
            <a:off x="4766733" y="273053"/>
            <a:ext cx="6815667" cy="5852583"/>
          </a:xfrm>
        </p:spPr>
        <p:txBody>
          <a:bodyPr/>
          <a:lstStyle>
            <a:lvl1pPr>
              <a:defRPr sz="4267">
                <a:latin typeface="HelveticaNeueLT Std"/>
                <a:cs typeface="HelveticaNeueLT Std"/>
              </a:defRPr>
            </a:lvl1pPr>
            <a:lvl2pPr>
              <a:defRPr sz="3733">
                <a:latin typeface="HelveticaNeueLT Std"/>
                <a:cs typeface="HelveticaNeueLT Std"/>
              </a:defRPr>
            </a:lvl2pPr>
            <a:lvl3pPr>
              <a:defRPr sz="3200">
                <a:latin typeface="HelveticaNeueLT Std"/>
                <a:cs typeface="HelveticaNeueLT Std"/>
              </a:defRPr>
            </a:lvl3pPr>
            <a:lvl4pPr>
              <a:defRPr sz="2667">
                <a:latin typeface="HelveticaNeueLT Std"/>
                <a:cs typeface="HelveticaNeueLT Std"/>
              </a:defRPr>
            </a:lvl4pPr>
            <a:lvl5pPr>
              <a:defRPr sz="2667">
                <a:latin typeface="HelveticaNeueLT Std"/>
                <a:cs typeface="HelveticaNeueLT Std"/>
              </a:defRPr>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669144"/>
            <a:ext cx="4011084" cy="4456491"/>
          </a:xfrm>
        </p:spPr>
        <p:txBody>
          <a:bodyPr/>
          <a:lstStyle>
            <a:lvl1pPr marL="0" indent="0">
              <a:buNone/>
              <a:defRPr sz="1867">
                <a:latin typeface="HelveticaNeueLT Std"/>
                <a:cs typeface="HelveticaNeueLT Std"/>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Click to edit Master text styles</a:t>
            </a:r>
          </a:p>
        </p:txBody>
      </p:sp>
    </p:spTree>
    <p:extLst>
      <p:ext uri="{BB962C8B-B14F-4D97-AF65-F5344CB8AC3E}">
        <p14:creationId xmlns:p14="http://schemas.microsoft.com/office/powerpoint/2010/main" val="10575623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userDrawn="1"/>
        </p:nvCxnSpPr>
        <p:spPr>
          <a:xfrm>
            <a:off x="609600" y="1418167"/>
            <a:ext cx="109728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1528233"/>
            <a:ext cx="109728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HelveticaNeueLT Std"/>
                <a:cs typeface="HelveticaNeueLT Std"/>
              </a:defRPr>
            </a:lvl1pPr>
            <a:lvl2pPr>
              <a:defRPr>
                <a:latin typeface="HelveticaNeueLT Std"/>
                <a:cs typeface="HelveticaNeueLT Std"/>
              </a:defRPr>
            </a:lvl2pPr>
            <a:lvl3pPr>
              <a:defRPr>
                <a:latin typeface="HelveticaNeueLT Std"/>
                <a:cs typeface="HelveticaNeueLT Std"/>
              </a:defRPr>
            </a:lvl3pPr>
            <a:lvl4pPr>
              <a:defRPr>
                <a:latin typeface="HelveticaNeueLT Std"/>
                <a:cs typeface="HelveticaNeueLT Std"/>
              </a:defRPr>
            </a:lvl4pPr>
            <a:lvl5pPr>
              <a:defRPr>
                <a:latin typeface="HelveticaNeueLT Std"/>
                <a:cs typeface="HelveticaNeueLT St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05919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2" y="1007293"/>
            <a:ext cx="9475101" cy="529379"/>
          </a:xfrm>
          <a:prstGeom prst="rect">
            <a:avLst/>
          </a:prstGeom>
        </p:spPr>
        <p:txBody>
          <a:bodyPr/>
          <a:lstStyle/>
          <a:p>
            <a:r>
              <a:rPr lang="de-DE"/>
              <a:t>Mastertitelformat bearbeiten</a:t>
            </a:r>
            <a:endParaRPr lang="en-GB"/>
          </a:p>
        </p:txBody>
      </p:sp>
      <p:sp>
        <p:nvSpPr>
          <p:cNvPr id="3" name="Inhaltsplatzhalter 2"/>
          <p:cNvSpPr>
            <a:spLocks noGrp="1"/>
          </p:cNvSpPr>
          <p:nvPr>
            <p:ph idx="1"/>
          </p:nvPr>
        </p:nvSpPr>
        <p:spPr>
          <a:xfrm>
            <a:off x="609600" y="1916284"/>
            <a:ext cx="10972800" cy="4525963"/>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10"/>
          </p:nvPr>
        </p:nvSpPr>
        <p:spPr>
          <a:xfrm>
            <a:off x="609600" y="6356351"/>
            <a:ext cx="2844800" cy="365125"/>
          </a:xfrm>
          <a:prstGeom prst="rect">
            <a:avLst/>
          </a:prstGeom>
        </p:spPr>
        <p:txBody>
          <a:bodyPr/>
          <a:lstStyle/>
          <a:p>
            <a:fld id="{5AAF766C-2E9D-E643-A489-74F680BAD484}" type="datetime1">
              <a:rPr lang="de-DE" smtClean="0"/>
              <a:t>13.04.2017</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AD5D46B0-78F5-4E4C-9F72-7769310B0A6F}" type="slidenum">
              <a:rPr lang="en-GB" smtClean="0"/>
              <a:pPr/>
              <a:t>‹#›</a:t>
            </a:fld>
            <a:endParaRPr lang="en-GB"/>
          </a:p>
        </p:txBody>
      </p:sp>
    </p:spTree>
    <p:extLst>
      <p:ext uri="{BB962C8B-B14F-4D97-AF65-F5344CB8AC3E}">
        <p14:creationId xmlns:p14="http://schemas.microsoft.com/office/powerpoint/2010/main" val="616291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06189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사용자 지정 레이아웃">
    <p:bg>
      <p:bgPr>
        <a:solidFill>
          <a:schemeClr val="bg1"/>
        </a:solidFill>
        <a:effectLst/>
      </p:bgPr>
    </p:bg>
    <p:spTree>
      <p:nvGrpSpPr>
        <p:cNvPr id="1" name=""/>
        <p:cNvGrpSpPr/>
        <p:nvPr/>
      </p:nvGrpSpPr>
      <p:grpSpPr>
        <a:xfrm>
          <a:off x="0" y="0"/>
          <a:ext cx="0" cy="0"/>
          <a:chOff x="0" y="0"/>
          <a:chExt cx="0" cy="0"/>
        </a:xfrm>
      </p:grpSpPr>
      <p:sp>
        <p:nvSpPr>
          <p:cNvPr id="6" name="평행 사변형 5"/>
          <p:cNvSpPr/>
          <p:nvPr/>
        </p:nvSpPr>
        <p:spPr>
          <a:xfrm>
            <a:off x="-240704" y="0"/>
            <a:ext cx="12385376"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sz="2400">
              <a:solidFill>
                <a:prstClr val="white"/>
              </a:solidFill>
              <a:latin typeface="Arial" pitchFamily="34" charset="0"/>
              <a:cs typeface="Arial" pitchFamily="34" charset="0"/>
            </a:endParaRPr>
          </a:p>
        </p:txBody>
      </p:sp>
      <p:sp>
        <p:nvSpPr>
          <p:cNvPr id="7" name="평행 사변형 6"/>
          <p:cNvSpPr/>
          <p:nvPr/>
        </p:nvSpPr>
        <p:spPr>
          <a:xfrm>
            <a:off x="-720757" y="0"/>
            <a:ext cx="11425269"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sz="2400">
              <a:solidFill>
                <a:prstClr val="white"/>
              </a:solidFill>
              <a:latin typeface="Arial" pitchFamily="34" charset="0"/>
              <a:cs typeface="Arial" pitchFamily="34" charset="0"/>
            </a:endParaRPr>
          </a:p>
        </p:txBody>
      </p:sp>
      <p:sp>
        <p:nvSpPr>
          <p:cNvPr id="8" name="평행 사변형 7"/>
          <p:cNvSpPr/>
          <p:nvPr/>
        </p:nvSpPr>
        <p:spPr>
          <a:xfrm>
            <a:off x="-709579" y="0"/>
            <a:ext cx="1813024"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sz="2400">
              <a:solidFill>
                <a:prstClr val="white"/>
              </a:solidFill>
              <a:latin typeface="Arial" pitchFamily="34" charset="0"/>
              <a:cs typeface="Arial" pitchFamily="34" charset="0"/>
            </a:endParaRPr>
          </a:p>
        </p:txBody>
      </p:sp>
      <p:sp>
        <p:nvSpPr>
          <p:cNvPr id="14" name="슬라이드 번호 개체 틀 29"/>
          <p:cNvSpPr>
            <a:spLocks noGrp="1"/>
          </p:cNvSpPr>
          <p:nvPr>
            <p:ph type="sldNum" sz="quarter" idx="18"/>
          </p:nvPr>
        </p:nvSpPr>
        <p:spPr>
          <a:xfrm>
            <a:off x="0" y="188640"/>
            <a:ext cx="815413" cy="365125"/>
          </a:xfrm>
          <a:prstGeom prst="rect">
            <a:avLst/>
          </a:prstGeom>
        </p:spPr>
        <p:txBody>
          <a:bodyPr/>
          <a:lstStyle>
            <a:lvl1pPr>
              <a:defRPr b="1">
                <a:solidFill>
                  <a:srgbClr val="278D99"/>
                </a:solidFill>
                <a:latin typeface="Arial" pitchFamily="34" charset="0"/>
                <a:cs typeface="Arial" pitchFamily="34" charset="0"/>
              </a:defRPr>
            </a:lvl1pPr>
          </a:lstStyle>
          <a:p>
            <a:pPr latinLnBrk="1"/>
            <a:fld id="{B8364164-D7C2-4011-A351-B5EC1CE463BF}" type="slidenum">
              <a:rPr lang="ko-KR" altLang="en-US" smtClean="0"/>
              <a:pPr latinLnBrk="1"/>
              <a:t>‹#›</a:t>
            </a:fld>
            <a:endParaRPr lang="ko-KR" altLang="en-US" dirty="0"/>
          </a:p>
        </p:txBody>
      </p:sp>
      <p:sp>
        <p:nvSpPr>
          <p:cNvPr id="15" name="제목 31"/>
          <p:cNvSpPr>
            <a:spLocks noGrp="1"/>
          </p:cNvSpPr>
          <p:nvPr>
            <p:ph type="title"/>
          </p:nvPr>
        </p:nvSpPr>
        <p:spPr>
          <a:xfrm>
            <a:off x="1103445" y="0"/>
            <a:ext cx="8736971" cy="620688"/>
          </a:xfrm>
        </p:spPr>
        <p:txBody>
          <a:bodyPr>
            <a:noAutofit/>
          </a:bodyPr>
          <a:lstStyle>
            <a:lvl1pPr algn="l" latinLnBrk="0">
              <a:defRPr sz="2800" b="1">
                <a:solidFill>
                  <a:schemeClr val="bg1"/>
                </a:solidFill>
              </a:defRPr>
            </a:lvl1pPr>
          </a:lstStyle>
          <a:p>
            <a:r>
              <a:rPr lang="ko-KR" altLang="en-US" dirty="0"/>
              <a:t>마스터 제목 스타일 편집</a:t>
            </a:r>
          </a:p>
        </p:txBody>
      </p:sp>
    </p:spTree>
    <p:extLst>
      <p:ext uri="{BB962C8B-B14F-4D97-AF65-F5344CB8AC3E}">
        <p14:creationId xmlns:p14="http://schemas.microsoft.com/office/powerpoint/2010/main" val="25748034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95808" y="1968501"/>
            <a:ext cx="6317672" cy="2003136"/>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2706793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609600" y="1418167"/>
            <a:ext cx="109728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1528233"/>
            <a:ext cx="109728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idx="1"/>
          </p:nvPr>
        </p:nvSpPr>
        <p:spPr>
          <a:xfrm>
            <a:off x="609600" y="1745344"/>
            <a:ext cx="10972800" cy="4525433"/>
          </a:xfrm>
          <a:prstGeom prst="rect">
            <a:avLst/>
          </a:prstGeom>
        </p:spPr>
        <p:txBody>
          <a:bodyPr rtlCol="0">
            <a:normAutofit/>
          </a:bodyPr>
          <a:lstStyle>
            <a:lvl1pPr>
              <a:defRPr>
                <a:latin typeface="HelveticaNeueLT Std"/>
                <a:cs typeface="HelveticaNeueLT Std"/>
              </a:defRPr>
            </a:lvl1pPr>
            <a:lvl2pPr>
              <a:defRPr>
                <a:latin typeface="HelveticaNeueLT Std"/>
                <a:cs typeface="HelveticaNeueLT Std"/>
              </a:defRPr>
            </a:lvl2pPr>
            <a:lvl3pPr>
              <a:defRPr>
                <a:latin typeface="HelveticaNeueLT Std"/>
                <a:cs typeface="HelveticaNeueLT Std"/>
              </a:defRPr>
            </a:lvl3pPr>
            <a:lvl4pPr>
              <a:defRPr>
                <a:latin typeface="HelveticaNeueLT Std"/>
                <a:cs typeface="HelveticaNeueLT Std"/>
              </a:defRPr>
            </a:lvl4pPr>
            <a:lvl5pPr>
              <a:defRPr>
                <a:latin typeface="HelveticaNeueLT Std"/>
                <a:cs typeface="HelveticaNeueLT Std"/>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itle 9"/>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47148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33545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5" name="Image 1"/>
          <p:cNvPicPr>
            <a:picLocks noChangeAspect="1"/>
          </p:cNvPicPr>
          <p:nvPr userDrawn="1"/>
        </p:nvPicPr>
        <p:blipFill>
          <a:blip r:embed="rId2"/>
          <a:stretch>
            <a:fillRect/>
          </a:stretch>
        </p:blipFill>
        <p:spPr>
          <a:xfrm>
            <a:off x="-651745" y="-602914"/>
            <a:ext cx="14588759" cy="7460916"/>
          </a:xfrm>
          <a:prstGeom prst="rect">
            <a:avLst/>
          </a:prstGeom>
        </p:spPr>
      </p:pic>
      <p:cxnSp>
        <p:nvCxnSpPr>
          <p:cNvPr id="3" name="Straight Connector 2"/>
          <p:cNvCxnSpPr/>
          <p:nvPr userDrawn="1"/>
        </p:nvCxnSpPr>
        <p:spPr>
          <a:xfrm>
            <a:off x="609600" y="1418167"/>
            <a:ext cx="109728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4"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1528233"/>
            <a:ext cx="109728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0443768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914400" y="3600451"/>
            <a:ext cx="103632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28800" y="3824817"/>
            <a:ext cx="8534400" cy="4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1486"/>
            <a:ext cx="10363200" cy="1468967"/>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HelveticaNeueLT Std"/>
                <a:cs typeface="HelveticaNeueLT Std"/>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4476792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07533" y="2708921"/>
            <a:ext cx="11184467" cy="952500"/>
          </a:xfrm>
          <a:prstGeom prst="rect">
            <a:avLst/>
          </a:prstGeom>
        </p:spPr>
        <p:txBody>
          <a:bodyPr/>
          <a:lstStyle>
            <a:lvl1pPr>
              <a:defRPr>
                <a:solidFill>
                  <a:srgbClr val="FFFF00"/>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8439857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strVal val="2/3*#ppt_w"/>
                                          </p:val>
                                        </p:tav>
                                        <p:tav tm="100000">
                                          <p:val>
                                            <p:strVal val="#ppt_w"/>
                                          </p:val>
                                        </p:tav>
                                      </p:tavLst>
                                    </p:anim>
                                    <p:anim calcmode="lin" valueType="num">
                                      <p:cBhvr>
                                        <p:cTn id="8" dur="3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1007533" y="2753591"/>
            <a:ext cx="11184467" cy="4104408"/>
          </a:xfrm>
          <a:prstGeom prst="rect">
            <a:avLst/>
          </a:prstGeom>
        </p:spPr>
        <p:txBody>
          <a:bodyPr/>
          <a:lstStyle>
            <a:lvl1pPr marL="0" indent="0" algn="ctr">
              <a:buFont typeface="Wingdings" pitchFamily="2" charset="2"/>
              <a:buNone/>
              <a:defRPr sz="3200">
                <a:solidFill>
                  <a:schemeClr val="bg1"/>
                </a:solidFill>
              </a:defRPr>
            </a:lvl1pPr>
            <a:lvl2pPr marL="0" indent="0" algn="ctr">
              <a:buNone/>
              <a:defRPr sz="2400">
                <a:solidFill>
                  <a:schemeClr val="bg1">
                    <a:lumMod val="85000"/>
                  </a:schemeClr>
                </a:solidFill>
              </a:defRPr>
            </a:lvl2pPr>
            <a:lvl3pPr marL="0" indent="0" algn="ctr">
              <a:buNone/>
              <a:defRPr sz="2000">
                <a:solidFill>
                  <a:schemeClr val="bg1">
                    <a:lumMod val="65000"/>
                  </a:schemeClr>
                </a:solidFill>
              </a:defRPr>
            </a:lvl3pPr>
            <a:lvl4pPr marL="0" indent="0" algn="ctr">
              <a:buNone/>
              <a:defRPr sz="1800">
                <a:solidFill>
                  <a:schemeClr val="bg1">
                    <a:lumMod val="65000"/>
                  </a:schemeClr>
                </a:solidFill>
              </a:defRPr>
            </a:lvl4pPr>
            <a:lvl5pPr marL="0" indent="0" algn="ctr">
              <a:buNone/>
              <a:defRPr sz="1800">
                <a:solidFill>
                  <a:schemeClr val="bg1">
                    <a:lumMod val="6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147701"/>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07533" y="1"/>
            <a:ext cx="11184467" cy="82894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65679398"/>
      </p:ext>
    </p:extLst>
  </p:cSld>
  <p:clrMapOvr>
    <a:masterClrMapping/>
  </p:clrMapOvr>
  <p:transition>
    <p:push/>
  </p:transition>
  <p:hf sldNum="0" hdr="0" dt="0"/>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EDU_CHART">
    <p:spTree>
      <p:nvGrpSpPr>
        <p:cNvPr id="1" name=""/>
        <p:cNvGrpSpPr/>
        <p:nvPr/>
      </p:nvGrpSpPr>
      <p:grpSpPr>
        <a:xfrm>
          <a:off x="0" y="0"/>
          <a:ext cx="0" cy="0"/>
          <a:chOff x="0" y="0"/>
          <a:chExt cx="0" cy="0"/>
        </a:xfrm>
      </p:grpSpPr>
      <p:sp>
        <p:nvSpPr>
          <p:cNvPr id="15" name="EDU_EXCEL_TITLE"/>
          <p:cNvSpPr>
            <a:spLocks noGrp="1"/>
          </p:cNvSpPr>
          <p:nvPr>
            <p:ph type="title"/>
          </p:nvPr>
        </p:nvSpPr>
        <p:spPr>
          <a:xfrm>
            <a:off x="1007533" y="192089"/>
            <a:ext cx="11184467" cy="952500"/>
          </a:xfrm>
          <a:prstGeom prst="rect">
            <a:avLst/>
          </a:prstGeom>
        </p:spPr>
        <p:txBody>
          <a:bodyPr>
            <a:normAutofit/>
          </a:bodyPr>
          <a:lstStyle>
            <a:lvl1pPr>
              <a:defRPr sz="2400">
                <a:solidFill>
                  <a:schemeClr val="tx1"/>
                </a:solidFill>
              </a:defRPr>
            </a:lvl1pPr>
          </a:lstStyle>
          <a:p>
            <a:r>
              <a:rPr lang="en-US" dirty="0"/>
              <a:t>Click to edit Master title style</a:t>
            </a:r>
            <a:endParaRPr lang="fr-FR" dirty="0"/>
          </a:p>
        </p:txBody>
      </p:sp>
      <p:sp>
        <p:nvSpPr>
          <p:cNvPr id="3" name="Text Placeholder 2"/>
          <p:cNvSpPr>
            <a:spLocks noGrp="1"/>
          </p:cNvSpPr>
          <p:nvPr>
            <p:ph type="body" sz="quarter" idx="14" hasCustomPrompt="1"/>
          </p:nvPr>
        </p:nvSpPr>
        <p:spPr>
          <a:xfrm>
            <a:off x="1175453" y="1404000"/>
            <a:ext cx="10862400" cy="4950000"/>
          </a:xfrm>
          <a:prstGeom prst="rect">
            <a:avLst/>
          </a:prstGeom>
        </p:spPr>
        <p:txBody>
          <a:bodyPr/>
          <a:lstStyle>
            <a:lvl1pPr marL="0" indent="0">
              <a:buNone/>
              <a:defRPr/>
            </a:lvl1pPr>
          </a:lstStyle>
          <a:p>
            <a:pPr lvl="0"/>
            <a:r>
              <a:rPr lang="fr-FR" dirty="0"/>
              <a:t> </a:t>
            </a:r>
          </a:p>
        </p:txBody>
      </p:sp>
      <p:sp>
        <p:nvSpPr>
          <p:cNvPr id="8" name="Text Placeholder 7"/>
          <p:cNvSpPr>
            <a:spLocks noGrp="1"/>
          </p:cNvSpPr>
          <p:nvPr>
            <p:ph type="body" sz="quarter" idx="13"/>
          </p:nvPr>
        </p:nvSpPr>
        <p:spPr>
          <a:xfrm>
            <a:off x="9696400" y="6050470"/>
            <a:ext cx="2160240" cy="518100"/>
          </a:xfrm>
          <a:prstGeom prst="star32">
            <a:avLst/>
          </a:prstGeom>
          <a:solidFill>
            <a:srgbClr val="0033CC"/>
          </a:solidFill>
          <a:ln w="12700">
            <a:noFill/>
            <a:miter lim="800000"/>
            <a:headEnd/>
            <a:tailEnd/>
          </a:ln>
        </p:spPr>
        <p:txBody>
          <a:bodyPr wrap="none" anchor="ctr">
            <a:noAutofit/>
          </a:bodyPr>
          <a:lstStyle>
            <a:lvl1pPr>
              <a:buNone/>
              <a:defRPr lang="en-US" sz="1200" smtClean="0">
                <a:solidFill>
                  <a:srgbClr val="FF0000"/>
                </a:solidFill>
                <a:latin typeface="Comic Sans MS" pitchFamily="66" charset="0"/>
              </a:defRPr>
            </a:lvl1pPr>
            <a:lvl2pPr>
              <a:defRPr lang="en-US" sz="1100" smtClean="0">
                <a:solidFill>
                  <a:schemeClr val="tx1"/>
                </a:solidFill>
                <a:latin typeface="+mn-lt"/>
              </a:defRPr>
            </a:lvl2pPr>
            <a:lvl3pPr>
              <a:defRPr lang="en-US" sz="1100" smtClean="0">
                <a:solidFill>
                  <a:schemeClr val="tx1"/>
                </a:solidFill>
                <a:latin typeface="+mn-lt"/>
              </a:defRPr>
            </a:lvl3pPr>
            <a:lvl4pPr>
              <a:defRPr lang="en-US" sz="1100" smtClean="0">
                <a:solidFill>
                  <a:schemeClr val="tx1"/>
                </a:solidFill>
                <a:latin typeface="+mn-lt"/>
              </a:defRPr>
            </a:lvl4pPr>
            <a:lvl5pPr>
              <a:defRPr lang="fr-FR" sz="1100">
                <a:solidFill>
                  <a:schemeClr val="tx1"/>
                </a:solidFill>
                <a:latin typeface="+mn-lt"/>
              </a:defRPr>
            </a:lvl5pPr>
          </a:lstStyle>
          <a:p>
            <a:pPr marL="0" lvl="0" indent="0" algn="ctr" eaLnBrk="0" hangingPunct="0"/>
            <a:endParaRPr lang="fr-FR" dirty="0"/>
          </a:p>
        </p:txBody>
      </p:sp>
      <p:sp>
        <p:nvSpPr>
          <p:cNvPr id="4" name="Text Placeholder 3"/>
          <p:cNvSpPr>
            <a:spLocks noGrp="1"/>
          </p:cNvSpPr>
          <p:nvPr>
            <p:ph type="body" sz="quarter" idx="15" hasCustomPrompt="1"/>
          </p:nvPr>
        </p:nvSpPr>
        <p:spPr>
          <a:xfrm>
            <a:off x="995434" y="998731"/>
            <a:ext cx="11196567" cy="503237"/>
          </a:xfrm>
          <a:prstGeom prst="rect">
            <a:avLst/>
          </a:prstGeom>
          <a:noFill/>
        </p:spPr>
        <p:txBody>
          <a:bodyPr>
            <a:normAutofit/>
          </a:bodyPr>
          <a:lstStyle>
            <a:lvl1pPr marL="0" indent="0" algn="ctr">
              <a:buNone/>
              <a:defRPr sz="1400">
                <a:solidFill>
                  <a:srgbClr val="FFC000"/>
                </a:solidFill>
                <a:latin typeface="Comic Sans MS" pitchFamily="66" charset="0"/>
              </a:defRPr>
            </a:lvl1pPr>
          </a:lstStyle>
          <a:p>
            <a:pPr lvl="0"/>
            <a:r>
              <a:rPr lang="fr-FR" dirty="0"/>
              <a:t> </a:t>
            </a:r>
          </a:p>
        </p:txBody>
      </p:sp>
    </p:spTree>
    <p:extLst>
      <p:ext uri="{BB962C8B-B14F-4D97-AF65-F5344CB8AC3E}">
        <p14:creationId xmlns:p14="http://schemas.microsoft.com/office/powerpoint/2010/main" val="3481317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구역 머리글">
    <p:spTree>
      <p:nvGrpSpPr>
        <p:cNvPr id="1" name=""/>
        <p:cNvGrpSpPr/>
        <p:nvPr/>
      </p:nvGrpSpPr>
      <p:grpSpPr>
        <a:xfrm>
          <a:off x="0" y="0"/>
          <a:ext cx="0" cy="0"/>
          <a:chOff x="0" y="0"/>
          <a:chExt cx="0" cy="0"/>
        </a:xfrm>
      </p:grpSpPr>
      <p:sp>
        <p:nvSpPr>
          <p:cNvPr id="8" name="차트 개체 틀 7"/>
          <p:cNvSpPr>
            <a:spLocks noGrp="1"/>
          </p:cNvSpPr>
          <p:nvPr>
            <p:ph type="chart" sz="quarter" idx="10"/>
          </p:nvPr>
        </p:nvSpPr>
        <p:spPr>
          <a:xfrm>
            <a:off x="911424" y="1628800"/>
            <a:ext cx="10176933" cy="4679950"/>
          </a:xfrm>
        </p:spPr>
        <p:txBody>
          <a:bodyPr/>
          <a:lstStyle/>
          <a:p>
            <a:r>
              <a:rPr lang="ko-KR" altLang="en-US" dirty="0"/>
              <a:t>차트를 추가하려면 아이콘을 클릭하십시오</a:t>
            </a:r>
          </a:p>
        </p:txBody>
      </p:sp>
      <p:sp>
        <p:nvSpPr>
          <p:cNvPr id="9" name="평행 사변형 8"/>
          <p:cNvSpPr/>
          <p:nvPr/>
        </p:nvSpPr>
        <p:spPr>
          <a:xfrm>
            <a:off x="-240704" y="0"/>
            <a:ext cx="12385376"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Arial" pitchFamily="34" charset="0"/>
              <a:cs typeface="Arial" pitchFamily="34" charset="0"/>
            </a:endParaRPr>
          </a:p>
        </p:txBody>
      </p:sp>
      <p:sp>
        <p:nvSpPr>
          <p:cNvPr id="10" name="평행 사변형 9"/>
          <p:cNvSpPr/>
          <p:nvPr/>
        </p:nvSpPr>
        <p:spPr>
          <a:xfrm>
            <a:off x="-720757" y="0"/>
            <a:ext cx="11425269"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Arial" pitchFamily="34" charset="0"/>
              <a:cs typeface="Arial" pitchFamily="34" charset="0"/>
            </a:endParaRPr>
          </a:p>
        </p:txBody>
      </p:sp>
      <p:sp>
        <p:nvSpPr>
          <p:cNvPr id="11" name="평행 사변형 10"/>
          <p:cNvSpPr/>
          <p:nvPr/>
        </p:nvSpPr>
        <p:spPr>
          <a:xfrm>
            <a:off x="-709579" y="0"/>
            <a:ext cx="1813024"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Arial" pitchFamily="34" charset="0"/>
              <a:cs typeface="Arial" pitchFamily="34" charset="0"/>
            </a:endParaRPr>
          </a:p>
        </p:txBody>
      </p:sp>
      <p:sp>
        <p:nvSpPr>
          <p:cNvPr id="15" name="내용 개체 틀 14"/>
          <p:cNvSpPr>
            <a:spLocks noGrp="1"/>
          </p:cNvSpPr>
          <p:nvPr>
            <p:ph sz="quarter" idx="16" hasCustomPrompt="1"/>
          </p:nvPr>
        </p:nvSpPr>
        <p:spPr>
          <a:xfrm>
            <a:off x="10416482" y="188640"/>
            <a:ext cx="1343156" cy="360362"/>
          </a:xfrm>
        </p:spPr>
        <p:txBody>
          <a:bodyPr>
            <a:normAutofit/>
          </a:bodyPr>
          <a:lstStyle>
            <a:lvl1pPr>
              <a:buNone/>
              <a:defRPr sz="1100" b="0" baseline="0">
                <a:solidFill>
                  <a:srgbClr val="278D99"/>
                </a:solidFill>
                <a:latin typeface="Arial" pitchFamily="34" charset="0"/>
                <a:cs typeface="Arial" pitchFamily="34" charset="0"/>
              </a:defRPr>
            </a:lvl1pPr>
          </a:lstStyle>
          <a:p>
            <a:pPr lvl="0"/>
            <a:r>
              <a:rPr lang="en-US" altLang="ko-KR" sz="1000" dirty="0">
                <a:latin typeface="Arial" pitchFamily="34" charset="0"/>
                <a:cs typeface="Arial" pitchFamily="34" charset="0"/>
              </a:rPr>
              <a:t>Chart number</a:t>
            </a:r>
            <a:endParaRPr lang="ko-KR" altLang="en-US" dirty="0"/>
          </a:p>
        </p:txBody>
      </p:sp>
      <p:sp>
        <p:nvSpPr>
          <p:cNvPr id="16" name="슬라이드 번호 개체 틀 29"/>
          <p:cNvSpPr>
            <a:spLocks noGrp="1"/>
          </p:cNvSpPr>
          <p:nvPr>
            <p:ph type="sldNum" sz="quarter" idx="18"/>
          </p:nvPr>
        </p:nvSpPr>
        <p:spPr>
          <a:xfrm>
            <a:off x="0" y="188643"/>
            <a:ext cx="815413" cy="365125"/>
          </a:xfrm>
          <a:prstGeom prst="rect">
            <a:avLst/>
          </a:prstGeom>
        </p:spPr>
        <p:txBody>
          <a:bodyPr/>
          <a:lstStyle>
            <a:lvl1pPr>
              <a:defRPr b="1">
                <a:solidFill>
                  <a:srgbClr val="278D99"/>
                </a:solidFill>
                <a:latin typeface="Arial" pitchFamily="34" charset="0"/>
                <a:cs typeface="Arial" pitchFamily="34" charset="0"/>
              </a:defRPr>
            </a:lvl1pPr>
          </a:lstStyle>
          <a:p>
            <a:fld id="{B8364164-D7C2-4011-A351-B5EC1CE463BF}" type="slidenum">
              <a:rPr lang="ko-KR" altLang="en-US" smtClean="0"/>
              <a:pPr/>
              <a:t>‹#›</a:t>
            </a:fld>
            <a:endParaRPr lang="ko-KR" altLang="en-US"/>
          </a:p>
        </p:txBody>
      </p:sp>
      <p:sp>
        <p:nvSpPr>
          <p:cNvPr id="17" name="제목 31"/>
          <p:cNvSpPr>
            <a:spLocks noGrp="1"/>
          </p:cNvSpPr>
          <p:nvPr>
            <p:ph type="title"/>
          </p:nvPr>
        </p:nvSpPr>
        <p:spPr>
          <a:xfrm>
            <a:off x="1103445" y="0"/>
            <a:ext cx="8736971" cy="620688"/>
          </a:xfrm>
        </p:spPr>
        <p:txBody>
          <a:bodyPr>
            <a:noAutofit/>
          </a:bodyPr>
          <a:lstStyle>
            <a:lvl1pPr algn="l" latinLnBrk="0">
              <a:defRPr sz="2800" b="1">
                <a:solidFill>
                  <a:schemeClr val="bg1"/>
                </a:solidFill>
              </a:defRPr>
            </a:lvl1pPr>
          </a:lstStyle>
          <a:p>
            <a:r>
              <a:rPr lang="ko-KR" altLang="en-US" dirty="0"/>
              <a:t>마스터 제목 스타일 편집</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사용자 지정 레이아웃">
    <p:spTree>
      <p:nvGrpSpPr>
        <p:cNvPr id="1" name=""/>
        <p:cNvGrpSpPr/>
        <p:nvPr/>
      </p:nvGrpSpPr>
      <p:grpSpPr>
        <a:xfrm>
          <a:off x="0" y="0"/>
          <a:ext cx="0" cy="0"/>
          <a:chOff x="0" y="0"/>
          <a:chExt cx="0" cy="0"/>
        </a:xfrm>
      </p:grpSpPr>
      <p:sp>
        <p:nvSpPr>
          <p:cNvPr id="6" name="평행 사변형 5"/>
          <p:cNvSpPr/>
          <p:nvPr/>
        </p:nvSpPr>
        <p:spPr>
          <a:xfrm>
            <a:off x="-240704" y="0"/>
            <a:ext cx="12385376"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Arial" pitchFamily="34" charset="0"/>
              <a:cs typeface="Arial" pitchFamily="34" charset="0"/>
            </a:endParaRPr>
          </a:p>
        </p:txBody>
      </p:sp>
      <p:sp>
        <p:nvSpPr>
          <p:cNvPr id="7" name="평행 사변형 6"/>
          <p:cNvSpPr/>
          <p:nvPr/>
        </p:nvSpPr>
        <p:spPr>
          <a:xfrm>
            <a:off x="-720757" y="0"/>
            <a:ext cx="11425269"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Arial" pitchFamily="34" charset="0"/>
              <a:cs typeface="Arial" pitchFamily="34" charset="0"/>
            </a:endParaRPr>
          </a:p>
        </p:txBody>
      </p:sp>
      <p:sp>
        <p:nvSpPr>
          <p:cNvPr id="8" name="평행 사변형 7"/>
          <p:cNvSpPr/>
          <p:nvPr/>
        </p:nvSpPr>
        <p:spPr>
          <a:xfrm>
            <a:off x="-709579" y="0"/>
            <a:ext cx="1813024"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Arial" pitchFamily="34" charset="0"/>
              <a:cs typeface="Arial" pitchFamily="34" charset="0"/>
            </a:endParaRPr>
          </a:p>
        </p:txBody>
      </p:sp>
      <p:sp>
        <p:nvSpPr>
          <p:cNvPr id="13" name="내용 개체 틀 12"/>
          <p:cNvSpPr>
            <a:spLocks noGrp="1"/>
          </p:cNvSpPr>
          <p:nvPr>
            <p:ph sz="quarter" idx="10"/>
          </p:nvPr>
        </p:nvSpPr>
        <p:spPr>
          <a:xfrm>
            <a:off x="527051" y="1268760"/>
            <a:ext cx="11137900" cy="5184428"/>
          </a:xfrm>
        </p:spPr>
        <p:txBody>
          <a:bodyPr/>
          <a:lstStyle>
            <a:lvl1pPr>
              <a:defRPr>
                <a:solidFill>
                  <a:srgbClr val="278D99"/>
                </a:solidFill>
                <a:latin typeface="Arial" pitchFamily="34" charset="0"/>
                <a:cs typeface="Arial" pitchFamily="34" charset="0"/>
              </a:defRPr>
            </a:lvl1pPr>
            <a:lvl2pPr>
              <a:defRPr>
                <a:solidFill>
                  <a:srgbClr val="278D99"/>
                </a:solidFill>
                <a:latin typeface="Arial" pitchFamily="34" charset="0"/>
                <a:cs typeface="Arial" pitchFamily="34" charset="0"/>
              </a:defRPr>
            </a:lvl2pPr>
            <a:lvl3pPr>
              <a:defRPr>
                <a:solidFill>
                  <a:srgbClr val="278D99"/>
                </a:solidFill>
                <a:latin typeface="Arial" pitchFamily="34" charset="0"/>
                <a:cs typeface="Arial" pitchFamily="34" charset="0"/>
              </a:defRPr>
            </a:lvl3pPr>
            <a:lvl4pPr>
              <a:defRPr>
                <a:solidFill>
                  <a:srgbClr val="278D99"/>
                </a:solidFill>
                <a:latin typeface="Arial" pitchFamily="34" charset="0"/>
                <a:cs typeface="Arial" pitchFamily="34" charset="0"/>
              </a:defRPr>
            </a:lvl4pPr>
            <a:lvl5pPr>
              <a:defRPr>
                <a:solidFill>
                  <a:srgbClr val="278D99"/>
                </a:solidFill>
                <a:latin typeface="Arial" pitchFamily="34" charset="0"/>
                <a:cs typeface="Arial" pitchFamily="34" charset="0"/>
              </a:defRPr>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14" name="슬라이드 번호 개체 틀 29"/>
          <p:cNvSpPr>
            <a:spLocks noGrp="1"/>
          </p:cNvSpPr>
          <p:nvPr>
            <p:ph type="sldNum" sz="quarter" idx="18"/>
          </p:nvPr>
        </p:nvSpPr>
        <p:spPr>
          <a:xfrm>
            <a:off x="0" y="188643"/>
            <a:ext cx="815413" cy="365125"/>
          </a:xfrm>
          <a:prstGeom prst="rect">
            <a:avLst/>
          </a:prstGeom>
        </p:spPr>
        <p:txBody>
          <a:bodyPr/>
          <a:lstStyle>
            <a:lvl1pPr>
              <a:defRPr b="1">
                <a:solidFill>
                  <a:srgbClr val="278D99"/>
                </a:solidFill>
                <a:latin typeface="Arial" pitchFamily="34" charset="0"/>
                <a:cs typeface="Arial" pitchFamily="34" charset="0"/>
              </a:defRPr>
            </a:lvl1pPr>
          </a:lstStyle>
          <a:p>
            <a:fld id="{B8364164-D7C2-4011-A351-B5EC1CE463BF}" type="slidenum">
              <a:rPr lang="ko-KR" altLang="en-US" smtClean="0"/>
              <a:pPr/>
              <a:t>‹#›</a:t>
            </a:fld>
            <a:endParaRPr lang="ko-KR" altLang="en-US" dirty="0"/>
          </a:p>
        </p:txBody>
      </p:sp>
      <p:sp>
        <p:nvSpPr>
          <p:cNvPr id="15" name="제목 31"/>
          <p:cNvSpPr>
            <a:spLocks noGrp="1"/>
          </p:cNvSpPr>
          <p:nvPr>
            <p:ph type="title"/>
          </p:nvPr>
        </p:nvSpPr>
        <p:spPr>
          <a:xfrm>
            <a:off x="1103445" y="0"/>
            <a:ext cx="8736971" cy="620688"/>
          </a:xfrm>
        </p:spPr>
        <p:txBody>
          <a:bodyPr>
            <a:noAutofit/>
          </a:bodyPr>
          <a:lstStyle>
            <a:lvl1pPr algn="l" latinLnBrk="0">
              <a:defRPr sz="2800" b="1">
                <a:solidFill>
                  <a:schemeClr val="bg1"/>
                </a:solidFill>
              </a:defRPr>
            </a:lvl1pPr>
          </a:lstStyle>
          <a:p>
            <a:r>
              <a:rPr lang="ko-KR" altLang="en-US" dirty="0"/>
              <a:t>마스터 제목 스타일 편집</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0483" name="Rectangle 19"/>
          <p:cNvSpPr>
            <a:spLocks noGrp="1" noChangeArrowheads="1"/>
          </p:cNvSpPr>
          <p:nvPr>
            <p:ph type="ctrTitle"/>
          </p:nvPr>
        </p:nvSpPr>
        <p:spPr bwMode="white">
          <a:xfrm>
            <a:off x="867835" y="2676528"/>
            <a:ext cx="5024967" cy="830263"/>
          </a:xfrm>
          <a:ln/>
        </p:spPr>
        <p:txBody>
          <a:bodyPr anchor="ctr"/>
          <a:lstStyle>
            <a:lvl1pPr>
              <a:defRPr sz="3200" b="0">
                <a:solidFill>
                  <a:srgbClr val="FFFFFF"/>
                </a:solidFill>
              </a:defRPr>
            </a:lvl1pPr>
          </a:lstStyle>
          <a:p>
            <a:r>
              <a:rPr lang="en-US"/>
              <a:t>Click To Edit Master Title Style</a:t>
            </a:r>
          </a:p>
        </p:txBody>
      </p:sp>
      <p:sp>
        <p:nvSpPr>
          <p:cNvPr id="190484" name="Rectangle 20"/>
          <p:cNvSpPr>
            <a:spLocks noGrp="1" noChangeArrowheads="1"/>
          </p:cNvSpPr>
          <p:nvPr>
            <p:ph type="subTitle" idx="1"/>
          </p:nvPr>
        </p:nvSpPr>
        <p:spPr>
          <a:xfrm>
            <a:off x="867833" y="4733925"/>
            <a:ext cx="9254067" cy="419100"/>
          </a:xfrm>
          <a:ln/>
        </p:spPr>
        <p:txBody>
          <a:bodyPr/>
          <a:lstStyle>
            <a:lvl1pPr marL="0" indent="0">
              <a:lnSpc>
                <a:spcPct val="90000"/>
              </a:lnSpc>
              <a:buFont typeface="Wingdings" pitchFamily="2" charset="2"/>
              <a:buNone/>
              <a:defRPr b="1">
                <a:solidFill>
                  <a:schemeClr val="bg2"/>
                </a:solidFill>
              </a:defRPr>
            </a:lvl1pPr>
          </a:lstStyle>
          <a:p>
            <a:r>
              <a:rPr lang="en-US"/>
              <a:t>Click to Edit Master Subtitle Style</a:t>
            </a:r>
          </a:p>
        </p:txBody>
      </p:sp>
    </p:spTree>
    <p:extLst>
      <p:ext uri="{BB962C8B-B14F-4D97-AF65-F5344CB8AC3E}">
        <p14:creationId xmlns:p14="http://schemas.microsoft.com/office/powerpoint/2010/main" val="19022884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808570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3.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12.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4.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5.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6.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image" Target="../media/image5.emf"/><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9.png"/><Relationship Id="rId5" Type="http://schemas.openxmlformats.org/officeDocument/2006/relationships/slideLayout" Target="../slideLayouts/slideLayout55.xml"/><Relationship Id="rId15" Type="http://schemas.openxmlformats.org/officeDocument/2006/relationships/image" Target="../media/image8.png"/><Relationship Id="rId10" Type="http://schemas.openxmlformats.org/officeDocument/2006/relationships/theme" Target="../theme/theme6.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7.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0131E"/>
            </a:gs>
            <a:gs pos="50000">
              <a:srgbClr val="00456C"/>
            </a:gs>
            <a:gs pos="100000">
              <a:srgbClr val="00131E"/>
            </a:gs>
          </a:gsLst>
          <a:lin ang="5400000" scaled="1"/>
        </a:grad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715" r:id="rId3"/>
    <p:sldLayoutId id="2147483664" r:id="rId4"/>
    <p:sldLayoutId id="2147483713" r:id="rId5"/>
    <p:sldLayoutId id="2147483665" r:id="rId6"/>
    <p:sldLayoutId id="2147483666" r:id="rId7"/>
  </p:sldLayoutIdLst>
  <p:hf hdr="0" ftr="0" dt="0"/>
  <p:txStyles>
    <p:titleStyle>
      <a:lvl1pPr algn="ctr" defTabSz="914377" rtl="0" eaLnBrk="1" latinLnBrk="1" hangingPunct="1">
        <a:spcBef>
          <a:spcPct val="0"/>
        </a:spcBef>
        <a:buNone/>
        <a:defRPr sz="4400" kern="1200">
          <a:solidFill>
            <a:schemeClr val="bg1"/>
          </a:solidFill>
          <a:latin typeface="Arial" pitchFamily="34" charset="0"/>
          <a:ea typeface="+mj-ea"/>
          <a:cs typeface="Arial" pitchFamily="34" charset="0"/>
        </a:defRPr>
      </a:lvl1pPr>
    </p:titleStyle>
    <p:bodyStyle>
      <a:lvl1pPr marL="342891" indent="-342891" algn="l" defTabSz="914377" rtl="0" eaLnBrk="1" latinLnBrk="0" hangingPunct="1">
        <a:spcBef>
          <a:spcPct val="20000"/>
        </a:spcBef>
        <a:buFont typeface="Arial" pitchFamily="34" charset="0"/>
        <a:buChar char="•"/>
        <a:defRPr sz="3200" kern="1200">
          <a:solidFill>
            <a:schemeClr val="bg1"/>
          </a:solidFill>
          <a:latin typeface="Arial" pitchFamily="34" charset="0"/>
          <a:ea typeface="+mn-ea"/>
          <a:cs typeface="Arial" pitchFamily="34" charset="0"/>
        </a:defRPr>
      </a:lvl1pPr>
      <a:lvl2pPr marL="742932" indent="-285744" algn="l" defTabSz="914377" rtl="0" eaLnBrk="1" latinLnBrk="1" hangingPunct="1">
        <a:spcBef>
          <a:spcPct val="20000"/>
        </a:spcBef>
        <a:buFont typeface="Arial" pitchFamily="34" charset="0"/>
        <a:buChar char="–"/>
        <a:defRPr sz="2800" kern="1200">
          <a:solidFill>
            <a:schemeClr val="bg1"/>
          </a:solidFill>
          <a:latin typeface="Arial" pitchFamily="34" charset="0"/>
          <a:ea typeface="+mn-ea"/>
          <a:cs typeface="Arial" pitchFamily="34" charset="0"/>
        </a:defRPr>
      </a:lvl2pPr>
      <a:lvl3pPr marL="1142971" indent="-228594" algn="l" defTabSz="914377" rtl="0" eaLnBrk="1" latinLnBrk="1" hangingPunct="1">
        <a:spcBef>
          <a:spcPct val="20000"/>
        </a:spcBef>
        <a:buFont typeface="Arial" pitchFamily="34" charset="0"/>
        <a:buChar char="•"/>
        <a:defRPr sz="2400" kern="1200">
          <a:solidFill>
            <a:schemeClr val="bg1"/>
          </a:solidFill>
          <a:latin typeface="Arial" pitchFamily="34" charset="0"/>
          <a:ea typeface="+mn-ea"/>
          <a:cs typeface="Arial" pitchFamily="34" charset="0"/>
        </a:defRPr>
      </a:lvl3pPr>
      <a:lvl4pPr marL="1600160" indent="-228594" algn="l" defTabSz="914377" rtl="0" eaLnBrk="1" latinLnBrk="1"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4pPr>
      <a:lvl5pPr marL="2057349" indent="-228594" algn="l" defTabSz="914377" rtl="0" eaLnBrk="1" latinLnBrk="1"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5pPr>
      <a:lvl6pPr marL="2514537"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377" rtl="0" eaLnBrk="1" latinLnBrk="1" hangingPunct="1">
        <a:defRPr sz="1800" kern="1200">
          <a:solidFill>
            <a:schemeClr val="tx1"/>
          </a:solidFill>
          <a:latin typeface="+mn-lt"/>
          <a:ea typeface="+mn-ea"/>
          <a:cs typeface="+mn-cs"/>
        </a:defRPr>
      </a:lvl1pPr>
      <a:lvl2pPr marL="457189" algn="l" defTabSz="914377" rtl="0" eaLnBrk="1" latinLnBrk="1" hangingPunct="1">
        <a:defRPr sz="1800" kern="1200">
          <a:solidFill>
            <a:schemeClr val="tx1"/>
          </a:solidFill>
          <a:latin typeface="+mn-lt"/>
          <a:ea typeface="+mn-ea"/>
          <a:cs typeface="+mn-cs"/>
        </a:defRPr>
      </a:lvl2pPr>
      <a:lvl3pPr marL="914377" algn="l" defTabSz="914377" rtl="0" eaLnBrk="1" latinLnBrk="1" hangingPunct="1">
        <a:defRPr sz="1800" kern="1200">
          <a:solidFill>
            <a:schemeClr val="tx1"/>
          </a:solidFill>
          <a:latin typeface="+mn-lt"/>
          <a:ea typeface="+mn-ea"/>
          <a:cs typeface="+mn-cs"/>
        </a:defRPr>
      </a:lvl3pPr>
      <a:lvl4pPr marL="1371566" algn="l" defTabSz="914377" rtl="0" eaLnBrk="1" latinLnBrk="1" hangingPunct="1">
        <a:defRPr sz="1800" kern="1200">
          <a:solidFill>
            <a:schemeClr val="tx1"/>
          </a:solidFill>
          <a:latin typeface="+mn-lt"/>
          <a:ea typeface="+mn-ea"/>
          <a:cs typeface="+mn-cs"/>
        </a:defRPr>
      </a:lvl4pPr>
      <a:lvl5pPr marL="1828754" algn="l" defTabSz="914377" rtl="0" eaLnBrk="1" latinLnBrk="1" hangingPunct="1">
        <a:defRPr sz="1800" kern="1200">
          <a:solidFill>
            <a:schemeClr val="tx1"/>
          </a:solidFill>
          <a:latin typeface="+mn-lt"/>
          <a:ea typeface="+mn-ea"/>
          <a:cs typeface="+mn-cs"/>
        </a:defRPr>
      </a:lvl5pPr>
      <a:lvl6pPr marL="2285943" algn="l" defTabSz="914377" rtl="0" eaLnBrk="1" latinLnBrk="1" hangingPunct="1">
        <a:defRPr sz="1800" kern="1200">
          <a:solidFill>
            <a:schemeClr val="tx1"/>
          </a:solidFill>
          <a:latin typeface="+mn-lt"/>
          <a:ea typeface="+mn-ea"/>
          <a:cs typeface="+mn-cs"/>
        </a:defRPr>
      </a:lvl6pPr>
      <a:lvl7pPr marL="2743131" algn="l" defTabSz="914377" rtl="0" eaLnBrk="1" latinLnBrk="1" hangingPunct="1">
        <a:defRPr sz="1800" kern="1200">
          <a:solidFill>
            <a:schemeClr val="tx1"/>
          </a:solidFill>
          <a:latin typeface="+mn-lt"/>
          <a:ea typeface="+mn-ea"/>
          <a:cs typeface="+mn-cs"/>
        </a:defRPr>
      </a:lvl7pPr>
      <a:lvl8pPr marL="3200320" algn="l" defTabSz="914377" rtl="0" eaLnBrk="1" latinLnBrk="1" hangingPunct="1">
        <a:defRPr sz="1800" kern="1200">
          <a:solidFill>
            <a:schemeClr val="tx1"/>
          </a:solidFill>
          <a:latin typeface="+mn-lt"/>
          <a:ea typeface="+mn-ea"/>
          <a:cs typeface="+mn-cs"/>
        </a:defRPr>
      </a:lvl8pPr>
      <a:lvl9pPr marL="3657509" algn="l" defTabSz="914377"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874184" y="457200"/>
            <a:ext cx="10860616"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a:t>Slide Title</a:t>
            </a:r>
          </a:p>
        </p:txBody>
      </p:sp>
      <p:sp>
        <p:nvSpPr>
          <p:cNvPr id="3076" name="Rectangle 4"/>
          <p:cNvSpPr>
            <a:spLocks noGrp="1" noChangeArrowheads="1"/>
          </p:cNvSpPr>
          <p:nvPr>
            <p:ph type="body" idx="1"/>
          </p:nvPr>
        </p:nvSpPr>
        <p:spPr bwMode="auto">
          <a:xfrm>
            <a:off x="874186" y="1781178"/>
            <a:ext cx="10587567"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3624021"/>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Lst>
  <p:transition/>
  <p:txStyles>
    <p:titleStyle>
      <a:lvl1pPr algn="l" defTabSz="814368" rtl="0" eaLnBrk="0" fontAlgn="base" hangingPunct="0">
        <a:lnSpc>
          <a:spcPct val="90000"/>
        </a:lnSpc>
        <a:spcBef>
          <a:spcPct val="0"/>
        </a:spcBef>
        <a:spcAft>
          <a:spcPct val="0"/>
        </a:spcAft>
        <a:defRPr sz="3400" b="1">
          <a:solidFill>
            <a:schemeClr val="tx2"/>
          </a:solidFill>
          <a:latin typeface="+mj-lt"/>
          <a:ea typeface="+mj-ea"/>
          <a:cs typeface="+mj-cs"/>
        </a:defRPr>
      </a:lvl1pPr>
      <a:lvl2pPr algn="l" defTabSz="814368" rtl="0" eaLnBrk="0" fontAlgn="base" hangingPunct="0">
        <a:lnSpc>
          <a:spcPct val="90000"/>
        </a:lnSpc>
        <a:spcBef>
          <a:spcPct val="0"/>
        </a:spcBef>
        <a:spcAft>
          <a:spcPct val="0"/>
        </a:spcAft>
        <a:defRPr sz="3400" b="1">
          <a:solidFill>
            <a:schemeClr val="tx2"/>
          </a:solidFill>
          <a:latin typeface="Arial" charset="0"/>
        </a:defRPr>
      </a:lvl2pPr>
      <a:lvl3pPr algn="l" defTabSz="814368" rtl="0" eaLnBrk="0" fontAlgn="base" hangingPunct="0">
        <a:lnSpc>
          <a:spcPct val="90000"/>
        </a:lnSpc>
        <a:spcBef>
          <a:spcPct val="0"/>
        </a:spcBef>
        <a:spcAft>
          <a:spcPct val="0"/>
        </a:spcAft>
        <a:defRPr sz="3400" b="1">
          <a:solidFill>
            <a:schemeClr val="tx2"/>
          </a:solidFill>
          <a:latin typeface="Arial" charset="0"/>
        </a:defRPr>
      </a:lvl3pPr>
      <a:lvl4pPr algn="l" defTabSz="814368" rtl="0" eaLnBrk="0" fontAlgn="base" hangingPunct="0">
        <a:lnSpc>
          <a:spcPct val="90000"/>
        </a:lnSpc>
        <a:spcBef>
          <a:spcPct val="0"/>
        </a:spcBef>
        <a:spcAft>
          <a:spcPct val="0"/>
        </a:spcAft>
        <a:defRPr sz="3400" b="1">
          <a:solidFill>
            <a:schemeClr val="tx2"/>
          </a:solidFill>
          <a:latin typeface="Arial" charset="0"/>
        </a:defRPr>
      </a:lvl4pPr>
      <a:lvl5pPr algn="l" defTabSz="814368" rtl="0" eaLnBrk="0" fontAlgn="base" hangingPunct="0">
        <a:lnSpc>
          <a:spcPct val="90000"/>
        </a:lnSpc>
        <a:spcBef>
          <a:spcPct val="0"/>
        </a:spcBef>
        <a:spcAft>
          <a:spcPct val="0"/>
        </a:spcAft>
        <a:defRPr sz="3400" b="1">
          <a:solidFill>
            <a:schemeClr val="tx2"/>
          </a:solidFill>
          <a:latin typeface="Arial" charset="0"/>
        </a:defRPr>
      </a:lvl5pPr>
      <a:lvl6pPr marL="457189" algn="l" defTabSz="814368" rtl="0" fontAlgn="base">
        <a:lnSpc>
          <a:spcPct val="90000"/>
        </a:lnSpc>
        <a:spcBef>
          <a:spcPct val="0"/>
        </a:spcBef>
        <a:spcAft>
          <a:spcPct val="0"/>
        </a:spcAft>
        <a:defRPr sz="3400" b="1">
          <a:solidFill>
            <a:schemeClr val="tx2"/>
          </a:solidFill>
          <a:latin typeface="Arial" charset="0"/>
        </a:defRPr>
      </a:lvl6pPr>
      <a:lvl7pPr marL="914377" algn="l" defTabSz="814368" rtl="0" fontAlgn="base">
        <a:lnSpc>
          <a:spcPct val="90000"/>
        </a:lnSpc>
        <a:spcBef>
          <a:spcPct val="0"/>
        </a:spcBef>
        <a:spcAft>
          <a:spcPct val="0"/>
        </a:spcAft>
        <a:defRPr sz="3400" b="1">
          <a:solidFill>
            <a:schemeClr val="tx2"/>
          </a:solidFill>
          <a:latin typeface="Arial" charset="0"/>
        </a:defRPr>
      </a:lvl7pPr>
      <a:lvl8pPr marL="1371566" algn="l" defTabSz="814368" rtl="0" fontAlgn="base">
        <a:lnSpc>
          <a:spcPct val="90000"/>
        </a:lnSpc>
        <a:spcBef>
          <a:spcPct val="0"/>
        </a:spcBef>
        <a:spcAft>
          <a:spcPct val="0"/>
        </a:spcAft>
        <a:defRPr sz="3400" b="1">
          <a:solidFill>
            <a:schemeClr val="tx2"/>
          </a:solidFill>
          <a:latin typeface="Arial" charset="0"/>
        </a:defRPr>
      </a:lvl8pPr>
      <a:lvl9pPr marL="1828754" algn="l" defTabSz="814368" rtl="0" fontAlgn="base">
        <a:lnSpc>
          <a:spcPct val="90000"/>
        </a:lnSpc>
        <a:spcBef>
          <a:spcPct val="0"/>
        </a:spcBef>
        <a:spcAft>
          <a:spcPct val="0"/>
        </a:spcAft>
        <a:defRPr sz="3400" b="1">
          <a:solidFill>
            <a:schemeClr val="tx2"/>
          </a:solidFill>
          <a:latin typeface="Arial" charset="0"/>
        </a:defRPr>
      </a:lvl9pPr>
    </p:titleStyle>
    <p:bodyStyle>
      <a:lvl1pPr marL="236533" indent="-236533" algn="l" defTabSz="814368" rtl="0" eaLnBrk="0" fontAlgn="base" hangingPunct="0">
        <a:lnSpc>
          <a:spcPct val="95000"/>
        </a:lnSpc>
        <a:spcBef>
          <a:spcPct val="50000"/>
        </a:spcBef>
        <a:spcAft>
          <a:spcPct val="0"/>
        </a:spcAft>
        <a:buClr>
          <a:schemeClr val="tx2"/>
        </a:buClr>
        <a:buSzPct val="100000"/>
        <a:buFont typeface="Wingdings" pitchFamily="2" charset="2"/>
        <a:buChar char="§"/>
        <a:defRPr sz="2400">
          <a:solidFill>
            <a:schemeClr val="tx1"/>
          </a:solidFill>
          <a:latin typeface="+mn-lt"/>
          <a:ea typeface="+mn-ea"/>
          <a:cs typeface="+mn-cs"/>
        </a:defRPr>
      </a:lvl1pPr>
      <a:lvl2pPr marL="574660" indent="-117472" algn="l" defTabSz="814368" rtl="0" eaLnBrk="0" fontAlgn="base" hangingPunct="0">
        <a:lnSpc>
          <a:spcPct val="95000"/>
        </a:lnSpc>
        <a:spcBef>
          <a:spcPct val="35000"/>
        </a:spcBef>
        <a:spcAft>
          <a:spcPct val="0"/>
        </a:spcAft>
        <a:defRPr sz="2000">
          <a:solidFill>
            <a:schemeClr val="tx1"/>
          </a:solidFill>
          <a:latin typeface="+mn-lt"/>
        </a:defRPr>
      </a:lvl2pPr>
      <a:lvl3pPr marL="914377" algn="l" defTabSz="814368" rtl="0" eaLnBrk="0" fontAlgn="base" hangingPunct="0">
        <a:lnSpc>
          <a:spcPct val="95000"/>
        </a:lnSpc>
        <a:spcBef>
          <a:spcPct val="35000"/>
        </a:spcBef>
        <a:spcAft>
          <a:spcPct val="0"/>
        </a:spcAft>
        <a:defRPr sz="2000">
          <a:solidFill>
            <a:schemeClr val="tx1"/>
          </a:solidFill>
          <a:latin typeface="+mn-lt"/>
        </a:defRPr>
      </a:lvl3pPr>
      <a:lvl4pPr marL="1254094" indent="117472" algn="l" defTabSz="814368" rtl="0" eaLnBrk="0" fontAlgn="base" hangingPunct="0">
        <a:lnSpc>
          <a:spcPct val="95000"/>
        </a:lnSpc>
        <a:spcBef>
          <a:spcPct val="35000"/>
        </a:spcBef>
        <a:spcAft>
          <a:spcPct val="0"/>
        </a:spcAft>
        <a:defRPr sz="2000">
          <a:solidFill>
            <a:schemeClr val="tx1"/>
          </a:solidFill>
          <a:latin typeface="+mn-lt"/>
        </a:defRPr>
      </a:lvl4pPr>
      <a:lvl5pPr marL="1604923" indent="223833" algn="l" defTabSz="814368" rtl="0" eaLnBrk="0" fontAlgn="base" hangingPunct="0">
        <a:lnSpc>
          <a:spcPct val="95000"/>
        </a:lnSpc>
        <a:spcBef>
          <a:spcPct val="35000"/>
        </a:spcBef>
        <a:spcAft>
          <a:spcPct val="0"/>
        </a:spcAft>
        <a:defRPr sz="2000">
          <a:solidFill>
            <a:schemeClr val="tx1"/>
          </a:solidFill>
          <a:latin typeface="+mn-lt"/>
        </a:defRPr>
      </a:lvl5pPr>
      <a:lvl6pPr marL="2062111" algn="l" defTabSz="814368" rtl="0" eaLnBrk="0" fontAlgn="base" hangingPunct="0">
        <a:lnSpc>
          <a:spcPct val="95000"/>
        </a:lnSpc>
        <a:spcBef>
          <a:spcPct val="35000"/>
        </a:spcBef>
        <a:spcAft>
          <a:spcPct val="0"/>
        </a:spcAft>
        <a:defRPr sz="2000">
          <a:solidFill>
            <a:schemeClr val="tx1"/>
          </a:solidFill>
          <a:latin typeface="+mn-lt"/>
        </a:defRPr>
      </a:lvl6pPr>
      <a:lvl7pPr marL="2519300" algn="l" defTabSz="814368" rtl="0" eaLnBrk="0" fontAlgn="base" hangingPunct="0">
        <a:lnSpc>
          <a:spcPct val="95000"/>
        </a:lnSpc>
        <a:spcBef>
          <a:spcPct val="35000"/>
        </a:spcBef>
        <a:spcAft>
          <a:spcPct val="0"/>
        </a:spcAft>
        <a:defRPr sz="2000">
          <a:solidFill>
            <a:schemeClr val="tx1"/>
          </a:solidFill>
          <a:latin typeface="+mn-lt"/>
        </a:defRPr>
      </a:lvl7pPr>
      <a:lvl8pPr marL="2976488" algn="l" defTabSz="814368" rtl="0" eaLnBrk="0" fontAlgn="base" hangingPunct="0">
        <a:lnSpc>
          <a:spcPct val="95000"/>
        </a:lnSpc>
        <a:spcBef>
          <a:spcPct val="35000"/>
        </a:spcBef>
        <a:spcAft>
          <a:spcPct val="0"/>
        </a:spcAft>
        <a:defRPr sz="2000">
          <a:solidFill>
            <a:schemeClr val="tx1"/>
          </a:solidFill>
          <a:latin typeface="+mn-lt"/>
        </a:defRPr>
      </a:lvl8pPr>
      <a:lvl9pPr marL="3433677" algn="l" defTabSz="814368" rtl="0" eaLnBrk="0" fontAlgn="base" hangingPunct="0">
        <a:lnSpc>
          <a:spcPct val="95000"/>
        </a:lnSpc>
        <a:spcBef>
          <a:spcPct val="35000"/>
        </a:spcBef>
        <a:spcAft>
          <a:spcPct val="0"/>
        </a:spcAft>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4916956"/>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Lst>
  <p:txStyles>
    <p:titleStyle>
      <a:lvl1pPr algn="l" defTabSz="609585" rtl="0" fontAlgn="base">
        <a:spcBef>
          <a:spcPct val="0"/>
        </a:spcBef>
        <a:spcAft>
          <a:spcPct val="0"/>
        </a:spcAft>
        <a:defRPr sz="5867" kern="1200">
          <a:solidFill>
            <a:schemeClr val="bg1"/>
          </a:solidFill>
          <a:latin typeface="HelveticaNeueLT Std Med"/>
          <a:ea typeface="MS PGothic" panose="020B0600070205080204" pitchFamily="34" charset="-128"/>
          <a:cs typeface="HelveticaNeueLT Std Med"/>
        </a:defRPr>
      </a:lvl1pPr>
      <a:lvl2pPr algn="l" defTabSz="609585" rtl="0" fontAlgn="base">
        <a:spcBef>
          <a:spcPct val="0"/>
        </a:spcBef>
        <a:spcAft>
          <a:spcPct val="0"/>
        </a:spcAft>
        <a:defRPr sz="5867">
          <a:solidFill>
            <a:schemeClr val="bg1"/>
          </a:solidFill>
          <a:latin typeface="HelveticaNeueLT Std Med" pitchFamily="6" charset="0"/>
          <a:ea typeface="MS PGothic" panose="020B0600070205080204" pitchFamily="34" charset="-128"/>
        </a:defRPr>
      </a:lvl2pPr>
      <a:lvl3pPr algn="l" defTabSz="609585" rtl="0" fontAlgn="base">
        <a:spcBef>
          <a:spcPct val="0"/>
        </a:spcBef>
        <a:spcAft>
          <a:spcPct val="0"/>
        </a:spcAft>
        <a:defRPr sz="5867">
          <a:solidFill>
            <a:schemeClr val="bg1"/>
          </a:solidFill>
          <a:latin typeface="HelveticaNeueLT Std Med" pitchFamily="6" charset="0"/>
          <a:ea typeface="MS PGothic" panose="020B0600070205080204" pitchFamily="34" charset="-128"/>
        </a:defRPr>
      </a:lvl3pPr>
      <a:lvl4pPr algn="l" defTabSz="609585" rtl="0" fontAlgn="base">
        <a:spcBef>
          <a:spcPct val="0"/>
        </a:spcBef>
        <a:spcAft>
          <a:spcPct val="0"/>
        </a:spcAft>
        <a:defRPr sz="5867">
          <a:solidFill>
            <a:schemeClr val="bg1"/>
          </a:solidFill>
          <a:latin typeface="HelveticaNeueLT Std Med" pitchFamily="6" charset="0"/>
          <a:ea typeface="MS PGothic" panose="020B0600070205080204" pitchFamily="34" charset="-128"/>
        </a:defRPr>
      </a:lvl4pPr>
      <a:lvl5pPr algn="l" defTabSz="609585" rtl="0" fontAlgn="base">
        <a:spcBef>
          <a:spcPct val="0"/>
        </a:spcBef>
        <a:spcAft>
          <a:spcPct val="0"/>
        </a:spcAft>
        <a:defRPr sz="5867">
          <a:solidFill>
            <a:schemeClr val="bg1"/>
          </a:solidFill>
          <a:latin typeface="HelveticaNeueLT Std Med" pitchFamily="6" charset="0"/>
          <a:ea typeface="MS PGothic" panose="020B0600070205080204" pitchFamily="34" charset="-128"/>
        </a:defRPr>
      </a:lvl5pPr>
      <a:lvl6pPr marL="609585" algn="l" defTabSz="609585" rtl="0" fontAlgn="base">
        <a:spcBef>
          <a:spcPct val="0"/>
        </a:spcBef>
        <a:spcAft>
          <a:spcPct val="0"/>
        </a:spcAft>
        <a:defRPr sz="5867">
          <a:solidFill>
            <a:schemeClr val="bg1"/>
          </a:solidFill>
          <a:latin typeface="HelveticaNeueLT Std Med" pitchFamily="6" charset="0"/>
          <a:ea typeface="MS PGothic" panose="020B0600070205080204" pitchFamily="34" charset="-128"/>
        </a:defRPr>
      </a:lvl6pPr>
      <a:lvl7pPr marL="1219170" algn="l" defTabSz="609585" rtl="0" fontAlgn="base">
        <a:spcBef>
          <a:spcPct val="0"/>
        </a:spcBef>
        <a:spcAft>
          <a:spcPct val="0"/>
        </a:spcAft>
        <a:defRPr sz="5867">
          <a:solidFill>
            <a:schemeClr val="bg1"/>
          </a:solidFill>
          <a:latin typeface="HelveticaNeueLT Std Med" pitchFamily="6" charset="0"/>
          <a:ea typeface="MS PGothic" panose="020B0600070205080204" pitchFamily="34" charset="-128"/>
        </a:defRPr>
      </a:lvl7pPr>
      <a:lvl8pPr marL="1828754" algn="l" defTabSz="609585" rtl="0" fontAlgn="base">
        <a:spcBef>
          <a:spcPct val="0"/>
        </a:spcBef>
        <a:spcAft>
          <a:spcPct val="0"/>
        </a:spcAft>
        <a:defRPr sz="5867">
          <a:solidFill>
            <a:schemeClr val="bg1"/>
          </a:solidFill>
          <a:latin typeface="HelveticaNeueLT Std Med" pitchFamily="6" charset="0"/>
          <a:ea typeface="MS PGothic" panose="020B0600070205080204" pitchFamily="34" charset="-128"/>
        </a:defRPr>
      </a:lvl8pPr>
      <a:lvl9pPr marL="2438339" algn="l" defTabSz="609585" rtl="0" fontAlgn="base">
        <a:spcBef>
          <a:spcPct val="0"/>
        </a:spcBef>
        <a:spcAft>
          <a:spcPct val="0"/>
        </a:spcAft>
        <a:defRPr sz="5867">
          <a:solidFill>
            <a:schemeClr val="bg1"/>
          </a:solidFill>
          <a:latin typeface="HelveticaNeueLT Std Med" pitchFamily="6" charset="0"/>
          <a:ea typeface="MS PGothic" panose="020B0600070205080204" pitchFamily="34" charset="-128"/>
        </a:defRPr>
      </a:lvl9pPr>
    </p:titleStyle>
    <p:bodyStyle>
      <a:lvl1pPr marL="457189" indent="-457189" algn="l" defTabSz="609585" rtl="0" fontAlgn="base">
        <a:spcBef>
          <a:spcPct val="20000"/>
        </a:spcBef>
        <a:spcAft>
          <a:spcPct val="0"/>
        </a:spcAft>
        <a:buFont typeface="Arial" panose="020B0604020202020204" pitchFamily="34" charset="0"/>
        <a:buChar char="•"/>
        <a:defRPr sz="4267" kern="1200">
          <a:solidFill>
            <a:schemeClr val="tx1"/>
          </a:solidFill>
          <a:latin typeface="+mn-lt"/>
          <a:ea typeface="MS PGothic" panose="020B0600070205080204" pitchFamily="34" charset="-128"/>
          <a:cs typeface="+mn-cs"/>
        </a:defRPr>
      </a:lvl1pPr>
      <a:lvl2pPr marL="990575" indent="-380990" algn="l" defTabSz="609585" rtl="0" fontAlgn="base">
        <a:spcBef>
          <a:spcPct val="20000"/>
        </a:spcBef>
        <a:spcAft>
          <a:spcPct val="0"/>
        </a:spcAft>
        <a:buFont typeface="Arial" panose="020B0604020202020204" pitchFamily="34" charset="0"/>
        <a:buChar char="–"/>
        <a:defRPr sz="3733" kern="1200">
          <a:solidFill>
            <a:schemeClr val="tx1"/>
          </a:solidFill>
          <a:latin typeface="+mn-lt"/>
          <a:ea typeface="MS PGothic" panose="020B0600070205080204" pitchFamily="34" charset="-128"/>
          <a:cs typeface="+mn-cs"/>
        </a:defRPr>
      </a:lvl2pPr>
      <a:lvl3pPr marL="1523962" indent="-304792" algn="l" defTabSz="609585"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3pPr>
      <a:lvl4pPr marL="2133547" indent="-304792" algn="l" defTabSz="609585" rtl="0" fontAlgn="base">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4pPr>
      <a:lvl5pPr marL="2743131" indent="-304792" algn="l" defTabSz="609585" rtl="0" fontAlgn="base">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내용 개체 틀 9" descr="worldMapBW.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76300" y="1143002"/>
            <a:ext cx="10439400" cy="543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203200" y="203200"/>
            <a:ext cx="12192000" cy="6654800"/>
          </a:xfrm>
          <a:prstGeom prst="rect">
            <a:avLst/>
          </a:prstGeom>
          <a:solidFill>
            <a:schemeClr val="bg1">
              <a:alpha val="90000"/>
            </a:schemeClr>
          </a:solid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fr-FR" sz="2400"/>
          </a:p>
        </p:txBody>
      </p:sp>
      <p:sp>
        <p:nvSpPr>
          <p:cNvPr id="2" name="Rectangle 1"/>
          <p:cNvSpPr/>
          <p:nvPr userDrawn="1"/>
        </p:nvSpPr>
        <p:spPr>
          <a:xfrm>
            <a:off x="0" y="0"/>
            <a:ext cx="12395200" cy="6858000"/>
          </a:xfrm>
          <a:prstGeom prst="rect">
            <a:avLst/>
          </a:prstGeom>
          <a:solidFill>
            <a:srgbClr val="0077A0">
              <a:alpha val="10000"/>
            </a:srgbClr>
          </a:solid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fr-FR" sz="2400"/>
          </a:p>
        </p:txBody>
      </p:sp>
      <p:sp>
        <p:nvSpPr>
          <p:cNvPr id="2053" name="Title Placeholder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p>
        </p:txBody>
      </p:sp>
      <p:sp>
        <p:nvSpPr>
          <p:cNvPr id="2054" name="Text Placeholder 2"/>
          <p:cNvSpPr>
            <a:spLocks noGrp="1"/>
          </p:cNvSpPr>
          <p:nvPr>
            <p:ph type="body" idx="1"/>
          </p:nvPr>
        </p:nvSpPr>
        <p:spPr bwMode="auto">
          <a:xfrm>
            <a:off x="609600" y="1621369"/>
            <a:ext cx="10972800" cy="5091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dirty="0"/>
              <a:t>Click to edit Master text styles</a:t>
            </a:r>
          </a:p>
          <a:p>
            <a:pPr lvl="1"/>
            <a:r>
              <a:rPr lang="en-US" altLang="fr-FR" dirty="0"/>
              <a:t>Second level</a:t>
            </a:r>
          </a:p>
          <a:p>
            <a:pPr lvl="2"/>
            <a:r>
              <a:rPr lang="en-US" altLang="fr-FR" dirty="0"/>
              <a:t>Third level</a:t>
            </a:r>
          </a:p>
          <a:p>
            <a:pPr lvl="3"/>
            <a:r>
              <a:rPr lang="en-US" altLang="fr-FR" dirty="0"/>
              <a:t>Fourth level</a:t>
            </a:r>
          </a:p>
          <a:p>
            <a:pPr lvl="4"/>
            <a:r>
              <a:rPr lang="en-US" altLang="fr-FR" dirty="0"/>
              <a:t>Fifth level</a:t>
            </a:r>
          </a:p>
        </p:txBody>
      </p:sp>
    </p:spTree>
    <p:extLst>
      <p:ext uri="{BB962C8B-B14F-4D97-AF65-F5344CB8AC3E}">
        <p14:creationId xmlns:p14="http://schemas.microsoft.com/office/powerpoint/2010/main" val="2496400016"/>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 id="2147483951" r:id="rId13"/>
    <p:sldLayoutId id="2147483952" r:id="rId14"/>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2054">
                                            <p:txEl>
                                              <p:pRg st="0" end="0"/>
                                            </p:txEl>
                                          </p:spTgt>
                                        </p:tgtEl>
                                        <p:attrNameLst>
                                          <p:attrName>style.visibility</p:attrName>
                                        </p:attrNameLst>
                                      </p:cBhvr>
                                      <p:to>
                                        <p:strVal val="visible"/>
                                      </p:to>
                                    </p:set>
                                    <p:anim calcmode="lin" valueType="num">
                                      <p:cBhvr>
                                        <p:cTn id="7" dur="500" fill="hold"/>
                                        <p:tgtEl>
                                          <p:spTgt spid="2054">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2054">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2054">
                                            <p:txEl>
                                              <p:pRg st="1" end="1"/>
                                            </p:txEl>
                                          </p:spTgt>
                                        </p:tgtEl>
                                        <p:attrNameLst>
                                          <p:attrName>style.visibility</p:attrName>
                                        </p:attrNameLst>
                                      </p:cBhvr>
                                      <p:to>
                                        <p:strVal val="visible"/>
                                      </p:to>
                                    </p:set>
                                    <p:anim calcmode="lin" valueType="num">
                                      <p:cBhvr>
                                        <p:cTn id="13" dur="500" fill="hold"/>
                                        <p:tgtEl>
                                          <p:spTgt spid="2054">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2054">
                                            <p:txEl>
                                              <p:pRg st="1" end="1"/>
                                            </p:txEl>
                                          </p:spTgt>
                                        </p:tgtEl>
                                        <p:attrNameLst>
                                          <p:attrName>ppt_h</p:attrName>
                                        </p:attrNameLst>
                                      </p:cBhvr>
                                      <p:tavLst>
                                        <p:tav tm="0">
                                          <p:val>
                                            <p:strVal val="2/3*#ppt_h"/>
                                          </p:val>
                                        </p:tav>
                                        <p:tav tm="100000">
                                          <p:val>
                                            <p:strVal val="#ppt_h"/>
                                          </p:val>
                                        </p:tav>
                                      </p:tavLst>
                                    </p:anim>
                                  </p:childTnLst>
                                </p:cTn>
                              </p:par>
                              <p:par>
                                <p:cTn id="15" presetID="23" presetClass="entr" presetSubtype="272" fill="hold" grpId="0" nodeType="withEffect">
                                  <p:stCondLst>
                                    <p:cond delay="0"/>
                                  </p:stCondLst>
                                  <p:childTnLst>
                                    <p:set>
                                      <p:cBhvr>
                                        <p:cTn id="16" dur="1" fill="hold">
                                          <p:stCondLst>
                                            <p:cond delay="0"/>
                                          </p:stCondLst>
                                        </p:cTn>
                                        <p:tgtEl>
                                          <p:spTgt spid="2054">
                                            <p:txEl>
                                              <p:pRg st="2" end="2"/>
                                            </p:txEl>
                                          </p:spTgt>
                                        </p:tgtEl>
                                        <p:attrNameLst>
                                          <p:attrName>style.visibility</p:attrName>
                                        </p:attrNameLst>
                                      </p:cBhvr>
                                      <p:to>
                                        <p:strVal val="visible"/>
                                      </p:to>
                                    </p:set>
                                    <p:anim calcmode="lin" valueType="num">
                                      <p:cBhvr>
                                        <p:cTn id="17" dur="500" fill="hold"/>
                                        <p:tgtEl>
                                          <p:spTgt spid="2054">
                                            <p:txEl>
                                              <p:pRg st="2" end="2"/>
                                            </p:txEl>
                                          </p:spTgt>
                                        </p:tgtEl>
                                        <p:attrNameLst>
                                          <p:attrName>ppt_w</p:attrName>
                                        </p:attrNameLst>
                                      </p:cBhvr>
                                      <p:tavLst>
                                        <p:tav tm="0">
                                          <p:val>
                                            <p:strVal val="2/3*#ppt_w"/>
                                          </p:val>
                                        </p:tav>
                                        <p:tav tm="100000">
                                          <p:val>
                                            <p:strVal val="#ppt_w"/>
                                          </p:val>
                                        </p:tav>
                                      </p:tavLst>
                                    </p:anim>
                                    <p:anim calcmode="lin" valueType="num">
                                      <p:cBhvr>
                                        <p:cTn id="18" dur="500" fill="hold"/>
                                        <p:tgtEl>
                                          <p:spTgt spid="2054">
                                            <p:txEl>
                                              <p:pRg st="2" end="2"/>
                                            </p:txEl>
                                          </p:spTgt>
                                        </p:tgtEl>
                                        <p:attrNameLst>
                                          <p:attrName>ppt_h</p:attrName>
                                        </p:attrNameLst>
                                      </p:cBhvr>
                                      <p:tavLst>
                                        <p:tav tm="0">
                                          <p:val>
                                            <p:strVal val="2/3*#ppt_h"/>
                                          </p:val>
                                        </p:tav>
                                        <p:tav tm="100000">
                                          <p:val>
                                            <p:strVal val="#ppt_h"/>
                                          </p:val>
                                        </p:tav>
                                      </p:tavLst>
                                    </p:anim>
                                  </p:childTnLst>
                                </p:cTn>
                              </p:par>
                              <p:par>
                                <p:cTn id="19" presetID="23" presetClass="entr" presetSubtype="272" fill="hold" grpId="0" nodeType="withEffect">
                                  <p:stCondLst>
                                    <p:cond delay="0"/>
                                  </p:stCondLst>
                                  <p:childTnLst>
                                    <p:set>
                                      <p:cBhvr>
                                        <p:cTn id="20" dur="1" fill="hold">
                                          <p:stCondLst>
                                            <p:cond delay="0"/>
                                          </p:stCondLst>
                                        </p:cTn>
                                        <p:tgtEl>
                                          <p:spTgt spid="2054">
                                            <p:txEl>
                                              <p:pRg st="3" end="3"/>
                                            </p:txEl>
                                          </p:spTgt>
                                        </p:tgtEl>
                                        <p:attrNameLst>
                                          <p:attrName>style.visibility</p:attrName>
                                        </p:attrNameLst>
                                      </p:cBhvr>
                                      <p:to>
                                        <p:strVal val="visible"/>
                                      </p:to>
                                    </p:set>
                                    <p:anim calcmode="lin" valueType="num">
                                      <p:cBhvr>
                                        <p:cTn id="21" dur="500" fill="hold"/>
                                        <p:tgtEl>
                                          <p:spTgt spid="2054">
                                            <p:txEl>
                                              <p:pRg st="3" end="3"/>
                                            </p:txEl>
                                          </p:spTgt>
                                        </p:tgtEl>
                                        <p:attrNameLst>
                                          <p:attrName>ppt_w</p:attrName>
                                        </p:attrNameLst>
                                      </p:cBhvr>
                                      <p:tavLst>
                                        <p:tav tm="0">
                                          <p:val>
                                            <p:strVal val="2/3*#ppt_w"/>
                                          </p:val>
                                        </p:tav>
                                        <p:tav tm="100000">
                                          <p:val>
                                            <p:strVal val="#ppt_w"/>
                                          </p:val>
                                        </p:tav>
                                      </p:tavLst>
                                    </p:anim>
                                    <p:anim calcmode="lin" valueType="num">
                                      <p:cBhvr>
                                        <p:cTn id="22" dur="500" fill="hold"/>
                                        <p:tgtEl>
                                          <p:spTgt spid="2054">
                                            <p:txEl>
                                              <p:pRg st="3" end="3"/>
                                            </p:txEl>
                                          </p:spTgt>
                                        </p:tgtEl>
                                        <p:attrNameLst>
                                          <p:attrName>ppt_h</p:attrName>
                                        </p:attrNameLst>
                                      </p:cBhvr>
                                      <p:tavLst>
                                        <p:tav tm="0">
                                          <p:val>
                                            <p:strVal val="2/3*#ppt_h"/>
                                          </p:val>
                                        </p:tav>
                                        <p:tav tm="100000">
                                          <p:val>
                                            <p:strVal val="#ppt_h"/>
                                          </p:val>
                                        </p:tav>
                                      </p:tavLst>
                                    </p:anim>
                                  </p:childTnLst>
                                </p:cTn>
                              </p:par>
                              <p:par>
                                <p:cTn id="23" presetID="23" presetClass="entr" presetSubtype="272" fill="hold" grpId="0" nodeType="withEffect">
                                  <p:stCondLst>
                                    <p:cond delay="0"/>
                                  </p:stCondLst>
                                  <p:childTnLst>
                                    <p:set>
                                      <p:cBhvr>
                                        <p:cTn id="24" dur="1" fill="hold">
                                          <p:stCondLst>
                                            <p:cond delay="0"/>
                                          </p:stCondLst>
                                        </p:cTn>
                                        <p:tgtEl>
                                          <p:spTgt spid="2054">
                                            <p:txEl>
                                              <p:pRg st="4" end="4"/>
                                            </p:txEl>
                                          </p:spTgt>
                                        </p:tgtEl>
                                        <p:attrNameLst>
                                          <p:attrName>style.visibility</p:attrName>
                                        </p:attrNameLst>
                                      </p:cBhvr>
                                      <p:to>
                                        <p:strVal val="visible"/>
                                      </p:to>
                                    </p:set>
                                    <p:anim calcmode="lin" valueType="num">
                                      <p:cBhvr>
                                        <p:cTn id="25" dur="500" fill="hold"/>
                                        <p:tgtEl>
                                          <p:spTgt spid="2054">
                                            <p:txEl>
                                              <p:pRg st="4" end="4"/>
                                            </p:txEl>
                                          </p:spTgt>
                                        </p:tgtEl>
                                        <p:attrNameLst>
                                          <p:attrName>ppt_w</p:attrName>
                                        </p:attrNameLst>
                                      </p:cBhvr>
                                      <p:tavLst>
                                        <p:tav tm="0">
                                          <p:val>
                                            <p:strVal val="2/3*#ppt_w"/>
                                          </p:val>
                                        </p:tav>
                                        <p:tav tm="100000">
                                          <p:val>
                                            <p:strVal val="#ppt_w"/>
                                          </p:val>
                                        </p:tav>
                                      </p:tavLst>
                                    </p:anim>
                                    <p:anim calcmode="lin" valueType="num">
                                      <p:cBhvr>
                                        <p:cTn id="26" dur="500" fill="hold"/>
                                        <p:tgtEl>
                                          <p:spTgt spid="2054">
                                            <p:txEl>
                                              <p:pRg st="4" end="4"/>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build="p" bldLvl="2">
        <p:tmplLst>
          <p:tmpl lvl="1">
            <p:tnLst>
              <p:par>
                <p:cTn presetID="23" presetClass="entr" presetSubtype="272" fill="hold" nodeType="clickEffect">
                  <p:stCondLst>
                    <p:cond delay="0"/>
                  </p:stCondLst>
                  <p:childTnLst>
                    <p:set>
                      <p:cBhvr>
                        <p:cTn dur="1" fill="hold">
                          <p:stCondLst>
                            <p:cond delay="0"/>
                          </p:stCondLst>
                        </p:cTn>
                        <p:tgtEl>
                          <p:spTgt spid="2054"/>
                        </p:tgtEl>
                        <p:attrNameLst>
                          <p:attrName>style.visibility</p:attrName>
                        </p:attrNameLst>
                      </p:cBhvr>
                      <p:to>
                        <p:strVal val="visible"/>
                      </p:to>
                    </p:set>
                    <p:anim calcmode="lin" valueType="num">
                      <p:cBhvr>
                        <p:cTn dur="500" fill="hold"/>
                        <p:tgtEl>
                          <p:spTgt spid="2054"/>
                        </p:tgtEl>
                        <p:attrNameLst>
                          <p:attrName>ppt_w</p:attrName>
                        </p:attrNameLst>
                      </p:cBhvr>
                      <p:tavLst>
                        <p:tav tm="0">
                          <p:val>
                            <p:strVal val="2/3*#ppt_w"/>
                          </p:val>
                        </p:tav>
                        <p:tav tm="100000">
                          <p:val>
                            <p:strVal val="#ppt_w"/>
                          </p:val>
                        </p:tav>
                      </p:tavLst>
                    </p:anim>
                    <p:anim calcmode="lin" valueType="num">
                      <p:cBhvr>
                        <p:cTn dur="500" fill="hold"/>
                        <p:tgtEl>
                          <p:spTgt spid="2054"/>
                        </p:tgtEl>
                        <p:attrNameLst>
                          <p:attrName>ppt_h</p:attrName>
                        </p:attrNameLst>
                      </p:cBhvr>
                      <p:tavLst>
                        <p:tav tm="0">
                          <p:val>
                            <p:strVal val="2/3*#ppt_h"/>
                          </p:val>
                        </p:tav>
                        <p:tav tm="100000">
                          <p:val>
                            <p:strVal val="#ppt_h"/>
                          </p:val>
                        </p:tav>
                      </p:tavLst>
                    </p:anim>
                  </p:childTnLst>
                </p:cTn>
              </p:par>
            </p:tnLst>
          </p:tmpl>
          <p:tmpl lvl="2">
            <p:tnLst>
              <p:par>
                <p:cTn presetID="23" presetClass="entr" presetSubtype="272" fill="hold" nodeType="clickEffect">
                  <p:stCondLst>
                    <p:cond delay="0"/>
                  </p:stCondLst>
                  <p:childTnLst>
                    <p:set>
                      <p:cBhvr>
                        <p:cTn dur="1" fill="hold">
                          <p:stCondLst>
                            <p:cond delay="0"/>
                          </p:stCondLst>
                        </p:cTn>
                        <p:tgtEl>
                          <p:spTgt spid="2054"/>
                        </p:tgtEl>
                        <p:attrNameLst>
                          <p:attrName>style.visibility</p:attrName>
                        </p:attrNameLst>
                      </p:cBhvr>
                      <p:to>
                        <p:strVal val="visible"/>
                      </p:to>
                    </p:set>
                    <p:anim calcmode="lin" valueType="num">
                      <p:cBhvr>
                        <p:cTn dur="500" fill="hold"/>
                        <p:tgtEl>
                          <p:spTgt spid="2054"/>
                        </p:tgtEl>
                        <p:attrNameLst>
                          <p:attrName>ppt_w</p:attrName>
                        </p:attrNameLst>
                      </p:cBhvr>
                      <p:tavLst>
                        <p:tav tm="0">
                          <p:val>
                            <p:strVal val="2/3*#ppt_w"/>
                          </p:val>
                        </p:tav>
                        <p:tav tm="100000">
                          <p:val>
                            <p:strVal val="#ppt_w"/>
                          </p:val>
                        </p:tav>
                      </p:tavLst>
                    </p:anim>
                    <p:anim calcmode="lin" valueType="num">
                      <p:cBhvr>
                        <p:cTn dur="500" fill="hold"/>
                        <p:tgtEl>
                          <p:spTgt spid="2054"/>
                        </p:tgtEl>
                        <p:attrNameLst>
                          <p:attrName>ppt_h</p:attrName>
                        </p:attrNameLst>
                      </p:cBhvr>
                      <p:tavLst>
                        <p:tav tm="0">
                          <p:val>
                            <p:strVal val="2/3*#ppt_h"/>
                          </p:val>
                        </p:tav>
                        <p:tav tm="100000">
                          <p:val>
                            <p:strVal val="#ppt_h"/>
                          </p:val>
                        </p:tav>
                      </p:tavLst>
                    </p:anim>
                  </p:childTnLst>
                </p:cTn>
              </p:par>
            </p:tnLst>
          </p:tmpl>
          <p:tmpl lvl="3">
            <p:tnLst>
              <p:par>
                <p:cTn presetID="23" presetClass="entr" presetSubtype="272" fill="hold" nodeType="withEffect">
                  <p:stCondLst>
                    <p:cond delay="0"/>
                  </p:stCondLst>
                  <p:childTnLst>
                    <p:set>
                      <p:cBhvr>
                        <p:cTn dur="1" fill="hold">
                          <p:stCondLst>
                            <p:cond delay="0"/>
                          </p:stCondLst>
                        </p:cTn>
                        <p:tgtEl>
                          <p:spTgt spid="2054"/>
                        </p:tgtEl>
                        <p:attrNameLst>
                          <p:attrName>style.visibility</p:attrName>
                        </p:attrNameLst>
                      </p:cBhvr>
                      <p:to>
                        <p:strVal val="visible"/>
                      </p:to>
                    </p:set>
                    <p:anim calcmode="lin" valueType="num">
                      <p:cBhvr>
                        <p:cTn dur="500" fill="hold"/>
                        <p:tgtEl>
                          <p:spTgt spid="2054"/>
                        </p:tgtEl>
                        <p:attrNameLst>
                          <p:attrName>ppt_w</p:attrName>
                        </p:attrNameLst>
                      </p:cBhvr>
                      <p:tavLst>
                        <p:tav tm="0">
                          <p:val>
                            <p:strVal val="2/3*#ppt_w"/>
                          </p:val>
                        </p:tav>
                        <p:tav tm="100000">
                          <p:val>
                            <p:strVal val="#ppt_w"/>
                          </p:val>
                        </p:tav>
                      </p:tavLst>
                    </p:anim>
                    <p:anim calcmode="lin" valueType="num">
                      <p:cBhvr>
                        <p:cTn dur="500" fill="hold"/>
                        <p:tgtEl>
                          <p:spTgt spid="2054"/>
                        </p:tgtEl>
                        <p:attrNameLst>
                          <p:attrName>ppt_h</p:attrName>
                        </p:attrNameLst>
                      </p:cBhvr>
                      <p:tavLst>
                        <p:tav tm="0">
                          <p:val>
                            <p:strVal val="2/3*#ppt_h"/>
                          </p:val>
                        </p:tav>
                        <p:tav tm="100000">
                          <p:val>
                            <p:strVal val="#ppt_h"/>
                          </p:val>
                        </p:tav>
                      </p:tavLst>
                    </p:anim>
                  </p:childTnLst>
                </p:cTn>
              </p:par>
            </p:tnLst>
          </p:tmpl>
          <p:tmpl lvl="4">
            <p:tnLst>
              <p:par>
                <p:cTn presetID="23" presetClass="entr" presetSubtype="272" fill="hold" nodeType="withEffect">
                  <p:stCondLst>
                    <p:cond delay="0"/>
                  </p:stCondLst>
                  <p:childTnLst>
                    <p:set>
                      <p:cBhvr>
                        <p:cTn dur="1" fill="hold">
                          <p:stCondLst>
                            <p:cond delay="0"/>
                          </p:stCondLst>
                        </p:cTn>
                        <p:tgtEl>
                          <p:spTgt spid="2054"/>
                        </p:tgtEl>
                        <p:attrNameLst>
                          <p:attrName>style.visibility</p:attrName>
                        </p:attrNameLst>
                      </p:cBhvr>
                      <p:to>
                        <p:strVal val="visible"/>
                      </p:to>
                    </p:set>
                    <p:anim calcmode="lin" valueType="num">
                      <p:cBhvr>
                        <p:cTn dur="500" fill="hold"/>
                        <p:tgtEl>
                          <p:spTgt spid="2054"/>
                        </p:tgtEl>
                        <p:attrNameLst>
                          <p:attrName>ppt_w</p:attrName>
                        </p:attrNameLst>
                      </p:cBhvr>
                      <p:tavLst>
                        <p:tav tm="0">
                          <p:val>
                            <p:strVal val="2/3*#ppt_w"/>
                          </p:val>
                        </p:tav>
                        <p:tav tm="100000">
                          <p:val>
                            <p:strVal val="#ppt_w"/>
                          </p:val>
                        </p:tav>
                      </p:tavLst>
                    </p:anim>
                    <p:anim calcmode="lin" valueType="num">
                      <p:cBhvr>
                        <p:cTn dur="500" fill="hold"/>
                        <p:tgtEl>
                          <p:spTgt spid="2054"/>
                        </p:tgtEl>
                        <p:attrNameLst>
                          <p:attrName>ppt_h</p:attrName>
                        </p:attrNameLst>
                      </p:cBhvr>
                      <p:tavLst>
                        <p:tav tm="0">
                          <p:val>
                            <p:strVal val="2/3*#ppt_h"/>
                          </p:val>
                        </p:tav>
                        <p:tav tm="100000">
                          <p:val>
                            <p:strVal val="#ppt_h"/>
                          </p:val>
                        </p:tav>
                      </p:tavLst>
                    </p:anim>
                  </p:childTnLst>
                </p:cTn>
              </p:par>
            </p:tnLst>
          </p:tmpl>
          <p:tmpl lvl="5">
            <p:tnLst>
              <p:par>
                <p:cTn presetID="23" presetClass="entr" presetSubtype="272" fill="hold" nodeType="withEffect">
                  <p:stCondLst>
                    <p:cond delay="0"/>
                  </p:stCondLst>
                  <p:childTnLst>
                    <p:set>
                      <p:cBhvr>
                        <p:cTn dur="1" fill="hold">
                          <p:stCondLst>
                            <p:cond delay="0"/>
                          </p:stCondLst>
                        </p:cTn>
                        <p:tgtEl>
                          <p:spTgt spid="2054"/>
                        </p:tgtEl>
                        <p:attrNameLst>
                          <p:attrName>style.visibility</p:attrName>
                        </p:attrNameLst>
                      </p:cBhvr>
                      <p:to>
                        <p:strVal val="visible"/>
                      </p:to>
                    </p:set>
                    <p:anim calcmode="lin" valueType="num">
                      <p:cBhvr>
                        <p:cTn dur="500" fill="hold"/>
                        <p:tgtEl>
                          <p:spTgt spid="2054"/>
                        </p:tgtEl>
                        <p:attrNameLst>
                          <p:attrName>ppt_w</p:attrName>
                        </p:attrNameLst>
                      </p:cBhvr>
                      <p:tavLst>
                        <p:tav tm="0">
                          <p:val>
                            <p:strVal val="2/3*#ppt_w"/>
                          </p:val>
                        </p:tav>
                        <p:tav tm="100000">
                          <p:val>
                            <p:strVal val="#ppt_w"/>
                          </p:val>
                        </p:tav>
                      </p:tavLst>
                    </p:anim>
                    <p:anim calcmode="lin" valueType="num">
                      <p:cBhvr>
                        <p:cTn dur="500" fill="hold"/>
                        <p:tgtEl>
                          <p:spTgt spid="2054"/>
                        </p:tgtEl>
                        <p:attrNameLst>
                          <p:attrName>ppt_h</p:attrName>
                        </p:attrNameLst>
                      </p:cBhvr>
                      <p:tavLst>
                        <p:tav tm="0">
                          <p:val>
                            <p:strVal val="2/3*#ppt_h"/>
                          </p:val>
                        </p:tav>
                        <p:tav tm="100000">
                          <p:val>
                            <p:strVal val="#ppt_h"/>
                          </p:val>
                        </p:tav>
                      </p:tavLst>
                    </p:anim>
                  </p:childTnLst>
                </p:cTn>
              </p:par>
            </p:tnLst>
          </p:tmpl>
        </p:tmplLst>
      </p:bldP>
    </p:bldLst>
  </p:timing>
  <p:txStyles>
    <p:titleStyle>
      <a:lvl1pPr algn="l" defTabSz="609570" rtl="0" eaLnBrk="0" fontAlgn="base" hangingPunct="0">
        <a:spcBef>
          <a:spcPct val="0"/>
        </a:spcBef>
        <a:spcAft>
          <a:spcPct val="0"/>
        </a:spcAft>
        <a:defRPr sz="5867" kern="1200">
          <a:solidFill>
            <a:srgbClr val="0077A0"/>
          </a:solidFill>
          <a:latin typeface="HelveticaNeueLT Std Med"/>
          <a:ea typeface="MS PGothic" panose="020B0600070205080204" pitchFamily="34" charset="-128"/>
          <a:cs typeface="HelveticaNeueLT Std Med"/>
        </a:defRPr>
      </a:lvl1pPr>
      <a:lvl2pPr algn="l" defTabSz="609570" rtl="0" eaLnBrk="0" fontAlgn="base" hangingPunct="0">
        <a:spcBef>
          <a:spcPct val="0"/>
        </a:spcBef>
        <a:spcAft>
          <a:spcPct val="0"/>
        </a:spcAft>
        <a:defRPr sz="5867">
          <a:solidFill>
            <a:srgbClr val="0077A0"/>
          </a:solidFill>
          <a:latin typeface="HelveticaNeueLT Std Med" pitchFamily="6" charset="0"/>
          <a:ea typeface="MS PGothic" panose="020B0600070205080204" pitchFamily="34" charset="-128"/>
          <a:cs typeface="HelveticaNeueLT Std Med" pitchFamily="6" charset="0"/>
        </a:defRPr>
      </a:lvl2pPr>
      <a:lvl3pPr algn="l" defTabSz="609570" rtl="0" eaLnBrk="0" fontAlgn="base" hangingPunct="0">
        <a:spcBef>
          <a:spcPct val="0"/>
        </a:spcBef>
        <a:spcAft>
          <a:spcPct val="0"/>
        </a:spcAft>
        <a:defRPr sz="5867">
          <a:solidFill>
            <a:srgbClr val="0077A0"/>
          </a:solidFill>
          <a:latin typeface="HelveticaNeueLT Std Med" pitchFamily="6" charset="0"/>
          <a:ea typeface="MS PGothic" panose="020B0600070205080204" pitchFamily="34" charset="-128"/>
          <a:cs typeface="HelveticaNeueLT Std Med" pitchFamily="6" charset="0"/>
        </a:defRPr>
      </a:lvl3pPr>
      <a:lvl4pPr algn="l" defTabSz="609570" rtl="0" eaLnBrk="0" fontAlgn="base" hangingPunct="0">
        <a:spcBef>
          <a:spcPct val="0"/>
        </a:spcBef>
        <a:spcAft>
          <a:spcPct val="0"/>
        </a:spcAft>
        <a:defRPr sz="5867">
          <a:solidFill>
            <a:srgbClr val="0077A0"/>
          </a:solidFill>
          <a:latin typeface="HelveticaNeueLT Std Med" pitchFamily="6" charset="0"/>
          <a:ea typeface="MS PGothic" panose="020B0600070205080204" pitchFamily="34" charset="-128"/>
          <a:cs typeface="HelveticaNeueLT Std Med" pitchFamily="6" charset="0"/>
        </a:defRPr>
      </a:lvl4pPr>
      <a:lvl5pPr algn="l" defTabSz="609570" rtl="0" eaLnBrk="0" fontAlgn="base" hangingPunct="0">
        <a:spcBef>
          <a:spcPct val="0"/>
        </a:spcBef>
        <a:spcAft>
          <a:spcPct val="0"/>
        </a:spcAft>
        <a:defRPr sz="5867">
          <a:solidFill>
            <a:srgbClr val="0077A0"/>
          </a:solidFill>
          <a:latin typeface="HelveticaNeueLT Std Med" pitchFamily="6" charset="0"/>
          <a:ea typeface="MS PGothic" panose="020B0600070205080204" pitchFamily="34" charset="-128"/>
          <a:cs typeface="HelveticaNeueLT Std Med" pitchFamily="6" charset="0"/>
        </a:defRPr>
      </a:lvl5pPr>
      <a:lvl6pPr marL="609570" algn="l" defTabSz="609570" rtl="0" fontAlgn="base">
        <a:spcBef>
          <a:spcPct val="0"/>
        </a:spcBef>
        <a:spcAft>
          <a:spcPct val="0"/>
        </a:spcAft>
        <a:defRPr sz="5867">
          <a:solidFill>
            <a:srgbClr val="0077A0"/>
          </a:solidFill>
          <a:latin typeface="HelveticaNeueLT Std Med" pitchFamily="6" charset="0"/>
          <a:ea typeface="MS PGothic" panose="020B0600070205080204" pitchFamily="34" charset="-128"/>
        </a:defRPr>
      </a:lvl6pPr>
      <a:lvl7pPr marL="1219140" algn="l" defTabSz="609570" rtl="0" fontAlgn="base">
        <a:spcBef>
          <a:spcPct val="0"/>
        </a:spcBef>
        <a:spcAft>
          <a:spcPct val="0"/>
        </a:spcAft>
        <a:defRPr sz="5867">
          <a:solidFill>
            <a:srgbClr val="0077A0"/>
          </a:solidFill>
          <a:latin typeface="HelveticaNeueLT Std Med" pitchFamily="6" charset="0"/>
          <a:ea typeface="MS PGothic" panose="020B0600070205080204" pitchFamily="34" charset="-128"/>
        </a:defRPr>
      </a:lvl7pPr>
      <a:lvl8pPr marL="1828709" algn="l" defTabSz="609570" rtl="0" fontAlgn="base">
        <a:spcBef>
          <a:spcPct val="0"/>
        </a:spcBef>
        <a:spcAft>
          <a:spcPct val="0"/>
        </a:spcAft>
        <a:defRPr sz="5867">
          <a:solidFill>
            <a:srgbClr val="0077A0"/>
          </a:solidFill>
          <a:latin typeface="HelveticaNeueLT Std Med" pitchFamily="6" charset="0"/>
          <a:ea typeface="MS PGothic" panose="020B0600070205080204" pitchFamily="34" charset="-128"/>
        </a:defRPr>
      </a:lvl8pPr>
      <a:lvl9pPr marL="2438278" algn="l" defTabSz="609570" rtl="0" fontAlgn="base">
        <a:spcBef>
          <a:spcPct val="0"/>
        </a:spcBef>
        <a:spcAft>
          <a:spcPct val="0"/>
        </a:spcAft>
        <a:defRPr sz="5867">
          <a:solidFill>
            <a:srgbClr val="0077A0"/>
          </a:solidFill>
          <a:latin typeface="HelveticaNeueLT Std Med" pitchFamily="6" charset="0"/>
          <a:ea typeface="MS PGothic" panose="020B0600070205080204" pitchFamily="34" charset="-128"/>
        </a:defRPr>
      </a:lvl9pPr>
    </p:titleStyle>
    <p:bodyStyle>
      <a:lvl1pPr marL="457178" indent="-457178" algn="l" defTabSz="609570" rtl="0" eaLnBrk="0" fontAlgn="base" hangingPunct="0">
        <a:spcBef>
          <a:spcPct val="20000"/>
        </a:spcBef>
        <a:spcAft>
          <a:spcPct val="0"/>
        </a:spcAft>
        <a:buFont typeface="Arial" pitchFamily="34" charset="0"/>
        <a:buChar char="•"/>
        <a:defRPr sz="3733" kern="1200">
          <a:solidFill>
            <a:schemeClr val="accent5">
              <a:lumMod val="50000"/>
            </a:schemeClr>
          </a:solidFill>
          <a:latin typeface="HelveticaNeueLT Std"/>
          <a:ea typeface="MS PGothic" panose="020B0600070205080204" pitchFamily="34" charset="-128"/>
          <a:cs typeface="HelveticaNeueLT Std"/>
        </a:defRPr>
      </a:lvl1pPr>
      <a:lvl2pPr marL="990550" indent="-380981" algn="l" defTabSz="609570" rtl="0" eaLnBrk="0" fontAlgn="base" hangingPunct="0">
        <a:spcBef>
          <a:spcPct val="20000"/>
        </a:spcBef>
        <a:spcAft>
          <a:spcPct val="0"/>
        </a:spcAft>
        <a:buFont typeface="Arial" pitchFamily="34" charset="0"/>
        <a:buChar char="–"/>
        <a:defRPr sz="3200" kern="1200">
          <a:solidFill>
            <a:schemeClr val="accent5">
              <a:lumMod val="75000"/>
            </a:schemeClr>
          </a:solidFill>
          <a:latin typeface="HelveticaNeueLT Std"/>
          <a:ea typeface="MS PGothic" panose="020B0600070205080204" pitchFamily="34" charset="-128"/>
          <a:cs typeface="HelveticaNeueLT Std"/>
        </a:defRPr>
      </a:lvl2pPr>
      <a:lvl3pPr marL="1523925" indent="-304784" algn="l" defTabSz="609570" rtl="0" eaLnBrk="0" fontAlgn="base" hangingPunct="0">
        <a:spcBef>
          <a:spcPct val="20000"/>
        </a:spcBef>
        <a:spcAft>
          <a:spcPct val="0"/>
        </a:spcAft>
        <a:buFont typeface="Arial" pitchFamily="34" charset="0"/>
        <a:buChar char="•"/>
        <a:defRPr sz="2667" kern="1200">
          <a:solidFill>
            <a:schemeClr val="accent5">
              <a:lumMod val="60000"/>
              <a:lumOff val="40000"/>
            </a:schemeClr>
          </a:solidFill>
          <a:latin typeface="HelveticaNeueLT Std"/>
          <a:ea typeface="MS PGothic" panose="020B0600070205080204" pitchFamily="34" charset="-128"/>
          <a:cs typeface="HelveticaNeueLT Std"/>
        </a:defRPr>
      </a:lvl3pPr>
      <a:lvl4pPr marL="2133493" indent="-304784" algn="l" defTabSz="609570" rtl="0" eaLnBrk="0" fontAlgn="base" hangingPunct="0">
        <a:spcBef>
          <a:spcPct val="20000"/>
        </a:spcBef>
        <a:spcAft>
          <a:spcPct val="0"/>
        </a:spcAft>
        <a:buFont typeface="Arial" pitchFamily="34" charset="0"/>
        <a:buChar char="–"/>
        <a:defRPr sz="2400" kern="1200">
          <a:solidFill>
            <a:schemeClr val="accent5">
              <a:lumMod val="50000"/>
            </a:schemeClr>
          </a:solidFill>
          <a:latin typeface="HelveticaNeueLT Std"/>
          <a:ea typeface="MS PGothic" panose="020B0600070205080204" pitchFamily="34" charset="-128"/>
          <a:cs typeface="HelveticaNeueLT Std"/>
        </a:defRPr>
      </a:lvl4pPr>
      <a:lvl5pPr marL="2743062" indent="-304784" algn="l" defTabSz="609570" rtl="0" eaLnBrk="0" fontAlgn="base" hangingPunct="0">
        <a:spcBef>
          <a:spcPct val="20000"/>
        </a:spcBef>
        <a:spcAft>
          <a:spcPct val="0"/>
        </a:spcAft>
        <a:buFont typeface="Arial" pitchFamily="34" charset="0"/>
        <a:buChar char="»"/>
        <a:defRPr sz="2400" kern="1200">
          <a:solidFill>
            <a:schemeClr val="accent5">
              <a:lumMod val="50000"/>
            </a:schemeClr>
          </a:solidFill>
          <a:latin typeface="HelveticaNeueLT Std"/>
          <a:ea typeface="MS PGothic" panose="020B0600070205080204" pitchFamily="34" charset="-128"/>
          <a:cs typeface="HelveticaNeueLT Std"/>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609600" y="1600202"/>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462808262"/>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75" r:id="rId12"/>
  </p:sldLayoutIdLst>
  <p:txStyles>
    <p:titleStyle>
      <a:lvl1pPr algn="l" defTabSz="609570" rtl="0" eaLnBrk="0" fontAlgn="base" hangingPunct="0">
        <a:spcBef>
          <a:spcPct val="0"/>
        </a:spcBef>
        <a:spcAft>
          <a:spcPct val="0"/>
        </a:spcAft>
        <a:defRPr kern="1200">
          <a:solidFill>
            <a:srgbClr val="005681"/>
          </a:solidFill>
          <a:latin typeface="HelveticaNeueLT Std Med"/>
          <a:ea typeface="MS PGothic" panose="020B0600070205080204" pitchFamily="34" charset="-128"/>
          <a:cs typeface="HelveticaNeueLT Std Med"/>
        </a:defRPr>
      </a:lvl1pPr>
      <a:lvl2pPr algn="l" defTabSz="60957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2pPr>
      <a:lvl3pPr algn="l" defTabSz="60957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3pPr>
      <a:lvl4pPr algn="l" defTabSz="60957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4pPr>
      <a:lvl5pPr algn="l" defTabSz="60957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5pPr>
      <a:lvl6pPr marL="609570" algn="l" defTabSz="609570" rtl="0" fontAlgn="base">
        <a:spcBef>
          <a:spcPct val="0"/>
        </a:spcBef>
        <a:spcAft>
          <a:spcPct val="0"/>
        </a:spcAft>
        <a:defRPr sz="5867">
          <a:solidFill>
            <a:srgbClr val="0077A0"/>
          </a:solidFill>
          <a:latin typeface="HelveticaNeueLT Std Med" pitchFamily="6" charset="0"/>
          <a:ea typeface="MS PGothic" panose="020B0600070205080204" pitchFamily="34" charset="-128"/>
        </a:defRPr>
      </a:lvl6pPr>
      <a:lvl7pPr marL="1219140" algn="l" defTabSz="609570" rtl="0" fontAlgn="base">
        <a:spcBef>
          <a:spcPct val="0"/>
        </a:spcBef>
        <a:spcAft>
          <a:spcPct val="0"/>
        </a:spcAft>
        <a:defRPr sz="5867">
          <a:solidFill>
            <a:srgbClr val="0077A0"/>
          </a:solidFill>
          <a:latin typeface="HelveticaNeueLT Std Med" pitchFamily="6" charset="0"/>
          <a:ea typeface="MS PGothic" panose="020B0600070205080204" pitchFamily="34" charset="-128"/>
        </a:defRPr>
      </a:lvl7pPr>
      <a:lvl8pPr marL="1828709" algn="l" defTabSz="609570" rtl="0" fontAlgn="base">
        <a:spcBef>
          <a:spcPct val="0"/>
        </a:spcBef>
        <a:spcAft>
          <a:spcPct val="0"/>
        </a:spcAft>
        <a:defRPr sz="5867">
          <a:solidFill>
            <a:srgbClr val="0077A0"/>
          </a:solidFill>
          <a:latin typeface="HelveticaNeueLT Std Med" pitchFamily="6" charset="0"/>
          <a:ea typeface="MS PGothic" panose="020B0600070205080204" pitchFamily="34" charset="-128"/>
        </a:defRPr>
      </a:lvl8pPr>
      <a:lvl9pPr marL="2438278" algn="l" defTabSz="609570" rtl="0" fontAlgn="base">
        <a:spcBef>
          <a:spcPct val="0"/>
        </a:spcBef>
        <a:spcAft>
          <a:spcPct val="0"/>
        </a:spcAft>
        <a:defRPr sz="5867">
          <a:solidFill>
            <a:srgbClr val="0077A0"/>
          </a:solidFill>
          <a:latin typeface="HelveticaNeueLT Std Med" pitchFamily="6" charset="0"/>
          <a:ea typeface="MS PGothic" panose="020B0600070205080204" pitchFamily="34" charset="-128"/>
        </a:defRPr>
      </a:lvl9pPr>
    </p:titleStyle>
    <p:bodyStyle>
      <a:lvl1pPr marL="457178" indent="-457178" algn="l" defTabSz="609570" rtl="0" eaLnBrk="0" fontAlgn="base" hangingPunct="0">
        <a:spcBef>
          <a:spcPct val="20000"/>
        </a:spcBef>
        <a:spcAft>
          <a:spcPct val="0"/>
        </a:spcAft>
        <a:buFont typeface="Arial" panose="020B0604020202020204" pitchFamily="34" charset="0"/>
        <a:buChar char="•"/>
        <a:defRPr sz="4267" kern="1200">
          <a:solidFill>
            <a:schemeClr val="tx1"/>
          </a:solidFill>
          <a:latin typeface="HelveticaNeueLT Std"/>
          <a:ea typeface="MS PGothic" panose="020B0600070205080204" pitchFamily="34" charset="-128"/>
          <a:cs typeface="HelveticaNeueLT Std"/>
        </a:defRPr>
      </a:lvl1pPr>
      <a:lvl2pPr marL="990550" indent="-380981" algn="l" defTabSz="609570" rtl="0" eaLnBrk="0" fontAlgn="base" hangingPunct="0">
        <a:spcBef>
          <a:spcPct val="20000"/>
        </a:spcBef>
        <a:spcAft>
          <a:spcPct val="0"/>
        </a:spcAft>
        <a:buFont typeface="Arial" panose="020B0604020202020204" pitchFamily="34" charset="0"/>
        <a:buChar char="–"/>
        <a:defRPr sz="3733" kern="1200">
          <a:solidFill>
            <a:schemeClr val="tx1"/>
          </a:solidFill>
          <a:latin typeface="HelveticaNeueLT Std"/>
          <a:ea typeface="MS PGothic" panose="020B0600070205080204" pitchFamily="34" charset="-128"/>
          <a:cs typeface="HelveticaNeueLT Std"/>
        </a:defRPr>
      </a:lvl2pPr>
      <a:lvl3pPr marL="1523925" indent="-304784" algn="l" defTabSz="609570" rtl="0" eaLnBrk="0" fontAlgn="base" hangingPunct="0">
        <a:spcBef>
          <a:spcPct val="20000"/>
        </a:spcBef>
        <a:spcAft>
          <a:spcPct val="0"/>
        </a:spcAft>
        <a:buFont typeface="Arial" panose="020B0604020202020204" pitchFamily="34" charset="0"/>
        <a:buChar char="•"/>
        <a:defRPr sz="3200" kern="1200">
          <a:solidFill>
            <a:schemeClr val="tx1"/>
          </a:solidFill>
          <a:latin typeface="HelveticaNeueLT Std"/>
          <a:ea typeface="MS PGothic" panose="020B0600070205080204" pitchFamily="34" charset="-128"/>
          <a:cs typeface="HelveticaNeueLT Std"/>
        </a:defRPr>
      </a:lvl3pPr>
      <a:lvl4pPr marL="2133493" indent="-304784" algn="l" defTabSz="609570" rtl="0" eaLnBrk="0" fontAlgn="base" hangingPunct="0">
        <a:spcBef>
          <a:spcPct val="20000"/>
        </a:spcBef>
        <a:spcAft>
          <a:spcPct val="0"/>
        </a:spcAft>
        <a:buFont typeface="Arial" panose="020B0604020202020204" pitchFamily="34" charset="0"/>
        <a:buChar char="–"/>
        <a:defRPr sz="2667" kern="1200">
          <a:solidFill>
            <a:schemeClr val="tx1"/>
          </a:solidFill>
          <a:latin typeface="HelveticaNeueLT Std"/>
          <a:ea typeface="MS PGothic" panose="020B0600070205080204" pitchFamily="34" charset="-128"/>
          <a:cs typeface="HelveticaNeueLT Std"/>
        </a:defRPr>
      </a:lvl4pPr>
      <a:lvl5pPr marL="2743062" indent="-304784" algn="l" defTabSz="609570" rtl="0" eaLnBrk="0" fontAlgn="base" hangingPunct="0">
        <a:spcBef>
          <a:spcPct val="20000"/>
        </a:spcBef>
        <a:spcAft>
          <a:spcPct val="0"/>
        </a:spcAft>
        <a:buFont typeface="Arial" panose="020B0604020202020204" pitchFamily="34" charset="0"/>
        <a:buChar char="»"/>
        <a:defRPr sz="2667" kern="1200">
          <a:solidFill>
            <a:schemeClr val="tx1"/>
          </a:solidFill>
          <a:latin typeface="HelveticaNeueLT Std"/>
          <a:ea typeface="MS PGothic" panose="020B0600070205080204" pitchFamily="34" charset="-128"/>
          <a:cs typeface="HelveticaNeueLT Std"/>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77A0"/>
        </a:solidFill>
        <a:effectLst/>
      </p:bgPr>
    </p:bg>
    <p:spTree>
      <p:nvGrpSpPr>
        <p:cNvPr id="1" name=""/>
        <p:cNvGrpSpPr/>
        <p:nvPr/>
      </p:nvGrpSpPr>
      <p:grpSpPr>
        <a:xfrm>
          <a:off x="0" y="0"/>
          <a:ext cx="0" cy="0"/>
          <a:chOff x="0" y="0"/>
          <a:chExt cx="0" cy="0"/>
        </a:xfrm>
      </p:grpSpPr>
      <p:pic>
        <p:nvPicPr>
          <p:cNvPr id="1026" name="Picture 9" descr="PISA_TB_3-01.png"/>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rot="-3627186">
            <a:off x="10627783" y="3393017"/>
            <a:ext cx="8633884" cy="1432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7"/>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8278285" y="0"/>
            <a:ext cx="39137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9359901" y="5549901"/>
            <a:ext cx="2385484"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6"/>
          <p:cNvPicPr>
            <a:picLocks/>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rot="-3623967">
            <a:off x="6177492" y="3351743"/>
            <a:ext cx="7924801" cy="184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2" descr="PISA_LOGO-02.pn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73100" y="833967"/>
            <a:ext cx="1651000" cy="73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2034836"/>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Lst>
  <p:txStyles>
    <p:titleStyle>
      <a:lvl1pPr algn="l" defTabSz="609585" rtl="0" fontAlgn="base">
        <a:spcBef>
          <a:spcPct val="0"/>
        </a:spcBef>
        <a:spcAft>
          <a:spcPct val="0"/>
        </a:spcAft>
        <a:defRPr sz="5867" kern="1200">
          <a:solidFill>
            <a:schemeClr val="bg1"/>
          </a:solidFill>
          <a:latin typeface="HelveticaNeueLT Std Med"/>
          <a:ea typeface="MS PGothic" panose="020B0600070205080204" pitchFamily="34" charset="-128"/>
          <a:cs typeface="HelveticaNeueLT Std Med"/>
        </a:defRPr>
      </a:lvl1pPr>
      <a:lvl2pPr algn="l" defTabSz="609585" rtl="0" fontAlgn="base">
        <a:spcBef>
          <a:spcPct val="0"/>
        </a:spcBef>
        <a:spcAft>
          <a:spcPct val="0"/>
        </a:spcAft>
        <a:defRPr sz="5867">
          <a:solidFill>
            <a:schemeClr val="bg1"/>
          </a:solidFill>
          <a:latin typeface="HelveticaNeueLT Std Med" pitchFamily="6" charset="0"/>
          <a:ea typeface="MS PGothic" panose="020B0600070205080204" pitchFamily="34" charset="-128"/>
        </a:defRPr>
      </a:lvl2pPr>
      <a:lvl3pPr algn="l" defTabSz="609585" rtl="0" fontAlgn="base">
        <a:spcBef>
          <a:spcPct val="0"/>
        </a:spcBef>
        <a:spcAft>
          <a:spcPct val="0"/>
        </a:spcAft>
        <a:defRPr sz="5867">
          <a:solidFill>
            <a:schemeClr val="bg1"/>
          </a:solidFill>
          <a:latin typeface="HelveticaNeueLT Std Med" pitchFamily="6" charset="0"/>
          <a:ea typeface="MS PGothic" panose="020B0600070205080204" pitchFamily="34" charset="-128"/>
        </a:defRPr>
      </a:lvl3pPr>
      <a:lvl4pPr algn="l" defTabSz="609585" rtl="0" fontAlgn="base">
        <a:spcBef>
          <a:spcPct val="0"/>
        </a:spcBef>
        <a:spcAft>
          <a:spcPct val="0"/>
        </a:spcAft>
        <a:defRPr sz="5867">
          <a:solidFill>
            <a:schemeClr val="bg1"/>
          </a:solidFill>
          <a:latin typeface="HelveticaNeueLT Std Med" pitchFamily="6" charset="0"/>
          <a:ea typeface="MS PGothic" panose="020B0600070205080204" pitchFamily="34" charset="-128"/>
        </a:defRPr>
      </a:lvl4pPr>
      <a:lvl5pPr algn="l" defTabSz="609585" rtl="0" fontAlgn="base">
        <a:spcBef>
          <a:spcPct val="0"/>
        </a:spcBef>
        <a:spcAft>
          <a:spcPct val="0"/>
        </a:spcAft>
        <a:defRPr sz="5867">
          <a:solidFill>
            <a:schemeClr val="bg1"/>
          </a:solidFill>
          <a:latin typeface="HelveticaNeueLT Std Med" pitchFamily="6" charset="0"/>
          <a:ea typeface="MS PGothic" panose="020B0600070205080204" pitchFamily="34" charset="-128"/>
        </a:defRPr>
      </a:lvl5pPr>
      <a:lvl6pPr marL="609585" algn="l" defTabSz="609585" rtl="0" fontAlgn="base">
        <a:spcBef>
          <a:spcPct val="0"/>
        </a:spcBef>
        <a:spcAft>
          <a:spcPct val="0"/>
        </a:spcAft>
        <a:defRPr sz="5867">
          <a:solidFill>
            <a:schemeClr val="bg1"/>
          </a:solidFill>
          <a:latin typeface="HelveticaNeueLT Std Med" pitchFamily="6" charset="0"/>
          <a:ea typeface="MS PGothic" panose="020B0600070205080204" pitchFamily="34" charset="-128"/>
        </a:defRPr>
      </a:lvl6pPr>
      <a:lvl7pPr marL="1219170" algn="l" defTabSz="609585" rtl="0" fontAlgn="base">
        <a:spcBef>
          <a:spcPct val="0"/>
        </a:spcBef>
        <a:spcAft>
          <a:spcPct val="0"/>
        </a:spcAft>
        <a:defRPr sz="5867">
          <a:solidFill>
            <a:schemeClr val="bg1"/>
          </a:solidFill>
          <a:latin typeface="HelveticaNeueLT Std Med" pitchFamily="6" charset="0"/>
          <a:ea typeface="MS PGothic" panose="020B0600070205080204" pitchFamily="34" charset="-128"/>
        </a:defRPr>
      </a:lvl7pPr>
      <a:lvl8pPr marL="1828754" algn="l" defTabSz="609585" rtl="0" fontAlgn="base">
        <a:spcBef>
          <a:spcPct val="0"/>
        </a:spcBef>
        <a:spcAft>
          <a:spcPct val="0"/>
        </a:spcAft>
        <a:defRPr sz="5867">
          <a:solidFill>
            <a:schemeClr val="bg1"/>
          </a:solidFill>
          <a:latin typeface="HelveticaNeueLT Std Med" pitchFamily="6" charset="0"/>
          <a:ea typeface="MS PGothic" panose="020B0600070205080204" pitchFamily="34" charset="-128"/>
        </a:defRPr>
      </a:lvl8pPr>
      <a:lvl9pPr marL="2438339" algn="l" defTabSz="609585" rtl="0" fontAlgn="base">
        <a:spcBef>
          <a:spcPct val="0"/>
        </a:spcBef>
        <a:spcAft>
          <a:spcPct val="0"/>
        </a:spcAft>
        <a:defRPr sz="5867">
          <a:solidFill>
            <a:schemeClr val="bg1"/>
          </a:solidFill>
          <a:latin typeface="HelveticaNeueLT Std Med" pitchFamily="6" charset="0"/>
          <a:ea typeface="MS PGothic" panose="020B0600070205080204" pitchFamily="34" charset="-128"/>
        </a:defRPr>
      </a:lvl9pPr>
    </p:titleStyle>
    <p:bodyStyle>
      <a:lvl1pPr marL="457189" indent="-457189" algn="l" defTabSz="609585" rtl="0" fontAlgn="base">
        <a:spcBef>
          <a:spcPct val="20000"/>
        </a:spcBef>
        <a:spcAft>
          <a:spcPct val="0"/>
        </a:spcAft>
        <a:buFont typeface="Arial" panose="020B0604020202020204" pitchFamily="34" charset="0"/>
        <a:buChar char="•"/>
        <a:defRPr sz="4267" kern="1200">
          <a:solidFill>
            <a:schemeClr val="tx1"/>
          </a:solidFill>
          <a:latin typeface="+mn-lt"/>
          <a:ea typeface="MS PGothic" panose="020B0600070205080204" pitchFamily="34" charset="-128"/>
          <a:cs typeface="+mn-cs"/>
        </a:defRPr>
      </a:lvl1pPr>
      <a:lvl2pPr marL="990575" indent="-380990" algn="l" defTabSz="609585" rtl="0" fontAlgn="base">
        <a:spcBef>
          <a:spcPct val="20000"/>
        </a:spcBef>
        <a:spcAft>
          <a:spcPct val="0"/>
        </a:spcAft>
        <a:buFont typeface="Arial" panose="020B0604020202020204" pitchFamily="34" charset="0"/>
        <a:buChar char="–"/>
        <a:defRPr sz="3733" kern="1200">
          <a:solidFill>
            <a:schemeClr val="tx1"/>
          </a:solidFill>
          <a:latin typeface="+mn-lt"/>
          <a:ea typeface="MS PGothic" panose="020B0600070205080204" pitchFamily="34" charset="-128"/>
          <a:cs typeface="+mn-cs"/>
        </a:defRPr>
      </a:lvl2pPr>
      <a:lvl3pPr marL="1523962" indent="-304792" algn="l" defTabSz="609585"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3pPr>
      <a:lvl4pPr marL="2133547" indent="-304792" algn="l" defTabSz="609585" rtl="0" fontAlgn="base">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4pPr>
      <a:lvl5pPr marL="2743131" indent="-304792" algn="l" defTabSz="609585" rtl="0" fontAlgn="base">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55.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46.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40.xml"/><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4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4.jpe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55.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55.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55.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839416" y="188640"/>
            <a:ext cx="5904656" cy="3139321"/>
          </a:xfrm>
          <a:prstGeom prst="rect">
            <a:avLst/>
          </a:prstGeom>
        </p:spPr>
        <p:txBody>
          <a:bodyPr wrap="square">
            <a:spAutoFit/>
          </a:bodyPr>
          <a:lstStyle/>
          <a:p>
            <a:r>
              <a:rPr lang="en-US" altLang="ko-KR" sz="6600" b="1" dirty="0">
                <a:solidFill>
                  <a:prstClr val="white"/>
                </a:solidFill>
                <a:latin typeface="Arial" pitchFamily="34" charset="0"/>
                <a:ea typeface="Arial Unicode MS" pitchFamily="50" charset="-127"/>
                <a:cs typeface="Arial" pitchFamily="34" charset="0"/>
              </a:rPr>
              <a:t>Trends in international </a:t>
            </a:r>
            <a:r>
              <a:rPr lang="en-US" altLang="ko-KR" sz="6600" b="1" dirty="0" err="1">
                <a:solidFill>
                  <a:prstClr val="white"/>
                </a:solidFill>
                <a:latin typeface="Arial" pitchFamily="34" charset="0"/>
                <a:ea typeface="Arial Unicode MS" pitchFamily="50" charset="-127"/>
                <a:cs typeface="Arial" pitchFamily="34" charset="0"/>
              </a:rPr>
              <a:t>assessents</a:t>
            </a:r>
            <a:endParaRPr lang="en-US" altLang="ko-KR" sz="3600" b="1" dirty="0">
              <a:solidFill>
                <a:prstClr val="white"/>
              </a:solidFill>
              <a:latin typeface="Arial" pitchFamily="34" charset="0"/>
              <a:ea typeface="Arial Unicode MS" pitchFamily="50" charset="-127"/>
              <a:cs typeface="Arial" pitchFamily="34" charset="0"/>
            </a:endParaRPr>
          </a:p>
        </p:txBody>
      </p:sp>
      <p:sp>
        <p:nvSpPr>
          <p:cNvPr id="5" name="직사각형 4"/>
          <p:cNvSpPr/>
          <p:nvPr/>
        </p:nvSpPr>
        <p:spPr>
          <a:xfrm>
            <a:off x="870903" y="5823871"/>
            <a:ext cx="4968552" cy="1034129"/>
          </a:xfrm>
          <a:prstGeom prst="rect">
            <a:avLst/>
          </a:prstGeom>
        </p:spPr>
        <p:txBody>
          <a:bodyPr wrap="square">
            <a:spAutoFit/>
          </a:bodyPr>
          <a:lstStyle/>
          <a:p>
            <a:pPr fontAlgn="base" latinLnBrk="0">
              <a:spcBef>
                <a:spcPct val="20000"/>
              </a:spcBef>
              <a:spcAft>
                <a:spcPct val="0"/>
              </a:spcAft>
              <a:buSzPct val="75000"/>
              <a:tabLst>
                <a:tab pos="7711882" algn="r"/>
              </a:tabLst>
            </a:pPr>
            <a:r>
              <a:rPr lang="en-GB" altLang="ko-KR" b="1" dirty="0">
                <a:solidFill>
                  <a:prstClr val="white"/>
                </a:solidFill>
                <a:latin typeface="Arial" pitchFamily="34" charset="0"/>
                <a:cs typeface="Arial" pitchFamily="34" charset="0"/>
              </a:rPr>
              <a:t>Moscow</a:t>
            </a:r>
          </a:p>
          <a:p>
            <a:pPr fontAlgn="base" latinLnBrk="0">
              <a:spcBef>
                <a:spcPct val="20000"/>
              </a:spcBef>
              <a:spcAft>
                <a:spcPct val="0"/>
              </a:spcAft>
              <a:buSzPct val="75000"/>
              <a:tabLst>
                <a:tab pos="7711882" algn="r"/>
              </a:tabLst>
            </a:pPr>
            <a:r>
              <a:rPr lang="en-GB" altLang="ko-KR" b="1" dirty="0">
                <a:solidFill>
                  <a:prstClr val="white"/>
                </a:solidFill>
                <a:latin typeface="Arial" pitchFamily="34" charset="0"/>
                <a:cs typeface="Arial" pitchFamily="34" charset="0"/>
              </a:rPr>
              <a:t>14 April 2017</a:t>
            </a:r>
          </a:p>
          <a:p>
            <a:pPr fontAlgn="base" latinLnBrk="0">
              <a:spcBef>
                <a:spcPct val="20000"/>
              </a:spcBef>
              <a:spcAft>
                <a:spcPct val="0"/>
              </a:spcAft>
              <a:buSzPct val="75000"/>
              <a:tabLst>
                <a:tab pos="7711882" algn="r"/>
              </a:tabLst>
            </a:pPr>
            <a:r>
              <a:rPr lang="en-GB" altLang="ko-KR" b="1" dirty="0">
                <a:solidFill>
                  <a:prstClr val="white"/>
                </a:solidFill>
                <a:latin typeface="Arial" pitchFamily="34" charset="0"/>
                <a:cs typeface="Arial" pitchFamily="34" charset="0"/>
              </a:rPr>
              <a:t>Andreas Schleicher</a:t>
            </a:r>
            <a:endParaRPr lang="en-GB" altLang="ko-KR" sz="16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6416586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24232" r="7179"/>
          <a:stretch/>
        </p:blipFill>
        <p:spPr>
          <a:xfrm>
            <a:off x="8352000" y="0"/>
            <a:ext cx="4704000" cy="6858000"/>
          </a:xfrm>
          <a:prstGeom prst="rect">
            <a:avLst/>
          </a:prstGeom>
        </p:spPr>
      </p:pic>
      <p:sp>
        <p:nvSpPr>
          <p:cNvPr id="1072131" name="Rectangle 3"/>
          <p:cNvSpPr>
            <a:spLocks noGrp="1" noChangeArrowheads="1"/>
          </p:cNvSpPr>
          <p:nvPr>
            <p:ph type="ctrTitle"/>
          </p:nvPr>
        </p:nvSpPr>
        <p:spPr>
          <a:xfrm>
            <a:off x="1524000" y="1435102"/>
            <a:ext cx="9144000" cy="1993900"/>
          </a:xfrm>
        </p:spPr>
        <p:txBody>
          <a:bodyPr>
            <a:normAutofit fontScale="90000"/>
          </a:bodyPr>
          <a:lstStyle/>
          <a:p>
            <a:pPr eaLnBrk="1" hangingPunct="1">
              <a:defRPr/>
            </a:pPr>
            <a:br>
              <a:rPr lang="it-IT" sz="4000" b="1">
                <a:solidFill>
                  <a:srgbClr val="FF6600"/>
                </a:solidFill>
                <a:effectLst>
                  <a:outerShdw blurRad="38100" dist="38100" dir="2700000" algn="tl">
                    <a:srgbClr val="000000"/>
                  </a:outerShdw>
                </a:effectLst>
              </a:rPr>
            </a:br>
            <a:br>
              <a:rPr lang="it-IT" sz="4000" b="1">
                <a:solidFill>
                  <a:srgbClr val="FF6600"/>
                </a:solidFill>
                <a:effectLst>
                  <a:outerShdw blurRad="38100" dist="38100" dir="2700000" algn="tl">
                    <a:srgbClr val="000000"/>
                  </a:outerShdw>
                </a:effectLst>
              </a:rPr>
            </a:br>
            <a:br>
              <a:rPr lang="it-IT" sz="4000" b="1">
                <a:solidFill>
                  <a:srgbClr val="FF6600"/>
                </a:solidFill>
                <a:effectLst>
                  <a:outerShdw blurRad="38100" dist="38100" dir="2700000" algn="tl">
                    <a:srgbClr val="000000"/>
                  </a:outerShdw>
                </a:effectLst>
              </a:rPr>
            </a:br>
            <a:endParaRPr lang="it-IT" sz="4000" b="1">
              <a:solidFill>
                <a:srgbClr val="FF6600"/>
              </a:solidFill>
              <a:effectLst>
                <a:outerShdw blurRad="38100" dist="38100" dir="2700000" algn="tl">
                  <a:srgbClr val="000000"/>
                </a:outerShdw>
              </a:effectLst>
            </a:endParaRPr>
          </a:p>
        </p:txBody>
      </p:sp>
      <p:sp>
        <p:nvSpPr>
          <p:cNvPr id="1072132" name="Rectangle 4"/>
          <p:cNvSpPr>
            <a:spLocks noGrp="1" noChangeArrowheads="1"/>
          </p:cNvSpPr>
          <p:nvPr>
            <p:ph type="subTitle" idx="1"/>
          </p:nvPr>
        </p:nvSpPr>
        <p:spPr>
          <a:xfrm>
            <a:off x="1524000" y="6858000"/>
            <a:ext cx="9144000" cy="2032000"/>
          </a:xfrm>
        </p:spPr>
        <p:txBody>
          <a:bodyPr/>
          <a:lstStyle/>
          <a:p>
            <a:pPr eaLnBrk="1" hangingPunct="1">
              <a:defRPr/>
            </a:pPr>
            <a:br>
              <a:rPr lang="it-IT" sz="3600">
                <a:effectLst>
                  <a:outerShdw blurRad="38100" dist="38100" dir="2700000" algn="tl">
                    <a:srgbClr val="000000"/>
                  </a:outerShdw>
                </a:effectLst>
              </a:rPr>
            </a:br>
            <a:endParaRPr lang="en-US" sz="2400">
              <a:effectLst>
                <a:outerShdw blurRad="38100" dist="38100" dir="2700000" algn="tl">
                  <a:srgbClr val="000000"/>
                </a:outerShdw>
              </a:effectLst>
            </a:endParaRPr>
          </a:p>
          <a:p>
            <a:pPr eaLnBrk="1" hangingPunct="1">
              <a:defRPr/>
            </a:pPr>
            <a:br>
              <a:rPr lang="en-US" sz="2000">
                <a:effectLst>
                  <a:outerShdw blurRad="38100" dist="38100" dir="2700000" algn="tl">
                    <a:srgbClr val="000000"/>
                  </a:outerShdw>
                </a:effectLst>
              </a:rPr>
            </a:br>
            <a:endParaRPr lang="en-US" sz="2400">
              <a:effectLst>
                <a:outerShdw blurRad="38100" dist="38100" dir="2700000" algn="tl">
                  <a:srgbClr val="000000"/>
                </a:outerShdw>
              </a:effectLst>
            </a:endParaRPr>
          </a:p>
          <a:p>
            <a:pPr eaLnBrk="1" hangingPunct="1">
              <a:defRPr/>
            </a:pPr>
            <a:endParaRPr lang="it-IT" sz="2400">
              <a:effectLst>
                <a:outerShdw blurRad="38100" dist="38100" dir="2700000" algn="tl">
                  <a:srgbClr val="000000"/>
                </a:outerShdw>
              </a:effectLst>
            </a:endParaRPr>
          </a:p>
          <a:p>
            <a:pPr eaLnBrk="1" hangingPunct="1">
              <a:defRPr/>
            </a:pPr>
            <a:endParaRPr lang="it-IT" sz="2400">
              <a:effectLst>
                <a:outerShdw blurRad="38100" dist="38100" dir="2700000" algn="tl">
                  <a:srgbClr val="000000"/>
                </a:outerShdw>
              </a:effectLst>
            </a:endParaRPr>
          </a:p>
          <a:p>
            <a:pPr eaLnBrk="1" hangingPunct="1">
              <a:defRPr/>
            </a:pPr>
            <a:endParaRPr lang="it-IT" sz="4400"/>
          </a:p>
        </p:txBody>
      </p:sp>
      <p:sp>
        <p:nvSpPr>
          <p:cNvPr id="1072133" name="Rectangle 5"/>
          <p:cNvSpPr>
            <a:spLocks noChangeArrowheads="1"/>
          </p:cNvSpPr>
          <p:nvPr/>
        </p:nvSpPr>
        <p:spPr bwMode="auto">
          <a:xfrm>
            <a:off x="2" y="1"/>
            <a:ext cx="8356599" cy="7577667"/>
          </a:xfrm>
          <a:prstGeom prst="rect">
            <a:avLst/>
          </a:prstGeom>
          <a:gradFill rotWithShape="1">
            <a:gsLst>
              <a:gs pos="0">
                <a:srgbClr val="0077A0"/>
              </a:gs>
              <a:gs pos="100000">
                <a:srgbClr val="0000FF">
                  <a:alpha val="60001"/>
                </a:srgbClr>
              </a:gs>
            </a:gsLst>
            <a:lin ang="5400000" scaled="1"/>
          </a:gradFill>
          <a:ln w="9525">
            <a:noFill/>
            <a:miter lim="800000"/>
            <a:headEnd/>
            <a:tailEnd/>
          </a:ln>
          <a:effectLst/>
        </p:spPr>
        <p:txBody>
          <a:bodyPr wrap="none" lIns="54000" tIns="46800" rIns="54000" bIns="46800" anchor="ctr"/>
          <a:lstStyle/>
          <a:p>
            <a:pPr marL="709578" lvl="3" algn="ctr" defTabSz="1219140" latinLnBrk="0">
              <a:spcBef>
                <a:spcPct val="20000"/>
              </a:spcBef>
              <a:tabLst>
                <a:tab pos="7711690" algn="r"/>
              </a:tabLst>
              <a:defRPr/>
            </a:pPr>
            <a:endParaRPr lang="it-IT" sz="1600" kern="0" dirty="0">
              <a:solidFill>
                <a:srgbClr val="FFFF00"/>
              </a:solidFill>
              <a:effectLst>
                <a:outerShdw blurRad="38100" dist="38100" dir="2700000" algn="tl">
                  <a:srgbClr val="000000"/>
                </a:outerShdw>
              </a:effectLst>
              <a:latin typeface="Arial" panose="020B0604020202020204" pitchFamily="34" charset="0"/>
              <a:ea typeface="MS PGothic" panose="020B0600070205080204" pitchFamily="34" charset="-128"/>
            </a:endParaRPr>
          </a:p>
        </p:txBody>
      </p:sp>
      <p:sp>
        <p:nvSpPr>
          <p:cNvPr id="1072138" name="Rectangle 10"/>
          <p:cNvSpPr>
            <a:spLocks noChangeArrowheads="1"/>
          </p:cNvSpPr>
          <p:nvPr/>
        </p:nvSpPr>
        <p:spPr bwMode="auto">
          <a:xfrm>
            <a:off x="1524003" y="1087305"/>
            <a:ext cx="65" cy="363809"/>
          </a:xfrm>
          <a:prstGeom prst="rect">
            <a:avLst/>
          </a:prstGeom>
          <a:solidFill>
            <a:srgbClr val="C0C0C0">
              <a:alpha val="47058"/>
            </a:srgbClr>
          </a:solidFill>
          <a:ln w="12700" algn="ctr">
            <a:noFill/>
            <a:miter lim="800000"/>
            <a:headEnd/>
            <a:tailEnd/>
          </a:ln>
        </p:spPr>
        <p:txBody>
          <a:bodyPr wrap="none" lIns="0" tIns="72000" rIns="0" bIns="44451" anchor="ctr">
            <a:spAutoFit/>
          </a:bodyPr>
          <a:lstStyle/>
          <a:p>
            <a:pPr defTabSz="1219140" fontAlgn="base" latinLnBrk="0">
              <a:spcBef>
                <a:spcPct val="20000"/>
              </a:spcBef>
              <a:spcAft>
                <a:spcPct val="0"/>
              </a:spcAft>
              <a:defRPr/>
            </a:pPr>
            <a:endParaRPr lang="it-IT" sz="1600" kern="0">
              <a:solidFill>
                <a:srgbClr val="FFFF00"/>
              </a:solidFill>
              <a:latin typeface="Arial" panose="020B0604020202020204" pitchFamily="34" charset="0"/>
              <a:ea typeface="MS PGothic" panose="020B0600070205080204" pitchFamily="34" charset="-128"/>
            </a:endParaRPr>
          </a:p>
        </p:txBody>
      </p:sp>
      <p:sp>
        <p:nvSpPr>
          <p:cNvPr id="1072137" name="Rectangle 9"/>
          <p:cNvSpPr>
            <a:spLocks noChangeArrowheads="1"/>
          </p:cNvSpPr>
          <p:nvPr/>
        </p:nvSpPr>
        <p:spPr bwMode="auto">
          <a:xfrm>
            <a:off x="2167467" y="2397337"/>
            <a:ext cx="6019800" cy="1373317"/>
          </a:xfrm>
          <a:prstGeom prst="rect">
            <a:avLst/>
          </a:prstGeom>
          <a:noFill/>
          <a:ln w="12700" algn="ctr">
            <a:noFill/>
            <a:miter lim="800000"/>
            <a:headEnd/>
            <a:tailEnd/>
          </a:ln>
          <a:effectLst/>
        </p:spPr>
        <p:txBody>
          <a:bodyPr wrap="square" lIns="0" tIns="72000" rIns="0" bIns="44451">
            <a:spAutoFit/>
          </a:bodyPr>
          <a:lstStyle/>
          <a:p>
            <a:pPr marL="383981" lvl="4" indent="-143992" defTabSz="1219140" latinLnBrk="0">
              <a:spcBef>
                <a:spcPct val="20000"/>
              </a:spcBef>
              <a:buFont typeface="Arial" panose="020B0604020202020204" pitchFamily="34" charset="0"/>
              <a:buChar char="•"/>
              <a:tabLst>
                <a:tab pos="7711690" algn="r"/>
              </a:tabLst>
              <a:defRPr/>
            </a:pPr>
            <a:r>
              <a:rPr lang="en-US" sz="2400" kern="0" dirty="0">
                <a:solidFill>
                  <a:srgbClr val="FFFF00"/>
                </a:solidFill>
                <a:effectLst>
                  <a:outerShdw blurRad="38100" dist="38100" dir="2700000" algn="tl">
                    <a:srgbClr val="000000"/>
                  </a:outerShdw>
                </a:effectLst>
                <a:latin typeface="Arial" panose="020B0604020202020204" pitchFamily="34" charset="0"/>
                <a:ea typeface="MS PGothic" panose="020B0600070205080204" pitchFamily="34" charset="-128"/>
              </a:rPr>
              <a:t>Explain phenomena scientifically</a:t>
            </a:r>
          </a:p>
          <a:p>
            <a:pPr marL="383981" lvl="4" indent="-143992" defTabSz="1219140" latinLnBrk="0">
              <a:spcBef>
                <a:spcPct val="20000"/>
              </a:spcBef>
              <a:buFont typeface="Arial" panose="020B0604020202020204" pitchFamily="34" charset="0"/>
              <a:buChar char="•"/>
              <a:tabLst>
                <a:tab pos="7711690" algn="r"/>
              </a:tabLst>
              <a:defRPr/>
            </a:pPr>
            <a:r>
              <a:rPr lang="en-US" sz="2400" kern="0" dirty="0">
                <a:solidFill>
                  <a:srgbClr val="FFFF00"/>
                </a:solidFill>
                <a:effectLst>
                  <a:outerShdw blurRad="38100" dist="38100" dir="2700000" algn="tl">
                    <a:srgbClr val="000000"/>
                  </a:outerShdw>
                </a:effectLst>
                <a:latin typeface="Arial" panose="020B0604020202020204" pitchFamily="34" charset="0"/>
                <a:ea typeface="MS PGothic" panose="020B0600070205080204" pitchFamily="34" charset="-128"/>
              </a:rPr>
              <a:t>Evaluate and design scientific enquiry</a:t>
            </a:r>
          </a:p>
          <a:p>
            <a:pPr marL="383981" lvl="4" indent="-143992" defTabSz="1219140" latinLnBrk="0">
              <a:spcBef>
                <a:spcPct val="20000"/>
              </a:spcBef>
              <a:buFont typeface="Arial" panose="020B0604020202020204" pitchFamily="34" charset="0"/>
              <a:buChar char="•"/>
              <a:tabLst>
                <a:tab pos="7711690" algn="r"/>
              </a:tabLst>
              <a:defRPr/>
            </a:pPr>
            <a:r>
              <a:rPr lang="en-US" sz="2400" kern="0" dirty="0">
                <a:solidFill>
                  <a:srgbClr val="FFFF00"/>
                </a:solidFill>
                <a:effectLst>
                  <a:outerShdw blurRad="38100" dist="38100" dir="2700000" algn="tl">
                    <a:srgbClr val="000000"/>
                  </a:outerShdw>
                </a:effectLst>
                <a:latin typeface="Arial" panose="020B0604020202020204" pitchFamily="34" charset="0"/>
                <a:ea typeface="MS PGothic" panose="020B0600070205080204" pitchFamily="34" charset="-128"/>
              </a:rPr>
              <a:t>Interpret data and evidence scientifically</a:t>
            </a:r>
          </a:p>
        </p:txBody>
      </p:sp>
      <p:sp>
        <p:nvSpPr>
          <p:cNvPr id="1072142" name="Rectangle 14"/>
          <p:cNvSpPr>
            <a:spLocks noChangeArrowheads="1"/>
          </p:cNvSpPr>
          <p:nvPr/>
        </p:nvSpPr>
        <p:spPr bwMode="auto">
          <a:xfrm>
            <a:off x="6456366" y="5141781"/>
            <a:ext cx="65" cy="363809"/>
          </a:xfrm>
          <a:prstGeom prst="rect">
            <a:avLst/>
          </a:prstGeom>
          <a:solidFill>
            <a:srgbClr val="9966FF">
              <a:alpha val="89803"/>
            </a:srgbClr>
          </a:solidFill>
          <a:ln w="12700" algn="ctr">
            <a:noFill/>
            <a:miter lim="800000"/>
            <a:headEnd/>
            <a:tailEnd/>
          </a:ln>
        </p:spPr>
        <p:txBody>
          <a:bodyPr wrap="none" lIns="0" tIns="72000" rIns="0" bIns="44451" anchor="ctr">
            <a:spAutoFit/>
          </a:bodyPr>
          <a:lstStyle/>
          <a:p>
            <a:pPr defTabSz="1219140" fontAlgn="base" latinLnBrk="0">
              <a:spcBef>
                <a:spcPct val="20000"/>
              </a:spcBef>
              <a:spcAft>
                <a:spcPct val="0"/>
              </a:spcAft>
              <a:defRPr/>
            </a:pPr>
            <a:endParaRPr lang="it-IT" sz="1600" kern="0">
              <a:solidFill>
                <a:srgbClr val="FFFF00"/>
              </a:solidFill>
              <a:latin typeface="Arial" panose="020B0604020202020204" pitchFamily="34" charset="0"/>
              <a:ea typeface="MS PGothic" panose="020B0600070205080204" pitchFamily="34" charset="-128"/>
            </a:endParaRPr>
          </a:p>
        </p:txBody>
      </p:sp>
      <p:sp>
        <p:nvSpPr>
          <p:cNvPr id="14355" name="Line 25"/>
          <p:cNvSpPr>
            <a:spLocks noChangeShapeType="1"/>
          </p:cNvSpPr>
          <p:nvPr/>
        </p:nvSpPr>
        <p:spPr bwMode="auto">
          <a:xfrm flipH="1">
            <a:off x="4079877" y="1303339"/>
            <a:ext cx="71439" cy="0"/>
          </a:xfrm>
          <a:prstGeom prst="line">
            <a:avLst/>
          </a:prstGeom>
          <a:noFill/>
          <a:ln w="12700">
            <a:noFill/>
            <a:round/>
            <a:headEnd/>
            <a:tailEnd type="triangle" w="med" len="med"/>
          </a:ln>
        </p:spPr>
        <p:txBody>
          <a:bodyPr lIns="0" tIns="72000" rIns="0" bIns="44451">
            <a:spAutoFit/>
          </a:bodyPr>
          <a:lstStyle/>
          <a:p>
            <a:pPr defTabSz="1219140" fontAlgn="base" latinLnBrk="0">
              <a:spcBef>
                <a:spcPct val="20000"/>
              </a:spcBef>
              <a:spcAft>
                <a:spcPct val="0"/>
              </a:spcAft>
              <a:defRPr/>
            </a:pPr>
            <a:endParaRPr lang="en-US" sz="1600" kern="0">
              <a:solidFill>
                <a:srgbClr val="FFFF00"/>
              </a:solidFill>
              <a:latin typeface="Arial" panose="020B0604020202020204" pitchFamily="34" charset="0"/>
              <a:ea typeface="MS PGothic" panose="020B0600070205080204" pitchFamily="34" charset="-128"/>
            </a:endParaRPr>
          </a:p>
        </p:txBody>
      </p:sp>
      <p:sp>
        <p:nvSpPr>
          <p:cNvPr id="29" name="Rectangle 9"/>
          <p:cNvSpPr>
            <a:spLocks noChangeArrowheads="1"/>
          </p:cNvSpPr>
          <p:nvPr/>
        </p:nvSpPr>
        <p:spPr bwMode="auto">
          <a:xfrm>
            <a:off x="218550" y="3694921"/>
            <a:ext cx="4572001" cy="610031"/>
          </a:xfrm>
          <a:prstGeom prst="rect">
            <a:avLst/>
          </a:prstGeom>
          <a:noFill/>
          <a:ln w="12700" algn="ctr">
            <a:noFill/>
            <a:miter lim="800000"/>
            <a:headEnd/>
            <a:tailEnd/>
          </a:ln>
          <a:effectLst/>
        </p:spPr>
        <p:txBody>
          <a:bodyPr lIns="0" tIns="72000" rIns="0" bIns="44451">
            <a:spAutoFit/>
          </a:bodyPr>
          <a:lstStyle/>
          <a:p>
            <a:pPr marL="239989" lvl="4" defTabSz="1219140" latinLnBrk="0">
              <a:spcBef>
                <a:spcPct val="20000"/>
              </a:spcBef>
              <a:tabLst>
                <a:tab pos="7711690" algn="r"/>
              </a:tabLst>
              <a:defRPr/>
            </a:pPr>
            <a:r>
              <a:rPr lang="en-US" sz="3200" kern="0" dirty="0">
                <a:solidFill>
                  <a:prstClr val="white"/>
                </a:solidFill>
                <a:effectLst>
                  <a:outerShdw blurRad="38100" dist="38100" dir="2700000" algn="tl">
                    <a:srgbClr val="000000"/>
                  </a:outerShdw>
                </a:effectLst>
                <a:latin typeface="Arial" panose="020B0604020202020204" pitchFamily="34" charset="0"/>
                <a:ea typeface="MS PGothic" panose="020B0600070205080204" pitchFamily="34" charset="-128"/>
              </a:rPr>
              <a:t>Knowledge</a:t>
            </a:r>
            <a:endParaRPr lang="en-GB" sz="2400" kern="0" dirty="0">
              <a:solidFill>
                <a:prstClr val="white"/>
              </a:solidFill>
              <a:effectLst>
                <a:outerShdw blurRad="38100" dist="38100" dir="2700000" algn="tl">
                  <a:srgbClr val="000000"/>
                </a:outerShdw>
              </a:effectLst>
              <a:latin typeface="Arial" panose="020B0604020202020204" pitchFamily="34" charset="0"/>
              <a:ea typeface="MS PGothic" panose="020B0600070205080204" pitchFamily="34" charset="-128"/>
            </a:endParaRPr>
          </a:p>
        </p:txBody>
      </p:sp>
      <p:sp>
        <p:nvSpPr>
          <p:cNvPr id="30" name="Rectangle 9"/>
          <p:cNvSpPr>
            <a:spLocks noChangeArrowheads="1"/>
          </p:cNvSpPr>
          <p:nvPr/>
        </p:nvSpPr>
        <p:spPr bwMode="auto">
          <a:xfrm>
            <a:off x="218550" y="4334347"/>
            <a:ext cx="4572001" cy="2481312"/>
          </a:xfrm>
          <a:prstGeom prst="rect">
            <a:avLst/>
          </a:prstGeom>
          <a:noFill/>
          <a:ln w="12700" algn="ctr">
            <a:noFill/>
            <a:miter lim="800000"/>
            <a:headEnd/>
            <a:tailEnd/>
          </a:ln>
          <a:effectLst/>
        </p:spPr>
        <p:txBody>
          <a:bodyPr lIns="0" tIns="72000" rIns="0" bIns="44451">
            <a:spAutoFit/>
          </a:bodyPr>
          <a:lstStyle/>
          <a:p>
            <a:pPr marL="383981" lvl="4" indent="-143992" defTabSz="1219140" latinLnBrk="0">
              <a:spcBef>
                <a:spcPct val="20000"/>
              </a:spcBef>
              <a:buFont typeface="Arial" panose="020B0604020202020204" pitchFamily="34" charset="0"/>
              <a:buChar char="•"/>
              <a:tabLst>
                <a:tab pos="7711690" algn="r"/>
              </a:tabLst>
              <a:defRPr/>
            </a:pPr>
            <a:r>
              <a:rPr lang="en-US" sz="2400" kern="0" dirty="0">
                <a:solidFill>
                  <a:srgbClr val="FFFF00"/>
                </a:solidFill>
                <a:effectLst>
                  <a:outerShdw blurRad="38100" dist="38100" dir="2700000" algn="tl">
                    <a:srgbClr val="000000"/>
                  </a:outerShdw>
                </a:effectLst>
                <a:latin typeface="Arial" panose="020B0604020202020204" pitchFamily="34" charset="0"/>
                <a:ea typeface="MS PGothic" panose="020B0600070205080204" pitchFamily="34" charset="-128"/>
              </a:rPr>
              <a:t>Content knowledge</a:t>
            </a:r>
          </a:p>
          <a:p>
            <a:pPr marL="383981" lvl="4" indent="-143992" defTabSz="1219140" latinLnBrk="0">
              <a:spcBef>
                <a:spcPct val="20000"/>
              </a:spcBef>
              <a:buFont typeface="Arial" panose="020B0604020202020204" pitchFamily="34" charset="0"/>
              <a:buChar char="•"/>
              <a:tabLst>
                <a:tab pos="7711690" algn="r"/>
              </a:tabLst>
              <a:defRPr/>
            </a:pPr>
            <a:r>
              <a:rPr lang="en-US" sz="2400" kern="0" dirty="0">
                <a:solidFill>
                  <a:srgbClr val="FFFF00"/>
                </a:solidFill>
                <a:effectLst>
                  <a:outerShdw blurRad="38100" dist="38100" dir="2700000" algn="tl">
                    <a:srgbClr val="000000"/>
                  </a:outerShdw>
                </a:effectLst>
                <a:latin typeface="Arial" panose="020B0604020202020204" pitchFamily="34" charset="0"/>
                <a:ea typeface="MS PGothic" panose="020B0600070205080204" pitchFamily="34" charset="-128"/>
              </a:rPr>
              <a:t>Knowledge of methodological procedures used in science</a:t>
            </a:r>
          </a:p>
          <a:p>
            <a:pPr marL="383981" lvl="4" indent="-143992" defTabSz="1219140" latinLnBrk="0">
              <a:spcBef>
                <a:spcPct val="20000"/>
              </a:spcBef>
              <a:buFont typeface="Arial" panose="020B0604020202020204" pitchFamily="34" charset="0"/>
              <a:buChar char="•"/>
              <a:tabLst>
                <a:tab pos="7711690" algn="r"/>
              </a:tabLst>
              <a:defRPr/>
            </a:pPr>
            <a:r>
              <a:rPr lang="en-US" sz="2400" kern="0" dirty="0">
                <a:solidFill>
                  <a:srgbClr val="FFFF00"/>
                </a:solidFill>
                <a:effectLst>
                  <a:outerShdw blurRad="38100" dist="38100" dir="2700000" algn="tl">
                    <a:srgbClr val="000000"/>
                  </a:outerShdw>
                </a:effectLst>
                <a:latin typeface="Arial" panose="020B0604020202020204" pitchFamily="34" charset="0"/>
                <a:ea typeface="MS PGothic" panose="020B0600070205080204" pitchFamily="34" charset="-128"/>
              </a:rPr>
              <a:t>Knowledge of the epistemic reasons and ideas used by scientists to justify their claims</a:t>
            </a:r>
            <a:endParaRPr lang="en-GB" sz="2400" kern="0" dirty="0">
              <a:solidFill>
                <a:srgbClr val="FFFF00"/>
              </a:solidFill>
              <a:effectLst>
                <a:outerShdw blurRad="38100" dist="38100" dir="2700000" algn="tl">
                  <a:srgbClr val="000000"/>
                </a:outerShdw>
              </a:effectLst>
              <a:latin typeface="Arial" panose="020B0604020202020204" pitchFamily="34" charset="0"/>
              <a:ea typeface="MS PGothic" panose="020B0600070205080204" pitchFamily="34" charset="-128"/>
            </a:endParaRPr>
          </a:p>
        </p:txBody>
      </p:sp>
      <p:sp>
        <p:nvSpPr>
          <p:cNvPr id="31" name="Rectangle 9"/>
          <p:cNvSpPr>
            <a:spLocks noChangeArrowheads="1"/>
          </p:cNvSpPr>
          <p:nvPr/>
        </p:nvSpPr>
        <p:spPr bwMode="auto">
          <a:xfrm>
            <a:off x="2166409" y="1825929"/>
            <a:ext cx="4572001" cy="610031"/>
          </a:xfrm>
          <a:prstGeom prst="rect">
            <a:avLst/>
          </a:prstGeom>
          <a:noFill/>
          <a:ln w="12700" algn="ctr">
            <a:noFill/>
            <a:miter lim="800000"/>
            <a:headEnd/>
            <a:tailEnd/>
          </a:ln>
          <a:effectLst/>
        </p:spPr>
        <p:txBody>
          <a:bodyPr lIns="0" tIns="72000" rIns="0" bIns="44451">
            <a:spAutoFit/>
          </a:bodyPr>
          <a:lstStyle/>
          <a:p>
            <a:pPr marL="239989" lvl="4" defTabSz="1219140" latinLnBrk="0">
              <a:spcBef>
                <a:spcPct val="20000"/>
              </a:spcBef>
              <a:tabLst>
                <a:tab pos="7711690" algn="r"/>
              </a:tabLst>
              <a:defRPr/>
            </a:pPr>
            <a:r>
              <a:rPr lang="en-US" sz="3200" kern="0" dirty="0">
                <a:solidFill>
                  <a:prstClr val="white"/>
                </a:solidFill>
                <a:effectLst>
                  <a:outerShdw blurRad="38100" dist="38100" dir="2700000" algn="tl">
                    <a:srgbClr val="000000"/>
                  </a:outerShdw>
                </a:effectLst>
                <a:latin typeface="Arial" panose="020B0604020202020204" pitchFamily="34" charset="0"/>
                <a:ea typeface="MS PGothic" panose="020B0600070205080204" pitchFamily="34" charset="-128"/>
              </a:rPr>
              <a:t>Competencies</a:t>
            </a:r>
            <a:endParaRPr lang="en-GB" sz="2400" kern="0" dirty="0">
              <a:solidFill>
                <a:prstClr val="white"/>
              </a:solidFill>
              <a:effectLst>
                <a:outerShdw blurRad="38100" dist="38100" dir="2700000" algn="tl">
                  <a:srgbClr val="000000"/>
                </a:outerShdw>
              </a:effectLst>
              <a:latin typeface="Arial" panose="020B0604020202020204" pitchFamily="34" charset="0"/>
              <a:ea typeface="MS PGothic" panose="020B0600070205080204" pitchFamily="34" charset="-128"/>
            </a:endParaRPr>
          </a:p>
        </p:txBody>
      </p:sp>
      <p:sp>
        <p:nvSpPr>
          <p:cNvPr id="3" name="Line Callout 1 (Border and Accent Bar) 2"/>
          <p:cNvSpPr/>
          <p:nvPr/>
        </p:nvSpPr>
        <p:spPr>
          <a:xfrm>
            <a:off x="8366832" y="1"/>
            <a:ext cx="4036835" cy="7577667"/>
          </a:xfrm>
          <a:prstGeom prst="accentBorderCallout1">
            <a:avLst>
              <a:gd name="adj1" fmla="val 5760"/>
              <a:gd name="adj2" fmla="val -3900"/>
              <a:gd name="adj3" fmla="val 5927"/>
              <a:gd name="adj4" fmla="val -157201"/>
            </a:avLst>
          </a:prstGeom>
          <a:gradFill>
            <a:gsLst>
              <a:gs pos="0">
                <a:schemeClr val="bg1">
                  <a:lumMod val="75000"/>
                  <a:alpha val="67000"/>
                </a:schemeClr>
              </a:gs>
              <a:gs pos="100000">
                <a:schemeClr val="bg1">
                  <a:alpha val="84000"/>
                </a:schemeClr>
              </a:gs>
            </a:gsLst>
          </a:gra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40" latinLnBrk="0"/>
            <a:endParaRPr lang="en-GB" sz="2400" kern="0">
              <a:solidFill>
                <a:sysClr val="windowText" lastClr="000000"/>
              </a:solidFill>
              <a:latin typeface="Calibri"/>
            </a:endParaRPr>
          </a:p>
        </p:txBody>
      </p:sp>
      <p:sp>
        <p:nvSpPr>
          <p:cNvPr id="32" name=" 1"/>
          <p:cNvSpPr>
            <a:spLocks noGrp="1"/>
          </p:cNvSpPr>
          <p:nvPr/>
        </p:nvSpPr>
        <p:spPr bwMode="auto">
          <a:xfrm>
            <a:off x="8375999" y="2"/>
            <a:ext cx="3868036" cy="757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219140" latinLnBrk="0">
              <a:spcAft>
                <a:spcPts val="1600"/>
              </a:spcAft>
            </a:pPr>
            <a:r>
              <a:rPr lang="en-US" sz="2267" kern="0" dirty="0">
                <a:solidFill>
                  <a:srgbClr val="002060"/>
                </a:solidFill>
                <a:latin typeface="Arial" panose="020B0604020202020204" pitchFamily="34" charset="0"/>
                <a:ea typeface="MS PGothic" panose="020B0600070205080204" pitchFamily="34" charset="-128"/>
              </a:rPr>
              <a:t>Personal, local/national and global issues, both current and historical, which demand some understanding of science and technology</a:t>
            </a:r>
          </a:p>
        </p:txBody>
      </p:sp>
      <p:sp>
        <p:nvSpPr>
          <p:cNvPr id="15" name="Rectangle 9"/>
          <p:cNvSpPr>
            <a:spLocks noChangeArrowheads="1"/>
          </p:cNvSpPr>
          <p:nvPr/>
        </p:nvSpPr>
        <p:spPr bwMode="auto">
          <a:xfrm>
            <a:off x="4997808" y="4265854"/>
            <a:ext cx="4572001" cy="610031"/>
          </a:xfrm>
          <a:prstGeom prst="rect">
            <a:avLst/>
          </a:prstGeom>
          <a:noFill/>
          <a:ln w="12700" algn="ctr">
            <a:noFill/>
            <a:miter lim="800000"/>
            <a:headEnd/>
            <a:tailEnd/>
          </a:ln>
          <a:effectLst/>
        </p:spPr>
        <p:txBody>
          <a:bodyPr lIns="0" tIns="72000" rIns="0" bIns="44451">
            <a:spAutoFit/>
          </a:bodyPr>
          <a:lstStyle/>
          <a:p>
            <a:pPr marL="239989" lvl="4" defTabSz="1219140" latinLnBrk="0">
              <a:spcBef>
                <a:spcPct val="20000"/>
              </a:spcBef>
              <a:tabLst>
                <a:tab pos="7711690" algn="r"/>
              </a:tabLst>
              <a:defRPr/>
            </a:pPr>
            <a:r>
              <a:rPr lang="en-US" sz="3200" kern="0" dirty="0">
                <a:solidFill>
                  <a:prstClr val="white"/>
                </a:solidFill>
                <a:effectLst>
                  <a:outerShdw blurRad="38100" dist="38100" dir="2700000" algn="tl">
                    <a:srgbClr val="000000"/>
                  </a:outerShdw>
                </a:effectLst>
                <a:latin typeface="Arial" panose="020B0604020202020204" pitchFamily="34" charset="0"/>
                <a:ea typeface="MS PGothic" panose="020B0600070205080204" pitchFamily="34" charset="-128"/>
              </a:rPr>
              <a:t>Attitudes</a:t>
            </a:r>
            <a:endParaRPr lang="en-GB" sz="2400" kern="0" dirty="0">
              <a:solidFill>
                <a:prstClr val="white"/>
              </a:solidFill>
              <a:effectLst>
                <a:outerShdw blurRad="38100" dist="38100" dir="2700000" algn="tl">
                  <a:srgbClr val="000000"/>
                </a:outerShdw>
              </a:effectLst>
              <a:latin typeface="Arial" panose="020B0604020202020204" pitchFamily="34" charset="0"/>
              <a:ea typeface="MS PGothic" panose="020B0600070205080204" pitchFamily="34" charset="-128"/>
            </a:endParaRPr>
          </a:p>
        </p:txBody>
      </p:sp>
      <p:sp>
        <p:nvSpPr>
          <p:cNvPr id="16" name="Rectangle 9"/>
          <p:cNvSpPr>
            <a:spLocks noChangeArrowheads="1"/>
          </p:cNvSpPr>
          <p:nvPr/>
        </p:nvSpPr>
        <p:spPr bwMode="auto">
          <a:xfrm>
            <a:off x="4943094" y="4864102"/>
            <a:ext cx="4572001" cy="930118"/>
          </a:xfrm>
          <a:prstGeom prst="rect">
            <a:avLst/>
          </a:prstGeom>
          <a:noFill/>
          <a:ln w="12700" algn="ctr">
            <a:noFill/>
            <a:miter lim="800000"/>
            <a:headEnd/>
            <a:tailEnd/>
          </a:ln>
          <a:effectLst/>
        </p:spPr>
        <p:txBody>
          <a:bodyPr lIns="0" tIns="72000" rIns="0" bIns="44451">
            <a:spAutoFit/>
          </a:bodyPr>
          <a:lstStyle/>
          <a:p>
            <a:pPr marL="383981" lvl="4" indent="-143992" defTabSz="1219140" latinLnBrk="0">
              <a:spcBef>
                <a:spcPct val="20000"/>
              </a:spcBef>
              <a:buFont typeface="Arial" panose="020B0604020202020204" pitchFamily="34" charset="0"/>
              <a:buChar char="•"/>
              <a:tabLst>
                <a:tab pos="7711690" algn="r"/>
              </a:tabLst>
              <a:defRPr/>
            </a:pPr>
            <a:r>
              <a:rPr lang="en-US" sz="2400" kern="0" dirty="0">
                <a:solidFill>
                  <a:srgbClr val="FFFF00"/>
                </a:solidFill>
                <a:effectLst>
                  <a:outerShdw blurRad="38100" dist="38100" dir="2700000" algn="tl">
                    <a:srgbClr val="000000"/>
                  </a:outerShdw>
                </a:effectLst>
                <a:latin typeface="Arial" panose="020B0604020202020204" pitchFamily="34" charset="0"/>
                <a:ea typeface="MS PGothic" panose="020B0600070205080204" pitchFamily="34" charset="-128"/>
              </a:rPr>
              <a:t>Attitudes to science</a:t>
            </a:r>
          </a:p>
          <a:p>
            <a:pPr marL="383981" lvl="4" indent="-143992" defTabSz="1219140" latinLnBrk="0">
              <a:spcBef>
                <a:spcPct val="20000"/>
              </a:spcBef>
              <a:buFont typeface="Arial" panose="020B0604020202020204" pitchFamily="34" charset="0"/>
              <a:buChar char="•"/>
              <a:tabLst>
                <a:tab pos="7711690" algn="r"/>
              </a:tabLst>
              <a:defRPr/>
            </a:pPr>
            <a:r>
              <a:rPr lang="en-US" sz="2400" kern="0" dirty="0">
                <a:solidFill>
                  <a:srgbClr val="FFFF00"/>
                </a:solidFill>
                <a:effectLst>
                  <a:outerShdw blurRad="38100" dist="38100" dir="2700000" algn="tl">
                    <a:srgbClr val="000000"/>
                  </a:outerShdw>
                </a:effectLst>
                <a:latin typeface="Arial" panose="020B0604020202020204" pitchFamily="34" charset="0"/>
                <a:ea typeface="MS PGothic" panose="020B0600070205080204" pitchFamily="34" charset="-128"/>
              </a:rPr>
              <a:t>Scientific attitudes</a:t>
            </a:r>
            <a:endParaRPr lang="en-GB" sz="2400" kern="0" dirty="0">
              <a:solidFill>
                <a:srgbClr val="FFFF00"/>
              </a:solidFill>
              <a:effectLst>
                <a:outerShdw blurRad="38100" dist="38100" dir="2700000" algn="tl">
                  <a:srgbClr val="000000"/>
                </a:outerShdw>
              </a:effectLst>
              <a:latin typeface="Arial" panose="020B0604020202020204" pitchFamily="34" charset="0"/>
              <a:ea typeface="MS PGothic" panose="020B0600070205080204" pitchFamily="34" charset="-128"/>
            </a:endParaRPr>
          </a:p>
        </p:txBody>
      </p:sp>
      <p:sp>
        <p:nvSpPr>
          <p:cNvPr id="17" name="Rectangle 9"/>
          <p:cNvSpPr>
            <a:spLocks noChangeArrowheads="1"/>
          </p:cNvSpPr>
          <p:nvPr/>
        </p:nvSpPr>
        <p:spPr bwMode="auto">
          <a:xfrm>
            <a:off x="260272" y="118496"/>
            <a:ext cx="4572001" cy="610031"/>
          </a:xfrm>
          <a:prstGeom prst="rect">
            <a:avLst/>
          </a:prstGeom>
          <a:noFill/>
          <a:ln w="12700" algn="ctr">
            <a:noFill/>
            <a:miter lim="800000"/>
            <a:headEnd/>
            <a:tailEnd/>
          </a:ln>
          <a:effectLst/>
        </p:spPr>
        <p:txBody>
          <a:bodyPr lIns="0" tIns="72000" rIns="0" bIns="44451">
            <a:spAutoFit/>
          </a:bodyPr>
          <a:lstStyle/>
          <a:p>
            <a:pPr marL="239989" lvl="4" defTabSz="1219140" latinLnBrk="0">
              <a:spcBef>
                <a:spcPct val="20000"/>
              </a:spcBef>
              <a:tabLst>
                <a:tab pos="7711690" algn="r"/>
              </a:tabLst>
              <a:defRPr/>
            </a:pPr>
            <a:r>
              <a:rPr lang="en-US" sz="3200" kern="0" dirty="0">
                <a:solidFill>
                  <a:prstClr val="white"/>
                </a:solidFill>
                <a:effectLst>
                  <a:outerShdw blurRad="38100" dist="38100" dir="2700000" algn="tl">
                    <a:srgbClr val="000000"/>
                  </a:outerShdw>
                </a:effectLst>
                <a:latin typeface="Arial" panose="020B0604020202020204" pitchFamily="34" charset="0"/>
                <a:ea typeface="MS PGothic" panose="020B0600070205080204" pitchFamily="34" charset="-128"/>
              </a:rPr>
              <a:t>Context</a:t>
            </a:r>
            <a:endParaRPr lang="en-GB" sz="2400" kern="0" dirty="0">
              <a:solidFill>
                <a:prstClr val="white"/>
              </a:solidFill>
              <a:effectLst>
                <a:outerShdw blurRad="38100" dist="38100" dir="2700000" algn="tl">
                  <a:srgbClr val="000000"/>
                </a:outerShdw>
              </a:effectLst>
              <a:latin typeface="Arial" panose="020B0604020202020204" pitchFamily="34" charset="0"/>
              <a:ea typeface="MS PGothic" panose="020B0600070205080204" pitchFamily="34" charset="-128"/>
            </a:endParaRPr>
          </a:p>
        </p:txBody>
      </p:sp>
      <p:sp>
        <p:nvSpPr>
          <p:cNvPr id="18" name="Rectangle 9"/>
          <p:cNvSpPr>
            <a:spLocks noChangeArrowheads="1"/>
          </p:cNvSpPr>
          <p:nvPr/>
        </p:nvSpPr>
        <p:spPr bwMode="auto">
          <a:xfrm>
            <a:off x="205558" y="716742"/>
            <a:ext cx="4572001" cy="930118"/>
          </a:xfrm>
          <a:prstGeom prst="rect">
            <a:avLst/>
          </a:prstGeom>
          <a:noFill/>
          <a:ln w="12700" algn="ctr">
            <a:noFill/>
            <a:miter lim="800000"/>
            <a:headEnd/>
            <a:tailEnd/>
          </a:ln>
          <a:effectLst/>
        </p:spPr>
        <p:txBody>
          <a:bodyPr lIns="0" tIns="72000" rIns="0" bIns="44451">
            <a:spAutoFit/>
          </a:bodyPr>
          <a:lstStyle/>
          <a:p>
            <a:pPr marL="383981" lvl="4" indent="-143992" defTabSz="1219140" latinLnBrk="0">
              <a:spcBef>
                <a:spcPct val="20000"/>
              </a:spcBef>
              <a:buFont typeface="Arial" panose="020B0604020202020204" pitchFamily="34" charset="0"/>
              <a:buChar char="•"/>
              <a:tabLst>
                <a:tab pos="7711690" algn="r"/>
              </a:tabLst>
              <a:defRPr/>
            </a:pPr>
            <a:r>
              <a:rPr lang="en-US" sz="2400" kern="0" dirty="0">
                <a:solidFill>
                  <a:srgbClr val="FFFF00"/>
                </a:solidFill>
                <a:effectLst>
                  <a:outerShdw blurRad="38100" dist="38100" dir="2700000" algn="tl">
                    <a:srgbClr val="000000"/>
                  </a:outerShdw>
                </a:effectLst>
                <a:latin typeface="Arial" panose="020B0604020202020204" pitchFamily="34" charset="0"/>
                <a:ea typeface="MS PGothic" panose="020B0600070205080204" pitchFamily="34" charset="-128"/>
              </a:rPr>
              <a:t>Personal, local, global</a:t>
            </a:r>
          </a:p>
          <a:p>
            <a:pPr marL="383981" lvl="4" indent="-143992" defTabSz="1219140" latinLnBrk="0">
              <a:spcBef>
                <a:spcPct val="20000"/>
              </a:spcBef>
              <a:buFont typeface="Arial" panose="020B0604020202020204" pitchFamily="34" charset="0"/>
              <a:buChar char="•"/>
              <a:tabLst>
                <a:tab pos="7711690" algn="r"/>
              </a:tabLst>
              <a:defRPr/>
            </a:pPr>
            <a:r>
              <a:rPr lang="en-US" sz="2400" kern="0" dirty="0">
                <a:solidFill>
                  <a:srgbClr val="FFFF00"/>
                </a:solidFill>
                <a:effectLst>
                  <a:outerShdw blurRad="38100" dist="38100" dir="2700000" algn="tl">
                    <a:srgbClr val="000000"/>
                  </a:outerShdw>
                </a:effectLst>
                <a:latin typeface="Arial" panose="020B0604020202020204" pitchFamily="34" charset="0"/>
                <a:ea typeface="MS PGothic" panose="020B0600070205080204" pitchFamily="34" charset="-128"/>
              </a:rPr>
              <a:t>Current and historical</a:t>
            </a:r>
            <a:endParaRPr lang="en-GB" sz="2400" kern="0" dirty="0">
              <a:solidFill>
                <a:srgbClr val="FFFF00"/>
              </a:solidFill>
              <a:effectLst>
                <a:outerShdw blurRad="38100" dist="38100" dir="2700000" algn="tl">
                  <a:srgbClr val="000000"/>
                </a:outerShdw>
              </a:effectLst>
              <a:latin typeface="Arial" panose="020B0604020202020204" pitchFamily="34" charset="0"/>
              <a:ea typeface="MS PGothic" panose="020B0600070205080204" pitchFamily="34" charset="-128"/>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549" y="1579249"/>
            <a:ext cx="1972235" cy="1972235"/>
          </a:xfrm>
          <a:prstGeom prst="rect">
            <a:avLst/>
          </a:prstGeom>
        </p:spPr>
      </p:pic>
    </p:spTree>
    <p:extLst>
      <p:ext uri="{BB962C8B-B14F-4D97-AF65-F5344CB8AC3E}">
        <p14:creationId xmlns:p14="http://schemas.microsoft.com/office/powerpoint/2010/main" val="134799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1000"/>
                                        <p:tgtEl>
                                          <p:spTgt spid="18"/>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2">
                                            <p:txEl>
                                              <p:pRg st="0" end="0"/>
                                            </p:txEl>
                                          </p:spTgt>
                                        </p:tgtEl>
                                        <p:attrNameLst>
                                          <p:attrName>style.visibility</p:attrName>
                                        </p:attrNameLst>
                                      </p:cBhvr>
                                      <p:to>
                                        <p:strVal val="visible"/>
                                      </p:to>
                                    </p:set>
                                    <p:animEffect transition="in" filter="fade">
                                      <p:cBhvr>
                                        <p:cTn id="14" dur="500"/>
                                        <p:tgtEl>
                                          <p:spTgt spid="32">
                                            <p:txEl>
                                              <p:pRg st="0" end="0"/>
                                            </p:txEl>
                                          </p:spTgt>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72142"/>
                                        </p:tgtEl>
                                        <p:attrNameLst>
                                          <p:attrName>style.visibility</p:attrName>
                                        </p:attrNameLst>
                                      </p:cBhvr>
                                      <p:to>
                                        <p:strVal val="visible"/>
                                      </p:to>
                                    </p:set>
                                    <p:animEffect transition="in" filter="wipe(left)">
                                      <p:cBhvr>
                                        <p:cTn id="18" dur="1000"/>
                                        <p:tgtEl>
                                          <p:spTgt spid="107214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72138"/>
                                        </p:tgtEl>
                                        <p:attrNameLst>
                                          <p:attrName>style.visibility</p:attrName>
                                        </p:attrNameLst>
                                      </p:cBhvr>
                                      <p:to>
                                        <p:strVal val="visible"/>
                                      </p:to>
                                    </p:set>
                                    <p:animEffect transition="in" filter="wipe(left)">
                                      <p:cBhvr>
                                        <p:cTn id="21" dur="1000"/>
                                        <p:tgtEl>
                                          <p:spTgt spid="1072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2138" grpId="0" animBg="1"/>
      <p:bldP spid="1072142" grpId="0" animBg="1"/>
      <p:bldP spid="32" grpId="0" uiExpand="1" build="p"/>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Measuring learning outcomes at school	</a:t>
            </a:r>
            <a:endParaRPr lang="en-US" dirty="0"/>
          </a:p>
        </p:txBody>
      </p:sp>
      <p:sp>
        <p:nvSpPr>
          <p:cNvPr id="4" name="Subtitle 3"/>
          <p:cNvSpPr>
            <a:spLocks noGrp="1"/>
          </p:cNvSpPr>
          <p:nvPr>
            <p:ph type="subTitle" idx="1"/>
          </p:nvPr>
        </p:nvSpPr>
        <p:spPr/>
        <p:txBody>
          <a:bodyPr/>
          <a:lstStyle/>
          <a:p>
            <a:r>
              <a:rPr lang="en-GB" dirty="0"/>
              <a:t>Broadening learning outcomes</a:t>
            </a:r>
          </a:p>
        </p:txBody>
      </p:sp>
    </p:spTree>
    <p:extLst>
      <p:ext uri="{BB962C8B-B14F-4D97-AF65-F5344CB8AC3E}">
        <p14:creationId xmlns:p14="http://schemas.microsoft.com/office/powerpoint/2010/main" val="12539819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33515" y="273135"/>
            <a:ext cx="11679381" cy="6597352"/>
            <a:chOff x="-1404664" y="260648"/>
            <a:chExt cx="10548664" cy="6597352"/>
          </a:xfrm>
        </p:grpSpPr>
        <p:pic>
          <p:nvPicPr>
            <p:cNvPr id="1026" name="Picture 2" descr="\\FS-CH-1.main.oecd.org\Users1\Barteit_L\Desktop\Learning Compass V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664" y="260648"/>
              <a:ext cx="10548664" cy="6597352"/>
            </a:xfrm>
            <a:prstGeom prst="rect">
              <a:avLst/>
            </a:prstGeom>
            <a:noFill/>
          </p:spPr>
        </p:pic>
        <p:sp>
          <p:nvSpPr>
            <p:cNvPr id="2" name="Rectangle 1"/>
            <p:cNvSpPr/>
            <p:nvPr/>
          </p:nvSpPr>
          <p:spPr>
            <a:xfrm>
              <a:off x="-1404664" y="260648"/>
              <a:ext cx="5112568"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 name="Rectangle 3"/>
            <p:cNvSpPr/>
            <p:nvPr/>
          </p:nvSpPr>
          <p:spPr>
            <a:xfrm>
              <a:off x="-1252264" y="413048"/>
              <a:ext cx="5112568"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 name="Rectangle 4"/>
            <p:cNvSpPr/>
            <p:nvPr/>
          </p:nvSpPr>
          <p:spPr>
            <a:xfrm>
              <a:off x="-1099864" y="565448"/>
              <a:ext cx="1099864" cy="5959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sp>
        <p:nvSpPr>
          <p:cNvPr id="6" name="Rectangle 5"/>
          <p:cNvSpPr/>
          <p:nvPr/>
        </p:nvSpPr>
        <p:spPr>
          <a:xfrm>
            <a:off x="400649" y="565449"/>
            <a:ext cx="5595345" cy="830997"/>
          </a:xfrm>
          <a:prstGeom prst="rect">
            <a:avLst/>
          </a:prstGeom>
        </p:spPr>
        <p:txBody>
          <a:bodyPr wrap="square">
            <a:spAutoFit/>
          </a:bodyPr>
          <a:lstStyle/>
          <a:p>
            <a:pPr algn="ctr"/>
            <a:r>
              <a:rPr lang="en-GB" sz="2400" b="1" dirty="0">
                <a:solidFill>
                  <a:schemeClr val="tx2"/>
                </a:solidFill>
              </a:rPr>
              <a:t>OECD Learning Framework 2030</a:t>
            </a:r>
          </a:p>
          <a:p>
            <a:pPr algn="ctr"/>
            <a:endParaRPr lang="en-GB" sz="2400" dirty="0">
              <a:solidFill>
                <a:schemeClr val="tx2"/>
              </a:solidFill>
            </a:endParaRPr>
          </a:p>
        </p:txBody>
      </p:sp>
    </p:spTree>
    <p:extLst>
      <p:ext uri="{BB962C8B-B14F-4D97-AF65-F5344CB8AC3E}">
        <p14:creationId xmlns:p14="http://schemas.microsoft.com/office/powerpoint/2010/main" val="1457559801"/>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9600" y="1745345"/>
            <a:ext cx="10972800" cy="5112655"/>
          </a:xfrm>
        </p:spPr>
        <p:txBody>
          <a:bodyPr>
            <a:normAutofit/>
          </a:bodyPr>
          <a:lstStyle/>
          <a:p>
            <a:r>
              <a:rPr lang="en-GB" dirty="0"/>
              <a:t>2012: Financial literacy</a:t>
            </a:r>
          </a:p>
          <a:p>
            <a:r>
              <a:rPr lang="en-GB" dirty="0"/>
              <a:t>2015: Social skills </a:t>
            </a:r>
          </a:p>
          <a:p>
            <a:pPr lvl="1"/>
            <a:r>
              <a:rPr lang="en-GB" dirty="0"/>
              <a:t>Collaborative problem-solving</a:t>
            </a:r>
          </a:p>
          <a:p>
            <a:r>
              <a:rPr lang="de-DE" dirty="0"/>
              <a:t>2</a:t>
            </a:r>
            <a:r>
              <a:rPr lang="en-GB" dirty="0"/>
              <a:t>018: Global competency</a:t>
            </a:r>
          </a:p>
          <a:p>
            <a:pPr lvl="1"/>
            <a:r>
              <a:rPr lang="en-GB" dirty="0"/>
              <a:t>Skills, knowledge, understanding</a:t>
            </a:r>
          </a:p>
          <a:p>
            <a:r>
              <a:rPr lang="en-GB" dirty="0"/>
              <a:t>2021: Creative thinking</a:t>
            </a:r>
          </a:p>
          <a:p>
            <a:r>
              <a:rPr lang="en-GB" dirty="0">
                <a:solidFill>
                  <a:srgbClr val="FF0000"/>
                </a:solidFill>
              </a:rPr>
              <a:t>PISA for schools</a:t>
            </a:r>
          </a:p>
        </p:txBody>
      </p:sp>
      <p:sp>
        <p:nvSpPr>
          <p:cNvPr id="5" name="Title 4"/>
          <p:cNvSpPr>
            <a:spLocks noGrp="1"/>
          </p:cNvSpPr>
          <p:nvPr>
            <p:ph type="title"/>
          </p:nvPr>
        </p:nvSpPr>
        <p:spPr/>
        <p:txBody>
          <a:bodyPr/>
          <a:lstStyle/>
          <a:p>
            <a:r>
              <a:rPr lang="en-GB" dirty="0"/>
              <a:t>PISA</a:t>
            </a:r>
          </a:p>
        </p:txBody>
      </p:sp>
    </p:spTree>
    <p:extLst>
      <p:ext uri="{BB962C8B-B14F-4D97-AF65-F5344CB8AC3E}">
        <p14:creationId xmlns:p14="http://schemas.microsoft.com/office/powerpoint/2010/main" val="32286865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64959"/>
            <a:ext cx="9144000" cy="6128084"/>
          </a:xfrm>
          <a:prstGeom prst="rect">
            <a:avLst/>
          </a:prstGeom>
        </p:spPr>
      </p:pic>
      <p:sp>
        <p:nvSpPr>
          <p:cNvPr id="8" name="Title 7"/>
          <p:cNvSpPr>
            <a:spLocks noGrp="1"/>
          </p:cNvSpPr>
          <p:nvPr>
            <p:ph type="title"/>
          </p:nvPr>
        </p:nvSpPr>
        <p:spPr/>
        <p:txBody>
          <a:bodyPr/>
          <a:lstStyle/>
          <a:p>
            <a:endParaRPr lang="en-GB"/>
          </a:p>
        </p:txBody>
      </p:sp>
      <p:sp>
        <p:nvSpPr>
          <p:cNvPr id="9" name="평행 사변형 5"/>
          <p:cNvSpPr/>
          <p:nvPr/>
        </p:nvSpPr>
        <p:spPr>
          <a:xfrm>
            <a:off x="-277651" y="9239"/>
            <a:ext cx="12385376"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sz="2400">
              <a:solidFill>
                <a:prstClr val="white"/>
              </a:solidFill>
              <a:latin typeface="Arial" pitchFamily="34" charset="0"/>
              <a:cs typeface="Arial" pitchFamily="34" charset="0"/>
            </a:endParaRPr>
          </a:p>
        </p:txBody>
      </p:sp>
      <p:sp>
        <p:nvSpPr>
          <p:cNvPr id="10" name="평행 사변형 6"/>
          <p:cNvSpPr/>
          <p:nvPr/>
        </p:nvSpPr>
        <p:spPr>
          <a:xfrm>
            <a:off x="-757704" y="9239"/>
            <a:ext cx="11425269"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sz="2400">
              <a:solidFill>
                <a:prstClr val="white"/>
              </a:solidFill>
              <a:latin typeface="Arial" pitchFamily="34" charset="0"/>
              <a:cs typeface="Arial" pitchFamily="34" charset="0"/>
            </a:endParaRPr>
          </a:p>
        </p:txBody>
      </p:sp>
      <p:sp>
        <p:nvSpPr>
          <p:cNvPr id="11" name="평행 사변형 7"/>
          <p:cNvSpPr/>
          <p:nvPr/>
        </p:nvSpPr>
        <p:spPr>
          <a:xfrm>
            <a:off x="-746525" y="9239"/>
            <a:ext cx="1813024"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sz="2400">
              <a:solidFill>
                <a:prstClr val="white"/>
              </a:solidFill>
              <a:latin typeface="Arial" pitchFamily="34" charset="0"/>
              <a:cs typeface="Arial" pitchFamily="34" charset="0"/>
            </a:endParaRPr>
          </a:p>
        </p:txBody>
      </p:sp>
      <p:sp>
        <p:nvSpPr>
          <p:cNvPr id="12" name="슬라이드 번호 개체 틀 29"/>
          <p:cNvSpPr>
            <a:spLocks noGrp="1"/>
          </p:cNvSpPr>
          <p:nvPr>
            <p:ph type="sldNum" sz="quarter" idx="18"/>
          </p:nvPr>
        </p:nvSpPr>
        <p:spPr>
          <a:xfrm>
            <a:off x="-36947" y="197879"/>
            <a:ext cx="815413" cy="365125"/>
          </a:xfrm>
          <a:prstGeom prst="rect">
            <a:avLst/>
          </a:prstGeom>
        </p:spPr>
        <p:txBody>
          <a:bodyPr/>
          <a:lstStyle>
            <a:lvl1pPr>
              <a:defRPr b="1">
                <a:solidFill>
                  <a:srgbClr val="278D99"/>
                </a:solidFill>
                <a:latin typeface="Arial" pitchFamily="34" charset="0"/>
                <a:cs typeface="Arial" pitchFamily="34" charset="0"/>
              </a:defRPr>
            </a:lvl1pPr>
          </a:lstStyle>
          <a:p>
            <a:pPr latinLnBrk="1"/>
            <a:fld id="{B8364164-D7C2-4011-A351-B5EC1CE463BF}" type="slidenum">
              <a:rPr lang="ko-KR" altLang="en-US" smtClean="0"/>
              <a:pPr latinLnBrk="1"/>
              <a:t>14</a:t>
            </a:fld>
            <a:endParaRPr lang="ko-KR" altLang="en-US" dirty="0"/>
          </a:p>
        </p:txBody>
      </p:sp>
      <p:sp>
        <p:nvSpPr>
          <p:cNvPr id="13" name="제목 31"/>
          <p:cNvSpPr txBox="1">
            <a:spLocks/>
          </p:cNvSpPr>
          <p:nvPr/>
        </p:nvSpPr>
        <p:spPr>
          <a:xfrm>
            <a:off x="1066499" y="9239"/>
            <a:ext cx="8736971" cy="620688"/>
          </a:xfrm>
          <a:prstGeom prst="rect">
            <a:avLst/>
          </a:prstGeom>
        </p:spPr>
        <p:txBody>
          <a:bodyPr vert="horz" lIns="121920" tIns="60960" rIns="121920" bIns="60960" rtlCol="0" anchor="ctr">
            <a:noAutofit/>
          </a:bodyPr>
          <a:lstStyle>
            <a:lvl1pPr algn="l" defTabSz="685800" rtl="0" eaLnBrk="1" latinLnBrk="0" hangingPunct="1">
              <a:spcBef>
                <a:spcPct val="0"/>
              </a:spcBef>
              <a:buNone/>
              <a:defRPr sz="2100" b="1" kern="1200">
                <a:solidFill>
                  <a:schemeClr val="bg1"/>
                </a:solidFill>
                <a:latin typeface="Arial" pitchFamily="34" charset="0"/>
                <a:ea typeface="+mj-ea"/>
                <a:cs typeface="Arial" pitchFamily="34" charset="0"/>
              </a:defRPr>
            </a:lvl1pPr>
          </a:lstStyle>
          <a:p>
            <a:r>
              <a:rPr lang="en-GB" altLang="ko-KR" sz="2800" dirty="0"/>
              <a:t>Global competency in PISA</a:t>
            </a:r>
            <a:endParaRPr lang="ko-KR" altLang="en-US" sz="2800" dirty="0"/>
          </a:p>
        </p:txBody>
      </p:sp>
    </p:spTree>
    <p:extLst>
      <p:ext uri="{BB962C8B-B14F-4D97-AF65-F5344CB8AC3E}">
        <p14:creationId xmlns:p14="http://schemas.microsoft.com/office/powerpoint/2010/main" val="31164402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Measuring learning outcomes at school	</a:t>
            </a:r>
            <a:endParaRPr lang="en-US" dirty="0"/>
          </a:p>
        </p:txBody>
      </p:sp>
      <p:sp>
        <p:nvSpPr>
          <p:cNvPr id="4" name="Subtitle 3"/>
          <p:cNvSpPr>
            <a:spLocks noGrp="1"/>
          </p:cNvSpPr>
          <p:nvPr>
            <p:ph type="subTitle" idx="1"/>
          </p:nvPr>
        </p:nvSpPr>
        <p:spPr/>
        <p:txBody>
          <a:bodyPr/>
          <a:lstStyle/>
          <a:p>
            <a:r>
              <a:rPr lang="en-GB" dirty="0"/>
              <a:t>Understanding learning strategies</a:t>
            </a:r>
          </a:p>
        </p:txBody>
      </p:sp>
    </p:spTree>
    <p:extLst>
      <p:ext uri="{BB962C8B-B14F-4D97-AF65-F5344CB8AC3E}">
        <p14:creationId xmlns:p14="http://schemas.microsoft.com/office/powerpoint/2010/main" val="25377890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84387" y="909209"/>
            <a:ext cx="1541220" cy="102535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eaLnBrk="0" fontAlgn="base" latinLnBrk="0" hangingPunct="0">
              <a:spcBef>
                <a:spcPct val="0"/>
              </a:spcBef>
              <a:spcAft>
                <a:spcPct val="0"/>
              </a:spcAft>
            </a:pPr>
            <a:endParaRPr lang="en-GB" sz="2400">
              <a:solidFill>
                <a:prstClr val="black"/>
              </a:solidFill>
              <a:latin typeface="Calibri"/>
            </a:endParaRPr>
          </a:p>
        </p:txBody>
      </p:sp>
      <p:sp>
        <p:nvSpPr>
          <p:cNvPr id="7" name="Rectangle 6"/>
          <p:cNvSpPr/>
          <p:nvPr/>
        </p:nvSpPr>
        <p:spPr>
          <a:xfrm>
            <a:off x="1544320" y="2596411"/>
            <a:ext cx="10359505" cy="311482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609585" eaLnBrk="0" fontAlgn="base" latinLnBrk="0" hangingPunct="0">
              <a:spcBef>
                <a:spcPct val="0"/>
              </a:spcBef>
              <a:spcAft>
                <a:spcPct val="0"/>
              </a:spcAft>
            </a:pPr>
            <a:endParaRPr lang="en-GB" sz="2400">
              <a:solidFill>
                <a:prstClr val="white"/>
              </a:solidFill>
              <a:latin typeface="Calibri"/>
            </a:endParaRPr>
          </a:p>
        </p:txBody>
      </p:sp>
      <p:sp>
        <p:nvSpPr>
          <p:cNvPr id="3" name="Title 2"/>
          <p:cNvSpPr>
            <a:spLocks noGrp="1"/>
          </p:cNvSpPr>
          <p:nvPr>
            <p:ph type="title"/>
          </p:nvPr>
        </p:nvSpPr>
        <p:spPr>
          <a:xfrm>
            <a:off x="1440098" y="152400"/>
            <a:ext cx="10440697" cy="1022400"/>
          </a:xfrm>
        </p:spPr>
        <p:txBody>
          <a:bodyPr/>
          <a:lstStyle/>
          <a:p>
            <a:r>
              <a:rPr lang="en-GB" sz="3467" b="1" dirty="0">
                <a:highlight>
                  <a:srgbClr val="FFFF00"/>
                </a:highlight>
                <a:latin typeface="+mn-lt"/>
              </a:rPr>
              <a:t>Memorisation</a:t>
            </a:r>
            <a:r>
              <a:rPr lang="en-GB" sz="3467" b="1" dirty="0">
                <a:latin typeface="+mn-lt"/>
              </a:rPr>
              <a:t> </a:t>
            </a:r>
            <a:r>
              <a:rPr lang="en-GB" sz="3467" dirty="0">
                <a:latin typeface="+mn-lt"/>
              </a:rPr>
              <a:t>is </a:t>
            </a:r>
            <a:r>
              <a:rPr lang="en-GB" sz="3467" b="1" dirty="0">
                <a:latin typeface="+mn-lt"/>
              </a:rPr>
              <a:t>less useful</a:t>
            </a:r>
            <a:r>
              <a:rPr lang="en-GB" sz="3467" dirty="0">
                <a:latin typeface="+mn-lt"/>
              </a:rPr>
              <a:t> as problems become </a:t>
            </a:r>
            <a:r>
              <a:rPr lang="en-GB" sz="3467" b="1" dirty="0">
                <a:latin typeface="+mn-lt"/>
              </a:rPr>
              <a:t>more difficult</a:t>
            </a:r>
            <a:r>
              <a:rPr lang="en-US" sz="3467" b="1" dirty="0">
                <a:latin typeface="+mn-lt"/>
              </a:rPr>
              <a:t> </a:t>
            </a:r>
            <a:r>
              <a:rPr lang="en-US" sz="3467" i="1" dirty="0">
                <a:latin typeface="+mn-lt"/>
              </a:rPr>
              <a:t>(OECD average)</a:t>
            </a:r>
            <a:endParaRPr lang="en-GB" sz="3467" b="1" dirty="0">
              <a:latin typeface="+mn-lt"/>
            </a:endParaRPr>
          </a:p>
        </p:txBody>
      </p:sp>
      <p:graphicFrame>
        <p:nvGraphicFramePr>
          <p:cNvPr id="4" name="Content Placeholder 3"/>
          <p:cNvGraphicFramePr>
            <a:graphicFrameLocks noGrp="1"/>
          </p:cNvGraphicFramePr>
          <p:nvPr>
            <p:ph idx="1"/>
            <p:extLst/>
          </p:nvPr>
        </p:nvGraphicFramePr>
        <p:xfrm>
          <a:off x="812800" y="1447800"/>
          <a:ext cx="113792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0" y="6528000"/>
            <a:ext cx="2639616" cy="338554"/>
          </a:xfrm>
          <a:prstGeom prst="rect">
            <a:avLst/>
          </a:prstGeom>
          <a:noFill/>
        </p:spPr>
        <p:txBody>
          <a:bodyPr wrap="square" rtlCol="0">
            <a:spAutoFit/>
          </a:bodyPr>
          <a:lstStyle/>
          <a:p>
            <a:pPr defTabSz="1219170" latinLnBrk="0">
              <a:defRPr/>
            </a:pPr>
            <a:r>
              <a:rPr lang="fr-FR" sz="1600" dirty="0">
                <a:solidFill>
                  <a:srgbClr val="727272"/>
                </a:solidFill>
                <a:latin typeface="Georgia"/>
                <a:ea typeface="MS PGothic" panose="020B0600070205080204" pitchFamily="34" charset="-128"/>
              </a:rPr>
              <a:t>Source</a:t>
            </a:r>
            <a:r>
              <a:rPr lang="fr-FR" sz="1467" dirty="0">
                <a:solidFill>
                  <a:srgbClr val="727272"/>
                </a:solidFill>
                <a:latin typeface="Georgia"/>
                <a:ea typeface="MS PGothic" panose="020B0600070205080204" pitchFamily="34" charset="-128"/>
              </a:rPr>
              <a:t>: </a:t>
            </a:r>
            <a:r>
              <a:rPr lang="en-GB" sz="1467" dirty="0">
                <a:solidFill>
                  <a:srgbClr val="727272"/>
                </a:solidFill>
                <a:latin typeface="Georgia"/>
                <a:ea typeface="MS PGothic" panose="020B0600070205080204" pitchFamily="34" charset="-128"/>
              </a:rPr>
              <a:t>Figure 4.3</a:t>
            </a:r>
          </a:p>
        </p:txBody>
      </p:sp>
      <p:sp>
        <p:nvSpPr>
          <p:cNvPr id="2" name="Slide Number Placeholder 1"/>
          <p:cNvSpPr>
            <a:spLocks noGrp="1"/>
          </p:cNvSpPr>
          <p:nvPr>
            <p:ph type="sldNum" sz="quarter" idx="4"/>
          </p:nvPr>
        </p:nvSpPr>
        <p:spPr/>
        <p:txBody>
          <a:bodyPr/>
          <a:lstStyle/>
          <a:p>
            <a:pPr algn="r" defTabSz="1219170" latinLnBrk="0">
              <a:defRPr/>
            </a:pPr>
            <a:fld id="{B6F15528-21DE-4FAA-801E-634DDDAF4B2B}" type="slidenum">
              <a:rPr lang="en-US" sz="1333">
                <a:solidFill>
                  <a:prstClr val="white"/>
                </a:solidFill>
                <a:latin typeface="Arial"/>
                <a:ea typeface="MS PGothic" panose="020B0600070205080204" pitchFamily="34" charset="-128"/>
              </a:rPr>
              <a:pPr algn="r" defTabSz="1219170" latinLnBrk="0">
                <a:defRPr/>
              </a:pPr>
              <a:t>16</a:t>
            </a:fld>
            <a:endParaRPr lang="en-US" sz="1333">
              <a:solidFill>
                <a:prstClr val="white"/>
              </a:solidFill>
              <a:latin typeface="Arial"/>
              <a:ea typeface="MS PGothic" panose="020B0600070205080204" pitchFamily="34" charset="-128"/>
            </a:endParaRPr>
          </a:p>
        </p:txBody>
      </p:sp>
      <p:cxnSp>
        <p:nvCxnSpPr>
          <p:cNvPr id="15" name="Straight Arrow Connector 14"/>
          <p:cNvCxnSpPr/>
          <p:nvPr/>
        </p:nvCxnSpPr>
        <p:spPr>
          <a:xfrm flipH="1">
            <a:off x="10372910" y="5535613"/>
            <a:ext cx="955189" cy="50007"/>
          </a:xfrm>
          <a:prstGeom prst="straightConnector1">
            <a:avLst/>
          </a:prstGeom>
          <a:ln w="25400">
            <a:solidFill>
              <a:schemeClr val="bg2">
                <a:lumMod val="1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8280099" y="5510609"/>
            <a:ext cx="2092812" cy="150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0">
              <a:defRPr/>
            </a:pPr>
            <a:r>
              <a:rPr lang="hu-HU" sz="1867" dirty="0" err="1">
                <a:solidFill>
                  <a:srgbClr val="E6E6E6">
                    <a:lumMod val="10000"/>
                  </a:srgbClr>
                </a:solidFill>
                <a:latin typeface="Georgia"/>
              </a:rPr>
              <a:t>Difficult</a:t>
            </a:r>
            <a:r>
              <a:rPr lang="hu-HU" sz="1867" dirty="0">
                <a:solidFill>
                  <a:srgbClr val="E6E6E6">
                    <a:lumMod val="10000"/>
                  </a:srgbClr>
                </a:solidFill>
                <a:latin typeface="Georgia"/>
              </a:rPr>
              <a:t> </a:t>
            </a:r>
            <a:r>
              <a:rPr lang="hu-HU" sz="1867" dirty="0" err="1">
                <a:solidFill>
                  <a:srgbClr val="E6E6E6">
                    <a:lumMod val="10000"/>
                  </a:srgbClr>
                </a:solidFill>
                <a:latin typeface="Georgia"/>
              </a:rPr>
              <a:t>problem</a:t>
            </a:r>
            <a:endParaRPr lang="en-GB" sz="1867" dirty="0">
              <a:solidFill>
                <a:srgbClr val="E6E6E6">
                  <a:lumMod val="10000"/>
                </a:srgbClr>
              </a:solidFill>
              <a:latin typeface="Georgia"/>
            </a:endParaRPr>
          </a:p>
        </p:txBody>
      </p:sp>
      <p:sp>
        <p:nvSpPr>
          <p:cNvPr id="20" name="Rectangle 19"/>
          <p:cNvSpPr/>
          <p:nvPr/>
        </p:nvSpPr>
        <p:spPr>
          <a:xfrm rot="10800000">
            <a:off x="1524001" y="1869000"/>
            <a:ext cx="10356793" cy="756000"/>
          </a:xfrm>
          <a:prstGeom prst="rect">
            <a:avLst/>
          </a:prstGeom>
          <a:solidFill>
            <a:srgbClr val="00B05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1219170" latinLnBrk="0">
              <a:defRPr/>
            </a:pPr>
            <a:endParaRPr lang="en-GB" sz="1467">
              <a:solidFill>
                <a:prstClr val="white"/>
              </a:solidFill>
              <a:latin typeface="Georgia"/>
            </a:endParaRPr>
          </a:p>
        </p:txBody>
      </p:sp>
      <p:cxnSp>
        <p:nvCxnSpPr>
          <p:cNvPr id="21" name="Straight Arrow Connector 20"/>
          <p:cNvCxnSpPr/>
          <p:nvPr/>
        </p:nvCxnSpPr>
        <p:spPr>
          <a:xfrm flipV="1">
            <a:off x="2540000" y="2257821"/>
            <a:ext cx="609600" cy="212971"/>
          </a:xfrm>
          <a:prstGeom prst="straightConnector1">
            <a:avLst/>
          </a:prstGeom>
          <a:ln w="25400">
            <a:solidFill>
              <a:schemeClr val="bg2">
                <a:lumMod val="1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048000" y="2103077"/>
            <a:ext cx="1727200" cy="200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0">
              <a:defRPr/>
            </a:pPr>
            <a:r>
              <a:rPr lang="hu-HU" sz="1867" dirty="0" err="1">
                <a:solidFill>
                  <a:srgbClr val="E6E6E6">
                    <a:lumMod val="10000"/>
                  </a:srgbClr>
                </a:solidFill>
                <a:latin typeface="Georgia"/>
              </a:rPr>
              <a:t>Easy</a:t>
            </a:r>
            <a:r>
              <a:rPr lang="hu-HU" sz="1867" dirty="0">
                <a:solidFill>
                  <a:srgbClr val="E6E6E6">
                    <a:lumMod val="10000"/>
                  </a:srgbClr>
                </a:solidFill>
                <a:latin typeface="Georgia"/>
              </a:rPr>
              <a:t> </a:t>
            </a:r>
            <a:r>
              <a:rPr lang="hu-HU" sz="1867" dirty="0" err="1">
                <a:solidFill>
                  <a:srgbClr val="E6E6E6">
                    <a:lumMod val="10000"/>
                  </a:srgbClr>
                </a:solidFill>
                <a:latin typeface="Georgia"/>
              </a:rPr>
              <a:t>problem</a:t>
            </a:r>
            <a:endParaRPr lang="en-GB" sz="1867" dirty="0">
              <a:solidFill>
                <a:srgbClr val="E6E6E6">
                  <a:lumMod val="10000"/>
                </a:srgbClr>
              </a:solidFill>
              <a:latin typeface="Georgia"/>
            </a:endParaRPr>
          </a:p>
        </p:txBody>
      </p:sp>
      <p:grpSp>
        <p:nvGrpSpPr>
          <p:cNvPr id="5" name="Group 4"/>
          <p:cNvGrpSpPr/>
          <p:nvPr/>
        </p:nvGrpSpPr>
        <p:grpSpPr>
          <a:xfrm>
            <a:off x="-114947" y="1573478"/>
            <a:ext cx="1346884" cy="4471409"/>
            <a:chOff x="-86211" y="1573477"/>
            <a:chExt cx="1010163" cy="4471409"/>
          </a:xfrm>
        </p:grpSpPr>
        <p:grpSp>
          <p:nvGrpSpPr>
            <p:cNvPr id="26" name="Group 25"/>
            <p:cNvGrpSpPr/>
            <p:nvPr/>
          </p:nvGrpSpPr>
          <p:grpSpPr>
            <a:xfrm>
              <a:off x="140519" y="1905000"/>
              <a:ext cx="556354" cy="3755627"/>
              <a:chOff x="311207" y="370223"/>
              <a:chExt cx="524977" cy="4790838"/>
            </a:xfrm>
          </p:grpSpPr>
          <p:sp>
            <p:nvSpPr>
              <p:cNvPr id="29" name="Up Arrow 28"/>
              <p:cNvSpPr/>
              <p:nvPr/>
            </p:nvSpPr>
            <p:spPr>
              <a:xfrm>
                <a:off x="311207" y="370223"/>
                <a:ext cx="524977" cy="702308"/>
              </a:xfrm>
              <a:prstGeom prst="upArrow">
                <a:avLst/>
              </a:prstGeom>
              <a:gradFill>
                <a:gsLst>
                  <a:gs pos="0">
                    <a:schemeClr val="accent1"/>
                  </a:gs>
                  <a:gs pos="76000">
                    <a:schemeClr val="tx2">
                      <a:lumMod val="20000"/>
                      <a:lumOff val="8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19170" latinLnBrk="0">
                  <a:defRPr/>
                </a:pPr>
                <a:endParaRPr lang="en-US" sz="1200">
                  <a:solidFill>
                    <a:sysClr val="windowText" lastClr="000000"/>
                  </a:solidFill>
                  <a:latin typeface="Georgia"/>
                </a:endParaRPr>
              </a:p>
            </p:txBody>
          </p:sp>
          <p:sp>
            <p:nvSpPr>
              <p:cNvPr id="30" name="Up Arrow 29"/>
              <p:cNvSpPr/>
              <p:nvPr/>
            </p:nvSpPr>
            <p:spPr>
              <a:xfrm rot="10800000">
                <a:off x="311542" y="1072530"/>
                <a:ext cx="524636" cy="4088531"/>
              </a:xfrm>
              <a:prstGeom prst="upArrow">
                <a:avLst/>
              </a:prstGeom>
              <a:gradFill>
                <a:gsLst>
                  <a:gs pos="0">
                    <a:schemeClr val="bg1">
                      <a:lumMod val="50000"/>
                    </a:schemeClr>
                  </a:gs>
                  <a:gs pos="93000">
                    <a:schemeClr val="bg1">
                      <a:lumMod val="8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19170" latinLnBrk="0">
                  <a:defRPr/>
                </a:pPr>
                <a:endParaRPr lang="en-US" sz="1200">
                  <a:solidFill>
                    <a:sysClr val="windowText" lastClr="000000"/>
                  </a:solidFill>
                  <a:latin typeface="Georgia"/>
                </a:endParaRPr>
              </a:p>
            </p:txBody>
          </p:sp>
        </p:grpSp>
        <p:sp>
          <p:nvSpPr>
            <p:cNvPr id="27" name="TextBox 1"/>
            <p:cNvSpPr txBox="1"/>
            <p:nvPr/>
          </p:nvSpPr>
          <p:spPr>
            <a:xfrm>
              <a:off x="-86211" y="1573477"/>
              <a:ext cx="1010163" cy="154307"/>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latinLnBrk="0">
                <a:defRPr/>
              </a:pPr>
              <a:r>
                <a:rPr lang="en-GB" sz="1867" b="1" i="1" dirty="0">
                  <a:solidFill>
                    <a:srgbClr val="006299"/>
                  </a:solidFill>
                  <a:latin typeface="Georgia"/>
                </a:rPr>
                <a:t>Greater success</a:t>
              </a:r>
            </a:p>
          </p:txBody>
        </p:sp>
        <p:sp>
          <p:nvSpPr>
            <p:cNvPr id="28" name="TextBox 1"/>
            <p:cNvSpPr txBox="1"/>
            <p:nvPr/>
          </p:nvSpPr>
          <p:spPr>
            <a:xfrm>
              <a:off x="-66892" y="5778010"/>
              <a:ext cx="971526" cy="266876"/>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latinLnBrk="0">
                <a:defRPr/>
              </a:pPr>
              <a:r>
                <a:rPr lang="en-GB" sz="1867" b="1" i="1" dirty="0">
                  <a:solidFill>
                    <a:srgbClr val="727272">
                      <a:lumMod val="65000"/>
                      <a:lumOff val="35000"/>
                    </a:srgbClr>
                  </a:solidFill>
                  <a:latin typeface="Georgia"/>
                </a:rPr>
                <a:t>Less success</a:t>
              </a:r>
            </a:p>
          </p:txBody>
        </p:sp>
      </p:grpSp>
      <p:sp>
        <p:nvSpPr>
          <p:cNvPr id="6" name="Rectangle 5"/>
          <p:cNvSpPr/>
          <p:nvPr/>
        </p:nvSpPr>
        <p:spPr>
          <a:xfrm>
            <a:off x="1149039" y="1384991"/>
            <a:ext cx="1364219"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0">
              <a:defRPr/>
            </a:pPr>
            <a:r>
              <a:rPr lang="en-GB" sz="1600" i="1" dirty="0">
                <a:solidFill>
                  <a:srgbClr val="727272"/>
                </a:solidFill>
                <a:latin typeface="Georgia"/>
              </a:rPr>
              <a:t>Odds </a:t>
            </a:r>
            <a:r>
              <a:rPr lang="en-GB" sz="1600" dirty="0">
                <a:solidFill>
                  <a:srgbClr val="727272"/>
                </a:solidFill>
                <a:latin typeface="Georgia"/>
              </a:rPr>
              <a:t>ratio</a:t>
            </a:r>
          </a:p>
        </p:txBody>
      </p:sp>
      <p:sp>
        <p:nvSpPr>
          <p:cNvPr id="10" name="TextBox 9"/>
          <p:cNvSpPr txBox="1"/>
          <p:nvPr/>
        </p:nvSpPr>
        <p:spPr>
          <a:xfrm rot="1501635">
            <a:off x="7336886" y="3023478"/>
            <a:ext cx="4497565" cy="954300"/>
          </a:xfrm>
          <a:prstGeom prst="rect">
            <a:avLst/>
          </a:prstGeom>
          <a:solidFill>
            <a:schemeClr val="bg1"/>
          </a:solidFill>
        </p:spPr>
        <p:txBody>
          <a:bodyPr vert="horz" wrap="square" rtlCol="0">
            <a:spAutoFit/>
          </a:bodyPr>
          <a:lstStyle/>
          <a:p>
            <a:pPr algn="ctr" defTabSz="1219170" latinLnBrk="0">
              <a:defRPr/>
            </a:pPr>
            <a:r>
              <a:rPr lang="en-GB" sz="1867" b="1" dirty="0">
                <a:solidFill>
                  <a:srgbClr val="727272"/>
                </a:solidFill>
                <a:latin typeface="Georgia"/>
                <a:ea typeface="MS PGothic" panose="020B0600070205080204" pitchFamily="34" charset="-128"/>
              </a:rPr>
              <a:t>Memorisation is associated with a lower chance of success as problems become more difficult</a:t>
            </a:r>
          </a:p>
        </p:txBody>
      </p:sp>
    </p:spTree>
    <p:extLst>
      <p:ext uri="{BB962C8B-B14F-4D97-AF65-F5344CB8AC3E}">
        <p14:creationId xmlns:p14="http://schemas.microsoft.com/office/powerpoint/2010/main" val="1910522636"/>
      </p:ext>
    </p:extLst>
  </p:cSld>
  <p:clrMapOvr>
    <a:masterClrMapping/>
  </p:clrMapOvr>
  <mc:AlternateContent xmlns:mc="http://schemas.openxmlformats.org/markup-compatibility/2006" xmlns:p14="http://schemas.microsoft.com/office/powerpoint/2010/main">
    <mc:Choice Requires="p14">
      <p:transition spd="slow" p14:dur="7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22" dur="8500"/>
                                        <p:tgtEl>
                                          <p:spTgt spid="4">
                                            <p:graphicEl>
                                              <a:chart seriesIdx="0" categoryIdx="-4" bldStep="series"/>
                                            </p:graphic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25" dur="500"/>
                                        <p:tgtEl>
                                          <p:spTgt spid="4">
                                            <p:graphicEl>
                                              <a:chart seriesIdx="1" categoryIdx="-4" bldStep="series"/>
                                            </p:graphic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10"/>
                                        <p:tgtEl>
                                          <p:spTgt spid="2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250"/>
                                        <p:tgtEl>
                                          <p:spTgt spid="22"/>
                                        </p:tgtEl>
                                      </p:cBhvr>
                                    </p:animEffect>
                                  </p:childTnLst>
                                </p:cTn>
                              </p:par>
                              <p:par>
                                <p:cTn id="32" presetID="22" presetClass="entr" presetSubtype="4"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10"/>
                                        <p:tgtEl>
                                          <p:spTgt spid="1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10"/>
                                        <p:tgtEl>
                                          <p:spTgt spid="16"/>
                                        </p:tgtEl>
                                      </p:cBhvr>
                                    </p:animEffect>
                                  </p:childTnLst>
                                </p:cTn>
                              </p:par>
                            </p:childTnLst>
                          </p:cTn>
                        </p:par>
                        <p:par>
                          <p:cTn id="38" fill="hold">
                            <p:stCondLst>
                              <p:cond delay="8500"/>
                            </p:stCondLst>
                            <p:childTnLst>
                              <p:par>
                                <p:cTn id="39" presetID="22" presetClass="entr" presetSubtype="8" fill="hold" grpId="0" nodeType="afterEffect">
                                  <p:stCondLst>
                                    <p:cond delay="0"/>
                                  </p:stCondLst>
                                  <p:childTnLst>
                                    <p:set>
                                      <p:cBhvr>
                                        <p:cTn id="40"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41" dur="500"/>
                                        <p:tgtEl>
                                          <p:spTgt spid="4">
                                            <p:graphicEl>
                                              <a:chart seriesIdx="2" categoryIdx="-4" bldStep="series"/>
                                            </p:graphicEl>
                                          </p:spTgt>
                                        </p:tgtEl>
                                      </p:cBhvr>
                                    </p:animEffect>
                                  </p:childTnLst>
                                </p:cTn>
                              </p:par>
                            </p:childTnLst>
                          </p:cTn>
                        </p:par>
                        <p:par>
                          <p:cTn id="42" fill="hold">
                            <p:stCondLst>
                              <p:cond delay="9000"/>
                            </p:stCondLst>
                            <p:childTnLst>
                              <p:par>
                                <p:cTn id="43" presetID="22" presetClass="entr" presetSubtype="8" fill="hold" grpId="0" nodeType="afterEffect">
                                  <p:stCondLst>
                                    <p:cond delay="0"/>
                                  </p:stCondLst>
                                  <p:childTnLst>
                                    <p:set>
                                      <p:cBhvr>
                                        <p:cTn id="44"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wipe(left)">
                                      <p:cBhvr>
                                        <p:cTn id="45" dur="500"/>
                                        <p:tgtEl>
                                          <p:spTgt spid="4">
                                            <p:graphicEl>
                                              <a:chart seriesIdx="3" categoryIdx="-4" bldStep="series"/>
                                            </p:graphicEl>
                                          </p:spTgt>
                                        </p:tgtEl>
                                      </p:cBhvr>
                                    </p:animEffect>
                                  </p:childTnLst>
                                </p:cTn>
                              </p:par>
                            </p:childTnLst>
                          </p:cTn>
                        </p:par>
                        <p:par>
                          <p:cTn id="46" fill="hold">
                            <p:stCondLst>
                              <p:cond delay="9500"/>
                            </p:stCondLst>
                            <p:childTnLst>
                              <p:par>
                                <p:cTn id="47" presetID="47"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4" grpId="0" uiExpand="1">
        <p:bldSub>
          <a:bldChart bld="series" animBg="0"/>
        </p:bldSub>
      </p:bldGraphic>
      <p:bldP spid="16" grpId="0"/>
      <p:bldP spid="20" grpId="0" animBg="1"/>
      <p:bldP spid="22" grpId="0"/>
      <p:bldP spid="6"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84387" y="909209"/>
            <a:ext cx="1541220" cy="102535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eaLnBrk="0" fontAlgn="base" latinLnBrk="0" hangingPunct="0">
              <a:spcBef>
                <a:spcPct val="0"/>
              </a:spcBef>
              <a:spcAft>
                <a:spcPct val="0"/>
              </a:spcAft>
            </a:pPr>
            <a:endParaRPr lang="en-GB" sz="2400">
              <a:solidFill>
                <a:prstClr val="black"/>
              </a:solidFill>
              <a:latin typeface="Calibri"/>
            </a:endParaRPr>
          </a:p>
        </p:txBody>
      </p:sp>
      <p:sp>
        <p:nvSpPr>
          <p:cNvPr id="22" name="Rectangle 21"/>
          <p:cNvSpPr/>
          <p:nvPr/>
        </p:nvSpPr>
        <p:spPr>
          <a:xfrm>
            <a:off x="1592072" y="4962092"/>
            <a:ext cx="10224011" cy="82146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609585" eaLnBrk="0" fontAlgn="base" latinLnBrk="0" hangingPunct="0">
              <a:spcBef>
                <a:spcPct val="0"/>
              </a:spcBef>
              <a:spcAft>
                <a:spcPct val="0"/>
              </a:spcAft>
            </a:pPr>
            <a:endParaRPr lang="en-GB" sz="2400">
              <a:solidFill>
                <a:prstClr val="white"/>
              </a:solidFill>
              <a:latin typeface="Calibri"/>
            </a:endParaRPr>
          </a:p>
        </p:txBody>
      </p:sp>
      <p:sp>
        <p:nvSpPr>
          <p:cNvPr id="3" name="Title 2"/>
          <p:cNvSpPr>
            <a:spLocks noGrp="1"/>
          </p:cNvSpPr>
          <p:nvPr>
            <p:ph type="title"/>
          </p:nvPr>
        </p:nvSpPr>
        <p:spPr>
          <a:xfrm>
            <a:off x="1338499" y="150019"/>
            <a:ext cx="10650301" cy="1022400"/>
          </a:xfrm>
        </p:spPr>
        <p:txBody>
          <a:bodyPr/>
          <a:lstStyle/>
          <a:p>
            <a:r>
              <a:rPr lang="en-GB" b="1" dirty="0">
                <a:highlight>
                  <a:srgbClr val="FFFF00"/>
                </a:highlight>
                <a:latin typeface="+mn-lt"/>
              </a:rPr>
              <a:t>Control strategies </a:t>
            </a:r>
            <a:r>
              <a:rPr lang="en-GB" dirty="0">
                <a:latin typeface="+mn-lt"/>
              </a:rPr>
              <a:t>are </a:t>
            </a:r>
            <a:r>
              <a:rPr lang="en-GB" b="1" dirty="0">
                <a:latin typeface="+mn-lt"/>
              </a:rPr>
              <a:t>always helpful </a:t>
            </a:r>
            <a:r>
              <a:rPr lang="en-GB" dirty="0">
                <a:latin typeface="+mn-lt"/>
              </a:rPr>
              <a:t>but </a:t>
            </a:r>
            <a:r>
              <a:rPr lang="en-GB" b="1" dirty="0">
                <a:latin typeface="+mn-lt"/>
              </a:rPr>
              <a:t>less so </a:t>
            </a:r>
            <a:r>
              <a:rPr lang="en-GB" dirty="0">
                <a:latin typeface="+mn-lt"/>
              </a:rPr>
              <a:t>as problems become </a:t>
            </a:r>
            <a:r>
              <a:rPr lang="en-GB" b="1" dirty="0">
                <a:latin typeface="+mn-lt"/>
              </a:rPr>
              <a:t>more difficult</a:t>
            </a:r>
            <a:r>
              <a:rPr lang="en-US" b="1" dirty="0">
                <a:latin typeface="+mn-lt"/>
              </a:rPr>
              <a:t> </a:t>
            </a:r>
            <a:r>
              <a:rPr lang="en-US" i="1" dirty="0">
                <a:latin typeface="+mn-lt"/>
              </a:rPr>
              <a:t>(OECD average)</a:t>
            </a:r>
            <a:endParaRPr lang="en-GB" b="1" dirty="0">
              <a:latin typeface="+mn-lt"/>
            </a:endParaRPr>
          </a:p>
        </p:txBody>
      </p:sp>
      <p:graphicFrame>
        <p:nvGraphicFramePr>
          <p:cNvPr id="4" name="Content Placeholder 3"/>
          <p:cNvGraphicFramePr>
            <a:graphicFrameLocks noGrp="1"/>
          </p:cNvGraphicFramePr>
          <p:nvPr>
            <p:ph idx="1"/>
            <p:extLst/>
          </p:nvPr>
        </p:nvGraphicFramePr>
        <p:xfrm>
          <a:off x="711200" y="1445419"/>
          <a:ext cx="113792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rot="698820">
            <a:off x="8270069" y="1787072"/>
            <a:ext cx="3127124" cy="1528945"/>
          </a:xfrm>
          <a:prstGeom prst="rect">
            <a:avLst/>
          </a:prstGeom>
          <a:noFill/>
        </p:spPr>
        <p:txBody>
          <a:bodyPr vert="horz" wrap="square" rtlCol="0">
            <a:spAutoFit/>
          </a:bodyPr>
          <a:lstStyle/>
          <a:p>
            <a:pPr algn="ctr" defTabSz="1219170" latinLnBrk="0">
              <a:defRPr/>
            </a:pPr>
            <a:r>
              <a:rPr lang="hu-HU" sz="1867" b="1" dirty="0" err="1">
                <a:solidFill>
                  <a:srgbClr val="727272"/>
                </a:solidFill>
                <a:latin typeface="Georgia"/>
                <a:ea typeface="MS PGothic" panose="020B0600070205080204" pitchFamily="34" charset="-128"/>
              </a:rPr>
              <a:t>Using</a:t>
            </a:r>
            <a:r>
              <a:rPr lang="hu-HU" sz="1867" b="1" dirty="0">
                <a:solidFill>
                  <a:srgbClr val="727272"/>
                </a:solidFill>
                <a:latin typeface="Georgia"/>
                <a:ea typeface="MS PGothic" panose="020B0600070205080204" pitchFamily="34" charset="-128"/>
              </a:rPr>
              <a:t> </a:t>
            </a:r>
            <a:r>
              <a:rPr lang="hu-HU" sz="1867" b="1" dirty="0" err="1">
                <a:solidFill>
                  <a:srgbClr val="727272"/>
                </a:solidFill>
                <a:latin typeface="Georgia"/>
                <a:ea typeface="MS PGothic" panose="020B0600070205080204" pitchFamily="34" charset="-128"/>
              </a:rPr>
              <a:t>control</a:t>
            </a:r>
            <a:r>
              <a:rPr lang="hu-HU" sz="1867" b="1" dirty="0">
                <a:solidFill>
                  <a:srgbClr val="727272"/>
                </a:solidFill>
                <a:latin typeface="Georgia"/>
                <a:ea typeface="MS PGothic" panose="020B0600070205080204" pitchFamily="34" charset="-128"/>
              </a:rPr>
              <a:t> </a:t>
            </a:r>
            <a:r>
              <a:rPr lang="hu-HU" sz="1867" b="1" dirty="0" err="1">
                <a:solidFill>
                  <a:srgbClr val="727272"/>
                </a:solidFill>
                <a:latin typeface="Georgia"/>
                <a:ea typeface="MS PGothic" panose="020B0600070205080204" pitchFamily="34" charset="-128"/>
              </a:rPr>
              <a:t>strategies</a:t>
            </a:r>
            <a:r>
              <a:rPr lang="hu-HU" sz="1867" b="1" dirty="0">
                <a:solidFill>
                  <a:srgbClr val="727272"/>
                </a:solidFill>
                <a:latin typeface="Georgia"/>
                <a:ea typeface="MS PGothic" panose="020B0600070205080204" pitchFamily="34" charset="-128"/>
              </a:rPr>
              <a:t> </a:t>
            </a:r>
            <a:r>
              <a:rPr lang="en-GB" sz="1867" b="1" dirty="0">
                <a:solidFill>
                  <a:srgbClr val="727272"/>
                </a:solidFill>
                <a:latin typeface="Georgia"/>
                <a:ea typeface="MS PGothic" panose="020B0600070205080204" pitchFamily="34" charset="-128"/>
              </a:rPr>
              <a:t>is associated with</a:t>
            </a:r>
            <a:r>
              <a:rPr lang="hu-HU" sz="1867" b="1" dirty="0">
                <a:solidFill>
                  <a:srgbClr val="727272"/>
                </a:solidFill>
                <a:latin typeface="Georgia"/>
                <a:ea typeface="MS PGothic" panose="020B0600070205080204" pitchFamily="34" charset="-128"/>
              </a:rPr>
              <a:t> </a:t>
            </a:r>
            <a:r>
              <a:rPr lang="en-GB" sz="1867" b="1" dirty="0">
                <a:solidFill>
                  <a:srgbClr val="727272"/>
                </a:solidFill>
                <a:latin typeface="Georgia"/>
                <a:ea typeface="MS PGothic" panose="020B0600070205080204" pitchFamily="34" charset="-128"/>
              </a:rPr>
              <a:t>a lower chance of success as problems become more difficult</a:t>
            </a:r>
          </a:p>
        </p:txBody>
      </p:sp>
      <p:sp>
        <p:nvSpPr>
          <p:cNvPr id="17" name="TextBox 16"/>
          <p:cNvSpPr txBox="1"/>
          <p:nvPr/>
        </p:nvSpPr>
        <p:spPr>
          <a:xfrm>
            <a:off x="1984" y="6525619"/>
            <a:ext cx="2639616" cy="338554"/>
          </a:xfrm>
          <a:prstGeom prst="rect">
            <a:avLst/>
          </a:prstGeom>
          <a:noFill/>
        </p:spPr>
        <p:txBody>
          <a:bodyPr wrap="square" rtlCol="0">
            <a:spAutoFit/>
          </a:bodyPr>
          <a:lstStyle/>
          <a:p>
            <a:pPr defTabSz="1219170" latinLnBrk="0">
              <a:defRPr/>
            </a:pPr>
            <a:r>
              <a:rPr lang="fr-FR" sz="1600" dirty="0">
                <a:solidFill>
                  <a:srgbClr val="727272"/>
                </a:solidFill>
                <a:latin typeface="Georgia"/>
                <a:ea typeface="MS PGothic" panose="020B0600070205080204" pitchFamily="34" charset="-128"/>
              </a:rPr>
              <a:t>Source</a:t>
            </a:r>
            <a:r>
              <a:rPr lang="fr-FR" sz="1467" dirty="0">
                <a:solidFill>
                  <a:srgbClr val="727272"/>
                </a:solidFill>
                <a:latin typeface="Georgia"/>
                <a:ea typeface="MS PGothic" panose="020B0600070205080204" pitchFamily="34" charset="-128"/>
              </a:rPr>
              <a:t>: </a:t>
            </a:r>
            <a:r>
              <a:rPr lang="en-GB" sz="1467" dirty="0">
                <a:solidFill>
                  <a:srgbClr val="727272"/>
                </a:solidFill>
                <a:latin typeface="Georgia"/>
                <a:ea typeface="MS PGothic" panose="020B0600070205080204" pitchFamily="34" charset="-128"/>
              </a:rPr>
              <a:t>Figure </a:t>
            </a:r>
            <a:r>
              <a:rPr lang="hu-HU" sz="1467" dirty="0">
                <a:solidFill>
                  <a:srgbClr val="727272"/>
                </a:solidFill>
                <a:latin typeface="Georgia"/>
                <a:ea typeface="MS PGothic" panose="020B0600070205080204" pitchFamily="34" charset="-128"/>
              </a:rPr>
              <a:t>5</a:t>
            </a:r>
            <a:r>
              <a:rPr lang="en-GB" sz="1467" dirty="0">
                <a:solidFill>
                  <a:srgbClr val="727272"/>
                </a:solidFill>
                <a:latin typeface="Georgia"/>
                <a:ea typeface="MS PGothic" panose="020B0600070205080204" pitchFamily="34" charset="-128"/>
              </a:rPr>
              <a:t>.</a:t>
            </a:r>
            <a:r>
              <a:rPr lang="hu-HU" sz="1467" dirty="0">
                <a:solidFill>
                  <a:srgbClr val="727272"/>
                </a:solidFill>
                <a:latin typeface="Georgia"/>
                <a:ea typeface="MS PGothic" panose="020B0600070205080204" pitchFamily="34" charset="-128"/>
              </a:rPr>
              <a:t>2</a:t>
            </a:r>
            <a:endParaRPr lang="en-GB" sz="1467" dirty="0">
              <a:solidFill>
                <a:srgbClr val="727272"/>
              </a:solidFill>
              <a:latin typeface="Georgia"/>
              <a:ea typeface="MS PGothic" panose="020B0600070205080204" pitchFamily="34" charset="-128"/>
            </a:endParaRPr>
          </a:p>
        </p:txBody>
      </p:sp>
      <p:sp>
        <p:nvSpPr>
          <p:cNvPr id="2" name="Slide Number Placeholder 1"/>
          <p:cNvSpPr>
            <a:spLocks noGrp="1"/>
          </p:cNvSpPr>
          <p:nvPr>
            <p:ph type="sldNum" sz="quarter" idx="4"/>
          </p:nvPr>
        </p:nvSpPr>
        <p:spPr>
          <a:xfrm>
            <a:off x="11497095" y="6403219"/>
            <a:ext cx="456000" cy="244800"/>
          </a:xfrm>
        </p:spPr>
        <p:txBody>
          <a:bodyPr/>
          <a:lstStyle/>
          <a:p>
            <a:pPr algn="r" defTabSz="1219170" latinLnBrk="0">
              <a:defRPr/>
            </a:pPr>
            <a:fld id="{B6F15528-21DE-4FAA-801E-634DDDAF4B2B}" type="slidenum">
              <a:rPr lang="en-US" sz="1333">
                <a:solidFill>
                  <a:prstClr val="white"/>
                </a:solidFill>
                <a:latin typeface="Arial"/>
                <a:ea typeface="MS PGothic" panose="020B0600070205080204" pitchFamily="34" charset="-128"/>
              </a:rPr>
              <a:pPr algn="r" defTabSz="1219170" latinLnBrk="0">
                <a:defRPr/>
              </a:pPr>
              <a:t>17</a:t>
            </a:fld>
            <a:endParaRPr lang="en-US" sz="1333" dirty="0">
              <a:solidFill>
                <a:prstClr val="white"/>
              </a:solidFill>
              <a:latin typeface="Arial"/>
              <a:ea typeface="MS PGothic" panose="020B0600070205080204" pitchFamily="34" charset="-128"/>
            </a:endParaRPr>
          </a:p>
        </p:txBody>
      </p:sp>
      <p:cxnSp>
        <p:nvCxnSpPr>
          <p:cNvPr id="15" name="Straight Arrow Connector 14"/>
          <p:cNvCxnSpPr/>
          <p:nvPr/>
        </p:nvCxnSpPr>
        <p:spPr>
          <a:xfrm flipH="1" flipV="1">
            <a:off x="10668000" y="4013030"/>
            <a:ext cx="762299" cy="175591"/>
          </a:xfrm>
          <a:prstGeom prst="straightConnector1">
            <a:avLst/>
          </a:prstGeom>
          <a:ln w="25400">
            <a:solidFill>
              <a:schemeClr val="bg2">
                <a:lumMod val="1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9347202" y="3732609"/>
            <a:ext cx="2296012" cy="150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0">
              <a:defRPr/>
            </a:pPr>
            <a:r>
              <a:rPr lang="hu-HU" sz="1867" dirty="0" err="1">
                <a:solidFill>
                  <a:srgbClr val="E6E6E6">
                    <a:lumMod val="10000"/>
                  </a:srgbClr>
                </a:solidFill>
                <a:latin typeface="Georgia"/>
              </a:rPr>
              <a:t>Difficult</a:t>
            </a:r>
            <a:r>
              <a:rPr lang="hu-HU" sz="1867" dirty="0">
                <a:solidFill>
                  <a:srgbClr val="E6E6E6">
                    <a:lumMod val="10000"/>
                  </a:srgbClr>
                </a:solidFill>
                <a:latin typeface="Georgia"/>
              </a:rPr>
              <a:t> </a:t>
            </a:r>
            <a:r>
              <a:rPr lang="hu-HU" sz="1867" dirty="0" err="1">
                <a:solidFill>
                  <a:srgbClr val="E6E6E6">
                    <a:lumMod val="10000"/>
                  </a:srgbClr>
                </a:solidFill>
                <a:latin typeface="Georgia"/>
              </a:rPr>
              <a:t>problem</a:t>
            </a:r>
            <a:endParaRPr lang="en-GB" sz="1867" dirty="0">
              <a:solidFill>
                <a:srgbClr val="E6E6E6">
                  <a:lumMod val="10000"/>
                </a:srgbClr>
              </a:solidFill>
              <a:latin typeface="Georgia"/>
            </a:endParaRPr>
          </a:p>
        </p:txBody>
      </p:sp>
      <p:grpSp>
        <p:nvGrpSpPr>
          <p:cNvPr id="5" name="Group 4"/>
          <p:cNvGrpSpPr/>
          <p:nvPr/>
        </p:nvGrpSpPr>
        <p:grpSpPr>
          <a:xfrm>
            <a:off x="-110003" y="1571914"/>
            <a:ext cx="1346884" cy="4471409"/>
            <a:chOff x="-86386" y="1573477"/>
            <a:chExt cx="1010163" cy="4471409"/>
          </a:xfrm>
        </p:grpSpPr>
        <p:grpSp>
          <p:nvGrpSpPr>
            <p:cNvPr id="26" name="Group 25"/>
            <p:cNvGrpSpPr/>
            <p:nvPr/>
          </p:nvGrpSpPr>
          <p:grpSpPr>
            <a:xfrm>
              <a:off x="140519" y="1904999"/>
              <a:ext cx="556354" cy="3760764"/>
              <a:chOff x="311207" y="370222"/>
              <a:chExt cx="524977" cy="4797390"/>
            </a:xfrm>
          </p:grpSpPr>
          <p:sp>
            <p:nvSpPr>
              <p:cNvPr id="29" name="Up Arrow 28"/>
              <p:cNvSpPr/>
              <p:nvPr/>
            </p:nvSpPr>
            <p:spPr>
              <a:xfrm>
                <a:off x="311207" y="370222"/>
                <a:ext cx="524977" cy="3871004"/>
              </a:xfrm>
              <a:prstGeom prst="upArrow">
                <a:avLst/>
              </a:prstGeom>
              <a:gradFill>
                <a:gsLst>
                  <a:gs pos="0">
                    <a:schemeClr val="accent1"/>
                  </a:gs>
                  <a:gs pos="76000">
                    <a:schemeClr val="tx2">
                      <a:lumMod val="20000"/>
                      <a:lumOff val="8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19170" latinLnBrk="0">
                  <a:defRPr/>
                </a:pPr>
                <a:endParaRPr lang="en-US" sz="1200">
                  <a:solidFill>
                    <a:sysClr val="windowText" lastClr="000000"/>
                  </a:solidFill>
                  <a:latin typeface="Georgia"/>
                </a:endParaRPr>
              </a:p>
            </p:txBody>
          </p:sp>
          <p:sp>
            <p:nvSpPr>
              <p:cNvPr id="30" name="Up Arrow 29"/>
              <p:cNvSpPr/>
              <p:nvPr/>
            </p:nvSpPr>
            <p:spPr>
              <a:xfrm rot="10800000">
                <a:off x="311541" y="4241227"/>
                <a:ext cx="524636" cy="926385"/>
              </a:xfrm>
              <a:prstGeom prst="upArrow">
                <a:avLst/>
              </a:prstGeom>
              <a:gradFill>
                <a:gsLst>
                  <a:gs pos="0">
                    <a:schemeClr val="bg1">
                      <a:lumMod val="50000"/>
                    </a:schemeClr>
                  </a:gs>
                  <a:gs pos="93000">
                    <a:schemeClr val="bg1">
                      <a:lumMod val="8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19170" latinLnBrk="0">
                  <a:defRPr/>
                </a:pPr>
                <a:endParaRPr lang="en-US" sz="1200">
                  <a:solidFill>
                    <a:sysClr val="windowText" lastClr="000000"/>
                  </a:solidFill>
                  <a:latin typeface="Georgia"/>
                </a:endParaRPr>
              </a:p>
            </p:txBody>
          </p:sp>
        </p:grpSp>
        <p:sp>
          <p:nvSpPr>
            <p:cNvPr id="27" name="TextBox 1"/>
            <p:cNvSpPr txBox="1"/>
            <p:nvPr/>
          </p:nvSpPr>
          <p:spPr>
            <a:xfrm>
              <a:off x="-86386" y="1573477"/>
              <a:ext cx="1010163" cy="154307"/>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latinLnBrk="0">
                <a:defRPr/>
              </a:pPr>
              <a:r>
                <a:rPr lang="en-GB" sz="1867" b="1" i="1" dirty="0">
                  <a:solidFill>
                    <a:srgbClr val="006299"/>
                  </a:solidFill>
                  <a:latin typeface="Georgia"/>
                </a:rPr>
                <a:t>Greater success</a:t>
              </a:r>
            </a:p>
          </p:txBody>
        </p:sp>
        <p:sp>
          <p:nvSpPr>
            <p:cNvPr id="28" name="TextBox 1"/>
            <p:cNvSpPr txBox="1"/>
            <p:nvPr/>
          </p:nvSpPr>
          <p:spPr>
            <a:xfrm>
              <a:off x="-66892" y="5778010"/>
              <a:ext cx="971526" cy="266876"/>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latinLnBrk="0">
                <a:defRPr/>
              </a:pPr>
              <a:r>
                <a:rPr lang="en-GB" sz="1867" b="1" i="1" dirty="0">
                  <a:solidFill>
                    <a:srgbClr val="727272">
                      <a:lumMod val="65000"/>
                      <a:lumOff val="35000"/>
                    </a:srgbClr>
                  </a:solidFill>
                  <a:latin typeface="Georgia"/>
                </a:rPr>
                <a:t>Less success</a:t>
              </a:r>
            </a:p>
          </p:txBody>
        </p:sp>
      </p:grpSp>
      <p:cxnSp>
        <p:nvCxnSpPr>
          <p:cNvPr id="31" name="Straight Arrow Connector 30"/>
          <p:cNvCxnSpPr/>
          <p:nvPr/>
        </p:nvCxnSpPr>
        <p:spPr>
          <a:xfrm flipH="1" flipV="1">
            <a:off x="2133600" y="2717475"/>
            <a:ext cx="203520" cy="229084"/>
          </a:xfrm>
          <a:prstGeom prst="straightConnector1">
            <a:avLst/>
          </a:prstGeom>
          <a:ln w="25400">
            <a:solidFill>
              <a:schemeClr val="bg2">
                <a:lumMod val="1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649016" y="2291297"/>
            <a:ext cx="1778000" cy="329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0">
              <a:defRPr/>
            </a:pPr>
            <a:r>
              <a:rPr lang="hu-HU" sz="1867" dirty="0" err="1">
                <a:solidFill>
                  <a:srgbClr val="E6E6E6">
                    <a:lumMod val="10000"/>
                  </a:srgbClr>
                </a:solidFill>
                <a:latin typeface="Georgia"/>
              </a:rPr>
              <a:t>Easy</a:t>
            </a:r>
            <a:r>
              <a:rPr lang="hu-HU" sz="1867" dirty="0">
                <a:solidFill>
                  <a:srgbClr val="E6E6E6">
                    <a:lumMod val="10000"/>
                  </a:srgbClr>
                </a:solidFill>
                <a:latin typeface="Georgia"/>
              </a:rPr>
              <a:t> </a:t>
            </a:r>
            <a:r>
              <a:rPr lang="hu-HU" sz="1867" dirty="0" err="1">
                <a:solidFill>
                  <a:srgbClr val="E6E6E6">
                    <a:lumMod val="10000"/>
                  </a:srgbClr>
                </a:solidFill>
                <a:latin typeface="Georgia"/>
              </a:rPr>
              <a:t>problem</a:t>
            </a:r>
            <a:endParaRPr lang="en-GB" sz="1867" dirty="0">
              <a:solidFill>
                <a:srgbClr val="E6E6E6">
                  <a:lumMod val="10000"/>
                </a:srgbClr>
              </a:solidFill>
              <a:latin typeface="Georgia"/>
            </a:endParaRPr>
          </a:p>
        </p:txBody>
      </p:sp>
      <p:cxnSp>
        <p:nvCxnSpPr>
          <p:cNvPr id="18" name="Straight Connector 17"/>
          <p:cNvCxnSpPr/>
          <p:nvPr/>
        </p:nvCxnSpPr>
        <p:spPr>
          <a:xfrm>
            <a:off x="1649016" y="4937172"/>
            <a:ext cx="10176000" cy="1"/>
          </a:xfrm>
          <a:prstGeom prst="line">
            <a:avLst/>
          </a:prstGeom>
          <a:ln w="254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972581" y="1378927"/>
            <a:ext cx="1364539"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0">
              <a:defRPr/>
            </a:pPr>
            <a:r>
              <a:rPr lang="en-GB" sz="1600" dirty="0">
                <a:solidFill>
                  <a:srgbClr val="727272"/>
                </a:solidFill>
                <a:latin typeface="Georgia"/>
              </a:rPr>
              <a:t>Odds ratio</a:t>
            </a:r>
          </a:p>
        </p:txBody>
      </p:sp>
      <p:sp>
        <p:nvSpPr>
          <p:cNvPr id="21" name="Rectangle 20"/>
          <p:cNvSpPr/>
          <p:nvPr/>
        </p:nvSpPr>
        <p:spPr>
          <a:xfrm rot="10800000">
            <a:off x="1592081" y="1696249"/>
            <a:ext cx="10224000" cy="3216000"/>
          </a:xfrm>
          <a:prstGeom prst="rect">
            <a:avLst/>
          </a:prstGeom>
          <a:solidFill>
            <a:srgbClr val="00B05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1219170" latinLnBrk="0">
              <a:defRPr/>
            </a:pPr>
            <a:endParaRPr lang="en-GB" sz="1467">
              <a:solidFill>
                <a:prstClr val="white"/>
              </a:solidFill>
              <a:latin typeface="Georgia"/>
            </a:endParaRPr>
          </a:p>
        </p:txBody>
      </p:sp>
    </p:spTree>
    <p:extLst>
      <p:ext uri="{BB962C8B-B14F-4D97-AF65-F5344CB8AC3E}">
        <p14:creationId xmlns:p14="http://schemas.microsoft.com/office/powerpoint/2010/main" val="896667976"/>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2000"/>
                                        <p:tgtEl>
                                          <p:spTgt spid="1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2000"/>
                                        <p:tgtEl>
                                          <p:spTgt spid="16"/>
                                        </p:tgtEl>
                                      </p:cBhvr>
                                    </p:animEffect>
                                  </p:childTnLst>
                                </p:cTn>
                              </p:par>
                              <p:par>
                                <p:cTn id="14" presetID="22" presetClass="entr" presetSubtype="4"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2000"/>
                                        <p:tgtEl>
                                          <p:spTgt spid="3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2000"/>
                                        <p:tgtEl>
                                          <p:spTgt spid="32"/>
                                        </p:tgtEl>
                                      </p:cBhvr>
                                    </p:animEffect>
                                  </p:childTnLst>
                                </p:cTn>
                              </p:par>
                              <p:par>
                                <p:cTn id="20" presetID="22" presetClass="entr" presetSubtype="4"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2000"/>
                                        <p:tgtEl>
                                          <p:spTgt spid="15"/>
                                        </p:tgtEl>
                                      </p:cBhvr>
                                    </p:animEffect>
                                  </p:childTnLst>
                                </p:cTn>
                              </p:par>
                              <p:par>
                                <p:cTn id="23" presetID="2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2000"/>
                                        <p:tgtEl>
                                          <p:spTgt spid="5"/>
                                        </p:tgtEl>
                                      </p:cBhvr>
                                    </p:animEffect>
                                  </p:childTnLst>
                                </p:cTn>
                              </p:par>
                            </p:childTnLst>
                          </p:cTn>
                        </p:par>
                        <p:par>
                          <p:cTn id="26" fill="hold">
                            <p:stCondLst>
                              <p:cond delay="2000"/>
                            </p:stCondLst>
                            <p:childTnLst>
                              <p:par>
                                <p:cTn id="27" presetID="47"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22" presetClass="entr" presetSubtype="8"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32" grpId="0"/>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84387" y="909209"/>
            <a:ext cx="1541220" cy="102535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609585" eaLnBrk="0" fontAlgn="base" latinLnBrk="0" hangingPunct="0">
              <a:spcBef>
                <a:spcPct val="0"/>
              </a:spcBef>
              <a:spcAft>
                <a:spcPct val="0"/>
              </a:spcAft>
            </a:pPr>
            <a:endParaRPr lang="en-GB" sz="2400">
              <a:solidFill>
                <a:prstClr val="black"/>
              </a:solidFill>
              <a:latin typeface="Calibri"/>
            </a:endParaRPr>
          </a:p>
        </p:txBody>
      </p:sp>
      <p:sp>
        <p:nvSpPr>
          <p:cNvPr id="22" name="Rectangle 21"/>
          <p:cNvSpPr/>
          <p:nvPr/>
        </p:nvSpPr>
        <p:spPr>
          <a:xfrm>
            <a:off x="1476280" y="4572554"/>
            <a:ext cx="10359505" cy="13705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609585" eaLnBrk="0" fontAlgn="base" latinLnBrk="0" hangingPunct="0">
              <a:spcBef>
                <a:spcPct val="0"/>
              </a:spcBef>
              <a:spcAft>
                <a:spcPct val="0"/>
              </a:spcAft>
            </a:pPr>
            <a:endParaRPr lang="en-GB" sz="2400">
              <a:solidFill>
                <a:prstClr val="white"/>
              </a:solidFill>
              <a:latin typeface="Calibri"/>
            </a:endParaRPr>
          </a:p>
        </p:txBody>
      </p:sp>
      <p:sp>
        <p:nvSpPr>
          <p:cNvPr id="3" name="Title 2"/>
          <p:cNvSpPr>
            <a:spLocks noGrp="1"/>
          </p:cNvSpPr>
          <p:nvPr>
            <p:ph type="title"/>
          </p:nvPr>
        </p:nvSpPr>
        <p:spPr>
          <a:xfrm>
            <a:off x="1440099" y="152400"/>
            <a:ext cx="9888000" cy="1022400"/>
          </a:xfrm>
        </p:spPr>
        <p:txBody>
          <a:bodyPr/>
          <a:lstStyle/>
          <a:p>
            <a:r>
              <a:rPr lang="en-GB" b="1" dirty="0">
                <a:highlight>
                  <a:srgbClr val="FFFF00"/>
                </a:highlight>
                <a:latin typeface="+mn-lt"/>
              </a:rPr>
              <a:t>Elaboration strategies</a:t>
            </a:r>
            <a:r>
              <a:rPr lang="en-GB" dirty="0">
                <a:highlight>
                  <a:srgbClr val="FFFF00"/>
                </a:highlight>
                <a:latin typeface="+mn-lt"/>
              </a:rPr>
              <a:t> </a:t>
            </a:r>
            <a:r>
              <a:rPr lang="en-GB" dirty="0">
                <a:latin typeface="+mn-lt"/>
              </a:rPr>
              <a:t>are </a:t>
            </a:r>
            <a:r>
              <a:rPr lang="en-GB" b="1" dirty="0">
                <a:latin typeface="+mn-lt"/>
              </a:rPr>
              <a:t>more useful</a:t>
            </a:r>
            <a:r>
              <a:rPr lang="en-GB" dirty="0">
                <a:latin typeface="+mn-lt"/>
              </a:rPr>
              <a:t> as problems become </a:t>
            </a:r>
            <a:r>
              <a:rPr lang="en-GB" b="1" dirty="0">
                <a:latin typeface="+mn-lt"/>
              </a:rPr>
              <a:t>more difficult </a:t>
            </a:r>
            <a:r>
              <a:rPr lang="en-US" i="1" dirty="0">
                <a:latin typeface="+mn-lt"/>
              </a:rPr>
              <a:t>(OECD average)</a:t>
            </a:r>
            <a:endParaRPr lang="en-GB" b="1" dirty="0">
              <a:latin typeface="+mn-lt"/>
            </a:endParaRPr>
          </a:p>
        </p:txBody>
      </p:sp>
      <p:graphicFrame>
        <p:nvGraphicFramePr>
          <p:cNvPr id="4" name="Content Placeholder 3"/>
          <p:cNvGraphicFramePr>
            <a:graphicFrameLocks noGrp="1"/>
          </p:cNvGraphicFramePr>
          <p:nvPr>
            <p:ph idx="1"/>
            <p:extLst/>
          </p:nvPr>
        </p:nvGraphicFramePr>
        <p:xfrm>
          <a:off x="711200" y="1380091"/>
          <a:ext cx="11379200" cy="540096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rot="20816723">
            <a:off x="5274187" y="2253256"/>
            <a:ext cx="3127124" cy="1528945"/>
          </a:xfrm>
          <a:prstGeom prst="rect">
            <a:avLst/>
          </a:prstGeom>
          <a:noFill/>
        </p:spPr>
        <p:txBody>
          <a:bodyPr vert="horz" wrap="square" rtlCol="0">
            <a:spAutoFit/>
          </a:bodyPr>
          <a:lstStyle/>
          <a:p>
            <a:pPr algn="ctr" defTabSz="1219170" latinLnBrk="0">
              <a:defRPr/>
            </a:pPr>
            <a:r>
              <a:rPr lang="hu-HU" sz="1867" b="1" dirty="0" err="1">
                <a:solidFill>
                  <a:srgbClr val="727272"/>
                </a:solidFill>
                <a:latin typeface="Georgia"/>
                <a:ea typeface="MS PGothic" panose="020B0600070205080204" pitchFamily="34" charset="-128"/>
              </a:rPr>
              <a:t>Using</a:t>
            </a:r>
            <a:r>
              <a:rPr lang="hu-HU" sz="1867" b="1" dirty="0">
                <a:solidFill>
                  <a:srgbClr val="727272"/>
                </a:solidFill>
                <a:latin typeface="Georgia"/>
                <a:ea typeface="MS PGothic" panose="020B0600070205080204" pitchFamily="34" charset="-128"/>
              </a:rPr>
              <a:t> </a:t>
            </a:r>
            <a:r>
              <a:rPr lang="hu-HU" sz="1867" b="1" dirty="0" err="1">
                <a:solidFill>
                  <a:srgbClr val="727272"/>
                </a:solidFill>
                <a:latin typeface="Georgia"/>
                <a:ea typeface="MS PGothic" panose="020B0600070205080204" pitchFamily="34" charset="-128"/>
              </a:rPr>
              <a:t>elaboration</a:t>
            </a:r>
            <a:r>
              <a:rPr lang="hu-HU" sz="1867" b="1" dirty="0">
                <a:solidFill>
                  <a:srgbClr val="727272"/>
                </a:solidFill>
                <a:latin typeface="Georgia"/>
                <a:ea typeface="MS PGothic" panose="020B0600070205080204" pitchFamily="34" charset="-128"/>
              </a:rPr>
              <a:t> </a:t>
            </a:r>
            <a:r>
              <a:rPr lang="hu-HU" sz="1867" b="1" dirty="0" err="1">
                <a:solidFill>
                  <a:srgbClr val="727272"/>
                </a:solidFill>
                <a:latin typeface="Georgia"/>
                <a:ea typeface="MS PGothic" panose="020B0600070205080204" pitchFamily="34" charset="-128"/>
              </a:rPr>
              <a:t>strategies</a:t>
            </a:r>
            <a:r>
              <a:rPr lang="hu-HU" sz="1867" b="1" dirty="0">
                <a:solidFill>
                  <a:srgbClr val="727272"/>
                </a:solidFill>
                <a:latin typeface="Georgia"/>
                <a:ea typeface="MS PGothic" panose="020B0600070205080204" pitchFamily="34" charset="-128"/>
              </a:rPr>
              <a:t> </a:t>
            </a:r>
            <a:r>
              <a:rPr lang="en-GB" sz="1867" b="1" dirty="0">
                <a:solidFill>
                  <a:srgbClr val="727272"/>
                </a:solidFill>
                <a:latin typeface="Georgia"/>
                <a:ea typeface="MS PGothic" panose="020B0600070205080204" pitchFamily="34" charset="-128"/>
              </a:rPr>
              <a:t>is associated with</a:t>
            </a:r>
            <a:r>
              <a:rPr lang="hu-HU" sz="1867" b="1" dirty="0">
                <a:solidFill>
                  <a:srgbClr val="727272"/>
                </a:solidFill>
                <a:latin typeface="Georgia"/>
                <a:ea typeface="MS PGothic" panose="020B0600070205080204" pitchFamily="34" charset="-128"/>
              </a:rPr>
              <a:t> a </a:t>
            </a:r>
            <a:r>
              <a:rPr lang="hu-HU" sz="1867" b="1" dirty="0" err="1">
                <a:solidFill>
                  <a:srgbClr val="727272"/>
                </a:solidFill>
                <a:latin typeface="Georgia"/>
                <a:ea typeface="MS PGothic" panose="020B0600070205080204" pitchFamily="34" charset="-128"/>
              </a:rPr>
              <a:t>greater</a:t>
            </a:r>
            <a:r>
              <a:rPr lang="hu-HU" sz="1867" b="1" dirty="0">
                <a:solidFill>
                  <a:srgbClr val="727272"/>
                </a:solidFill>
                <a:latin typeface="Georgia"/>
                <a:ea typeface="MS PGothic" panose="020B0600070205080204" pitchFamily="34" charset="-128"/>
              </a:rPr>
              <a:t> </a:t>
            </a:r>
            <a:r>
              <a:rPr lang="hu-HU" sz="1867" b="1" dirty="0" err="1">
                <a:solidFill>
                  <a:srgbClr val="727272"/>
                </a:solidFill>
                <a:latin typeface="Georgia"/>
                <a:ea typeface="MS PGothic" panose="020B0600070205080204" pitchFamily="34" charset="-128"/>
              </a:rPr>
              <a:t>chance</a:t>
            </a:r>
            <a:r>
              <a:rPr lang="en-GB" sz="1867" b="1" dirty="0">
                <a:solidFill>
                  <a:srgbClr val="727272"/>
                </a:solidFill>
                <a:latin typeface="Georgia"/>
                <a:ea typeface="MS PGothic" panose="020B0600070205080204" pitchFamily="34" charset="-128"/>
              </a:rPr>
              <a:t> of success as problems become more difficult</a:t>
            </a:r>
          </a:p>
        </p:txBody>
      </p:sp>
      <p:sp>
        <p:nvSpPr>
          <p:cNvPr id="17" name="TextBox 16"/>
          <p:cNvSpPr txBox="1"/>
          <p:nvPr/>
        </p:nvSpPr>
        <p:spPr>
          <a:xfrm>
            <a:off x="1984" y="6528000"/>
            <a:ext cx="2639616" cy="338554"/>
          </a:xfrm>
          <a:prstGeom prst="rect">
            <a:avLst/>
          </a:prstGeom>
          <a:noFill/>
        </p:spPr>
        <p:txBody>
          <a:bodyPr wrap="square" rtlCol="0">
            <a:spAutoFit/>
          </a:bodyPr>
          <a:lstStyle/>
          <a:p>
            <a:pPr defTabSz="1219170" latinLnBrk="0">
              <a:defRPr/>
            </a:pPr>
            <a:r>
              <a:rPr lang="fr-FR" sz="1600" dirty="0">
                <a:solidFill>
                  <a:srgbClr val="727272"/>
                </a:solidFill>
                <a:latin typeface="Georgia"/>
                <a:ea typeface="MS PGothic" panose="020B0600070205080204" pitchFamily="34" charset="-128"/>
              </a:rPr>
              <a:t>Source</a:t>
            </a:r>
            <a:r>
              <a:rPr lang="fr-FR" sz="1467" dirty="0">
                <a:solidFill>
                  <a:srgbClr val="727272"/>
                </a:solidFill>
                <a:latin typeface="Georgia"/>
                <a:ea typeface="MS PGothic" panose="020B0600070205080204" pitchFamily="34" charset="-128"/>
              </a:rPr>
              <a:t>: </a:t>
            </a:r>
            <a:r>
              <a:rPr lang="en-GB" sz="1467" dirty="0">
                <a:solidFill>
                  <a:srgbClr val="727272"/>
                </a:solidFill>
                <a:latin typeface="Georgia"/>
                <a:ea typeface="MS PGothic" panose="020B0600070205080204" pitchFamily="34" charset="-128"/>
              </a:rPr>
              <a:t>Figure </a:t>
            </a:r>
            <a:r>
              <a:rPr lang="hu-HU" sz="1467" dirty="0">
                <a:solidFill>
                  <a:srgbClr val="727272"/>
                </a:solidFill>
                <a:latin typeface="Georgia"/>
                <a:ea typeface="MS PGothic" panose="020B0600070205080204" pitchFamily="34" charset="-128"/>
              </a:rPr>
              <a:t>6</a:t>
            </a:r>
            <a:r>
              <a:rPr lang="en-GB" sz="1467" dirty="0">
                <a:solidFill>
                  <a:srgbClr val="727272"/>
                </a:solidFill>
                <a:latin typeface="Georgia"/>
                <a:ea typeface="MS PGothic" panose="020B0600070205080204" pitchFamily="34" charset="-128"/>
              </a:rPr>
              <a:t>.</a:t>
            </a:r>
            <a:r>
              <a:rPr lang="hu-HU" sz="1467" dirty="0">
                <a:solidFill>
                  <a:srgbClr val="727272"/>
                </a:solidFill>
                <a:latin typeface="Georgia"/>
                <a:ea typeface="MS PGothic" panose="020B0600070205080204" pitchFamily="34" charset="-128"/>
              </a:rPr>
              <a:t>2</a:t>
            </a:r>
            <a:endParaRPr lang="en-GB" sz="1467" dirty="0">
              <a:solidFill>
                <a:srgbClr val="727272"/>
              </a:solidFill>
              <a:latin typeface="Georgia"/>
              <a:ea typeface="MS PGothic" panose="020B0600070205080204" pitchFamily="34" charset="-128"/>
            </a:endParaRPr>
          </a:p>
        </p:txBody>
      </p:sp>
      <p:sp>
        <p:nvSpPr>
          <p:cNvPr id="20" name="Rectangle 19"/>
          <p:cNvSpPr/>
          <p:nvPr/>
        </p:nvSpPr>
        <p:spPr>
          <a:xfrm rot="10800000">
            <a:off x="1476289" y="1695726"/>
            <a:ext cx="10385255" cy="2863273"/>
          </a:xfrm>
          <a:prstGeom prst="rect">
            <a:avLst/>
          </a:prstGeom>
          <a:solidFill>
            <a:srgbClr val="00B05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1219170" latinLnBrk="0">
              <a:defRPr/>
            </a:pPr>
            <a:endParaRPr lang="en-GB" sz="1467">
              <a:solidFill>
                <a:prstClr val="white"/>
              </a:solidFill>
              <a:latin typeface="Georgia"/>
            </a:endParaRPr>
          </a:p>
        </p:txBody>
      </p:sp>
      <p:sp>
        <p:nvSpPr>
          <p:cNvPr id="2" name="Slide Number Placeholder 1"/>
          <p:cNvSpPr>
            <a:spLocks noGrp="1"/>
          </p:cNvSpPr>
          <p:nvPr>
            <p:ph type="sldNum" sz="quarter" idx="4"/>
          </p:nvPr>
        </p:nvSpPr>
        <p:spPr/>
        <p:txBody>
          <a:bodyPr/>
          <a:lstStyle/>
          <a:p>
            <a:pPr algn="r" defTabSz="1219170" latinLnBrk="0">
              <a:defRPr/>
            </a:pPr>
            <a:fld id="{B6F15528-21DE-4FAA-801E-634DDDAF4B2B}" type="slidenum">
              <a:rPr lang="en-US" sz="1333">
                <a:solidFill>
                  <a:prstClr val="white"/>
                </a:solidFill>
                <a:latin typeface="Arial"/>
                <a:ea typeface="MS PGothic" panose="020B0600070205080204" pitchFamily="34" charset="-128"/>
              </a:rPr>
              <a:pPr algn="r" defTabSz="1219170" latinLnBrk="0">
                <a:defRPr/>
              </a:pPr>
              <a:t>18</a:t>
            </a:fld>
            <a:endParaRPr lang="en-US" sz="1333">
              <a:solidFill>
                <a:prstClr val="white"/>
              </a:solidFill>
              <a:latin typeface="Arial"/>
              <a:ea typeface="MS PGothic" panose="020B0600070205080204" pitchFamily="34" charset="-128"/>
            </a:endParaRPr>
          </a:p>
        </p:txBody>
      </p:sp>
      <p:cxnSp>
        <p:nvCxnSpPr>
          <p:cNvPr id="15" name="Straight Arrow Connector 14"/>
          <p:cNvCxnSpPr/>
          <p:nvPr/>
        </p:nvCxnSpPr>
        <p:spPr>
          <a:xfrm flipH="1">
            <a:off x="11277603" y="2921001"/>
            <a:ext cx="276637" cy="317500"/>
          </a:xfrm>
          <a:prstGeom prst="straightConnector1">
            <a:avLst/>
          </a:prstGeom>
          <a:ln w="25400">
            <a:solidFill>
              <a:schemeClr val="bg2">
                <a:lumMod val="1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9972685" y="3352800"/>
            <a:ext cx="1914515"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0">
              <a:defRPr/>
            </a:pPr>
            <a:r>
              <a:rPr lang="hu-HU" sz="1867" dirty="0" err="1">
                <a:solidFill>
                  <a:srgbClr val="E6E6E6">
                    <a:lumMod val="10000"/>
                  </a:srgbClr>
                </a:solidFill>
                <a:latin typeface="Georgia"/>
              </a:rPr>
              <a:t>Difficult</a:t>
            </a:r>
            <a:r>
              <a:rPr lang="hu-HU" sz="1867" dirty="0">
                <a:solidFill>
                  <a:srgbClr val="E6E6E6">
                    <a:lumMod val="10000"/>
                  </a:srgbClr>
                </a:solidFill>
                <a:latin typeface="Georgia"/>
              </a:rPr>
              <a:t> </a:t>
            </a:r>
            <a:r>
              <a:rPr lang="hu-HU" sz="1867" dirty="0" err="1">
                <a:solidFill>
                  <a:srgbClr val="E6E6E6">
                    <a:lumMod val="10000"/>
                  </a:srgbClr>
                </a:solidFill>
                <a:latin typeface="Georgia"/>
              </a:rPr>
              <a:t>problem</a:t>
            </a:r>
            <a:endParaRPr lang="en-GB" sz="1867" dirty="0">
              <a:solidFill>
                <a:srgbClr val="E6E6E6">
                  <a:lumMod val="10000"/>
                </a:srgbClr>
              </a:solidFill>
              <a:latin typeface="Georgia"/>
            </a:endParaRPr>
          </a:p>
        </p:txBody>
      </p:sp>
      <p:grpSp>
        <p:nvGrpSpPr>
          <p:cNvPr id="14" name="Group 13"/>
          <p:cNvGrpSpPr/>
          <p:nvPr/>
        </p:nvGrpSpPr>
        <p:grpSpPr>
          <a:xfrm>
            <a:off x="-203200" y="1498600"/>
            <a:ext cx="1346885" cy="4673600"/>
            <a:chOff x="-152400" y="1123950"/>
            <a:chExt cx="1010164" cy="3505200"/>
          </a:xfrm>
        </p:grpSpPr>
        <p:grpSp>
          <p:nvGrpSpPr>
            <p:cNvPr id="6" name="Group 5"/>
            <p:cNvGrpSpPr/>
            <p:nvPr/>
          </p:nvGrpSpPr>
          <p:grpSpPr>
            <a:xfrm>
              <a:off x="74323" y="1409700"/>
              <a:ext cx="556355" cy="2864594"/>
              <a:chOff x="74330" y="1383556"/>
              <a:chExt cx="556355" cy="2864594"/>
            </a:xfrm>
          </p:grpSpPr>
          <p:sp>
            <p:nvSpPr>
              <p:cNvPr id="29" name="Up Arrow 28"/>
              <p:cNvSpPr/>
              <p:nvPr/>
            </p:nvSpPr>
            <p:spPr>
              <a:xfrm>
                <a:off x="74330" y="1383556"/>
                <a:ext cx="556355" cy="2102594"/>
              </a:xfrm>
              <a:prstGeom prst="upArrow">
                <a:avLst/>
              </a:prstGeom>
              <a:gradFill>
                <a:gsLst>
                  <a:gs pos="0">
                    <a:schemeClr val="accent1"/>
                  </a:gs>
                  <a:gs pos="76000">
                    <a:schemeClr val="tx2">
                      <a:lumMod val="20000"/>
                      <a:lumOff val="8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19170" latinLnBrk="0">
                  <a:defRPr/>
                </a:pPr>
                <a:endParaRPr lang="en-US" sz="1733">
                  <a:solidFill>
                    <a:sysClr val="windowText" lastClr="000000"/>
                  </a:solidFill>
                  <a:latin typeface="Georgia"/>
                </a:endParaRPr>
              </a:p>
            </p:txBody>
          </p:sp>
          <p:sp>
            <p:nvSpPr>
              <p:cNvPr id="30" name="Up Arrow 29"/>
              <p:cNvSpPr/>
              <p:nvPr/>
            </p:nvSpPr>
            <p:spPr>
              <a:xfrm rot="10800000">
                <a:off x="74684" y="3380507"/>
                <a:ext cx="555994" cy="867643"/>
              </a:xfrm>
              <a:prstGeom prst="upArrow">
                <a:avLst/>
              </a:prstGeom>
              <a:gradFill>
                <a:gsLst>
                  <a:gs pos="0">
                    <a:schemeClr val="bg1">
                      <a:lumMod val="50000"/>
                    </a:schemeClr>
                  </a:gs>
                  <a:gs pos="93000">
                    <a:schemeClr val="bg1">
                      <a:lumMod val="8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19170" latinLnBrk="0">
                  <a:defRPr/>
                </a:pPr>
                <a:endParaRPr lang="en-US" sz="1733">
                  <a:solidFill>
                    <a:sysClr val="windowText" lastClr="000000"/>
                  </a:solidFill>
                  <a:latin typeface="Georgia"/>
                </a:endParaRPr>
              </a:p>
            </p:txBody>
          </p:sp>
        </p:grpSp>
        <p:grpSp>
          <p:nvGrpSpPr>
            <p:cNvPr id="7" name="Group 6"/>
            <p:cNvGrpSpPr/>
            <p:nvPr/>
          </p:nvGrpSpPr>
          <p:grpSpPr>
            <a:xfrm>
              <a:off x="-152400" y="1123950"/>
              <a:ext cx="1010164" cy="3505200"/>
              <a:chOff x="-152400" y="1123950"/>
              <a:chExt cx="1010164" cy="3409715"/>
            </a:xfrm>
          </p:grpSpPr>
          <p:sp>
            <p:nvSpPr>
              <p:cNvPr id="27" name="TextBox 1"/>
              <p:cNvSpPr txBox="1"/>
              <p:nvPr/>
            </p:nvSpPr>
            <p:spPr>
              <a:xfrm>
                <a:off x="-152400" y="1123950"/>
                <a:ext cx="1010164" cy="115731"/>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latinLnBrk="0">
                  <a:defRPr/>
                </a:pPr>
                <a:r>
                  <a:rPr lang="en-GB" sz="1733" b="1" i="1" dirty="0">
                    <a:solidFill>
                      <a:srgbClr val="006299"/>
                    </a:solidFill>
                    <a:latin typeface="Georgia"/>
                  </a:rPr>
                  <a:t>Greater success</a:t>
                </a:r>
              </a:p>
            </p:txBody>
          </p:sp>
          <p:sp>
            <p:nvSpPr>
              <p:cNvPr id="28" name="TextBox 1"/>
              <p:cNvSpPr txBox="1"/>
              <p:nvPr/>
            </p:nvSpPr>
            <p:spPr>
              <a:xfrm>
                <a:off x="-133255" y="4333508"/>
                <a:ext cx="971527" cy="200157"/>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latinLnBrk="0">
                  <a:defRPr/>
                </a:pPr>
                <a:r>
                  <a:rPr lang="en-GB" sz="1733" b="1" i="1" dirty="0">
                    <a:solidFill>
                      <a:srgbClr val="727272">
                        <a:lumMod val="65000"/>
                        <a:lumOff val="35000"/>
                      </a:srgbClr>
                    </a:solidFill>
                    <a:latin typeface="Georgia"/>
                  </a:rPr>
                  <a:t>Less success</a:t>
                </a:r>
              </a:p>
            </p:txBody>
          </p:sp>
        </p:grpSp>
      </p:grpSp>
      <p:cxnSp>
        <p:nvCxnSpPr>
          <p:cNvPr id="31" name="Straight Arrow Connector 30"/>
          <p:cNvCxnSpPr/>
          <p:nvPr/>
        </p:nvCxnSpPr>
        <p:spPr>
          <a:xfrm>
            <a:off x="2540000" y="5505047"/>
            <a:ext cx="812800" cy="292099"/>
          </a:xfrm>
          <a:prstGeom prst="straightConnector1">
            <a:avLst/>
          </a:prstGeom>
          <a:ln w="25400">
            <a:solidFill>
              <a:schemeClr val="bg2">
                <a:lumMod val="1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208576" y="5543393"/>
            <a:ext cx="1727200" cy="4059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0">
              <a:defRPr/>
            </a:pPr>
            <a:r>
              <a:rPr lang="hu-HU" sz="1867" dirty="0" err="1">
                <a:solidFill>
                  <a:srgbClr val="E6E6E6">
                    <a:lumMod val="10000"/>
                  </a:srgbClr>
                </a:solidFill>
                <a:latin typeface="Georgia"/>
              </a:rPr>
              <a:t>Easy</a:t>
            </a:r>
            <a:r>
              <a:rPr lang="hu-HU" sz="1867" dirty="0">
                <a:solidFill>
                  <a:srgbClr val="E6E6E6">
                    <a:lumMod val="10000"/>
                  </a:srgbClr>
                </a:solidFill>
                <a:latin typeface="Georgia"/>
              </a:rPr>
              <a:t> </a:t>
            </a:r>
            <a:r>
              <a:rPr lang="hu-HU" sz="1867" dirty="0" err="1">
                <a:solidFill>
                  <a:srgbClr val="E6E6E6">
                    <a:lumMod val="10000"/>
                  </a:srgbClr>
                </a:solidFill>
                <a:latin typeface="Georgia"/>
              </a:rPr>
              <a:t>problem</a:t>
            </a:r>
            <a:endParaRPr lang="en-GB" sz="1867" dirty="0">
              <a:solidFill>
                <a:srgbClr val="E6E6E6">
                  <a:lumMod val="10000"/>
                </a:srgbClr>
              </a:solidFill>
              <a:latin typeface="Georgia"/>
            </a:endParaRPr>
          </a:p>
        </p:txBody>
      </p:sp>
      <p:cxnSp>
        <p:nvCxnSpPr>
          <p:cNvPr id="18" name="Straight Connector 17"/>
          <p:cNvCxnSpPr/>
          <p:nvPr/>
        </p:nvCxnSpPr>
        <p:spPr>
          <a:xfrm>
            <a:off x="1501694" y="4562281"/>
            <a:ext cx="10359852" cy="0"/>
          </a:xfrm>
          <a:prstGeom prst="line">
            <a:avLst/>
          </a:prstGeom>
          <a:ln w="254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175781" y="1295400"/>
            <a:ext cx="1364219" cy="386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0">
              <a:defRPr/>
            </a:pPr>
            <a:r>
              <a:rPr lang="en-GB" sz="1600" dirty="0">
                <a:solidFill>
                  <a:srgbClr val="727272"/>
                </a:solidFill>
                <a:latin typeface="Georgia"/>
              </a:rPr>
              <a:t>Odds ratio</a:t>
            </a:r>
          </a:p>
        </p:txBody>
      </p:sp>
    </p:spTree>
    <p:extLst>
      <p:ext uri="{BB962C8B-B14F-4D97-AF65-F5344CB8AC3E}">
        <p14:creationId xmlns:p14="http://schemas.microsoft.com/office/powerpoint/2010/main" val="3270139215"/>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2000"/>
                                        <p:tgtEl>
                                          <p:spTgt spid="1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2000"/>
                                        <p:tgtEl>
                                          <p:spTgt spid="16"/>
                                        </p:tgtEl>
                                      </p:cBhvr>
                                    </p:animEffect>
                                  </p:childTnLst>
                                </p:cTn>
                              </p:par>
                              <p:par>
                                <p:cTn id="14" presetID="22" presetClass="entr" presetSubtype="4"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2000"/>
                                        <p:tgtEl>
                                          <p:spTgt spid="3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2000"/>
                                        <p:tgtEl>
                                          <p:spTgt spid="32"/>
                                        </p:tgtEl>
                                      </p:cBhvr>
                                    </p:animEffect>
                                  </p:childTnLst>
                                </p:cTn>
                              </p:par>
                              <p:par>
                                <p:cTn id="20" presetID="22" presetClass="entr" presetSubtype="4"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2000"/>
                                        <p:tgtEl>
                                          <p:spTgt spid="1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2000"/>
                                        <p:tgtEl>
                                          <p:spTgt spid="20"/>
                                        </p:tgtEl>
                                      </p:cBhvr>
                                    </p:animEffect>
                                  </p:childTnLst>
                                </p:cTn>
                              </p:par>
                              <p:par>
                                <p:cTn id="26" presetID="22" presetClass="entr" presetSubtype="4"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2000"/>
                                        <p:tgtEl>
                                          <p:spTgt spid="14"/>
                                        </p:tgtEl>
                                      </p:cBhvr>
                                    </p:animEffect>
                                  </p:childTnLst>
                                </p:cTn>
                              </p:par>
                            </p:childTnLst>
                          </p:cTn>
                        </p:par>
                        <p:par>
                          <p:cTn id="29" fill="hold">
                            <p:stCondLst>
                              <p:cond delay="2000"/>
                            </p:stCondLst>
                            <p:childTnLst>
                              <p:par>
                                <p:cTn id="30" presetID="4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animBg="1"/>
      <p:bldP spid="16" grpId="0"/>
      <p:bldP spid="32"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73565" y="144787"/>
            <a:ext cx="9026795" cy="1080120"/>
          </a:xfrm>
        </p:spPr>
        <p:txBody>
          <a:bodyPr/>
          <a:lstStyle/>
          <a:p>
            <a:r>
              <a:rPr lang="en-GB" sz="3467" b="1" dirty="0">
                <a:latin typeface="+mn-lt"/>
              </a:rPr>
              <a:t>Teaching </a:t>
            </a:r>
            <a:r>
              <a:rPr lang="en-GB" sz="3467" dirty="0">
                <a:latin typeface="+mn-lt"/>
              </a:rPr>
              <a:t>and</a:t>
            </a:r>
            <a:r>
              <a:rPr lang="en-GB" sz="3467" b="1" dirty="0">
                <a:latin typeface="+mn-lt"/>
              </a:rPr>
              <a:t> learning strategies </a:t>
            </a:r>
            <a:r>
              <a:rPr lang="en-GB" sz="3467" dirty="0">
                <a:latin typeface="+mn-lt"/>
              </a:rPr>
              <a:t>in</a:t>
            </a:r>
            <a:r>
              <a:rPr lang="en-GB" sz="3467" b="1" dirty="0">
                <a:latin typeface="+mn-lt"/>
              </a:rPr>
              <a:t> mathematics</a:t>
            </a:r>
          </a:p>
        </p:txBody>
      </p:sp>
      <p:sp>
        <p:nvSpPr>
          <p:cNvPr id="2" name="Slide Number Placeholder 1"/>
          <p:cNvSpPr>
            <a:spLocks noGrp="1"/>
          </p:cNvSpPr>
          <p:nvPr>
            <p:ph type="sldNum" sz="quarter" idx="4"/>
          </p:nvPr>
        </p:nvSpPr>
        <p:spPr/>
        <p:txBody>
          <a:bodyPr/>
          <a:lstStyle/>
          <a:p>
            <a:pPr algn="r" defTabSz="1219170" latinLnBrk="0">
              <a:defRPr/>
            </a:pPr>
            <a:fld id="{1A34C1CC-B3BE-4BC0-9F65-1600614F81BC}" type="slidenum">
              <a:rPr lang="en-GB" sz="1333">
                <a:solidFill>
                  <a:prstClr val="white"/>
                </a:solidFill>
                <a:latin typeface="Arial"/>
                <a:ea typeface="MS PGothic" panose="020B0600070205080204" pitchFamily="34" charset="-128"/>
              </a:rPr>
              <a:pPr algn="r" defTabSz="1219170" latinLnBrk="0">
                <a:defRPr/>
              </a:pPr>
              <a:t>19</a:t>
            </a:fld>
            <a:endParaRPr lang="en-GB" sz="1333">
              <a:solidFill>
                <a:prstClr val="white"/>
              </a:solidFill>
              <a:latin typeface="Arial"/>
              <a:ea typeface="MS PGothic" panose="020B0600070205080204" pitchFamily="34" charset="-128"/>
            </a:endParaRPr>
          </a:p>
        </p:txBody>
      </p:sp>
      <p:graphicFrame>
        <p:nvGraphicFramePr>
          <p:cNvPr id="7" name="Chart 6"/>
          <p:cNvGraphicFramePr/>
          <p:nvPr>
            <p:extLst/>
          </p:nvPr>
        </p:nvGraphicFramePr>
        <p:xfrm>
          <a:off x="0" y="1295400"/>
          <a:ext cx="11785600" cy="51816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p:cNvCxnSpPr/>
          <p:nvPr/>
        </p:nvCxnSpPr>
        <p:spPr>
          <a:xfrm flipH="1">
            <a:off x="812802" y="3429001"/>
            <a:ext cx="1" cy="1934321"/>
          </a:xfrm>
          <a:prstGeom prst="straightConnector1">
            <a:avLst/>
          </a:prstGeom>
          <a:ln w="60325">
            <a:gradFill flip="none" rotWithShape="1">
              <a:gsLst>
                <a:gs pos="0">
                  <a:schemeClr val="accent5">
                    <a:lumMod val="20000"/>
                    <a:lumOff val="80000"/>
                  </a:schemeClr>
                </a:gs>
                <a:gs pos="50000">
                  <a:schemeClr val="accent1"/>
                </a:gs>
                <a:gs pos="100000">
                  <a:schemeClr val="tx2"/>
                </a:gs>
              </a:gsLst>
              <a:lin ang="5400000" scaled="1"/>
              <a:tileRect/>
            </a:gra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23" name="Diamond 22"/>
          <p:cNvSpPr/>
          <p:nvPr/>
        </p:nvSpPr>
        <p:spPr>
          <a:xfrm>
            <a:off x="6028588" y="4107091"/>
            <a:ext cx="288000" cy="240000"/>
          </a:xfrm>
          <a:prstGeom prst="diamond">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1219170" latinLnBrk="0">
              <a:defRPr/>
            </a:pPr>
            <a:endParaRPr lang="en-US" sz="1467">
              <a:solidFill>
                <a:prstClr val="white"/>
              </a:solidFill>
              <a:latin typeface="Georgia"/>
            </a:endParaRPr>
          </a:p>
        </p:txBody>
      </p:sp>
      <p:sp>
        <p:nvSpPr>
          <p:cNvPr id="30" name="Diamond 29"/>
          <p:cNvSpPr/>
          <p:nvPr/>
        </p:nvSpPr>
        <p:spPr>
          <a:xfrm>
            <a:off x="7355840" y="3704640"/>
            <a:ext cx="288000" cy="240000"/>
          </a:xfrm>
          <a:prstGeom prst="diamond">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1219170" latinLnBrk="0">
              <a:defRPr/>
            </a:pPr>
            <a:endParaRPr lang="en-US" sz="1467">
              <a:solidFill>
                <a:prstClr val="white"/>
              </a:solidFill>
              <a:latin typeface="Georgia"/>
            </a:endParaRPr>
          </a:p>
        </p:txBody>
      </p:sp>
      <p:sp>
        <p:nvSpPr>
          <p:cNvPr id="31" name="Diamond 30"/>
          <p:cNvSpPr/>
          <p:nvPr/>
        </p:nvSpPr>
        <p:spPr>
          <a:xfrm>
            <a:off x="8212600" y="4024019"/>
            <a:ext cx="288000" cy="240000"/>
          </a:xfrm>
          <a:prstGeom prst="diamond">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1219170" latinLnBrk="0">
              <a:defRPr/>
            </a:pPr>
            <a:endParaRPr lang="en-US" sz="1467">
              <a:solidFill>
                <a:prstClr val="white"/>
              </a:solidFill>
              <a:latin typeface="Georgia"/>
            </a:endParaRPr>
          </a:p>
        </p:txBody>
      </p:sp>
      <p:sp>
        <p:nvSpPr>
          <p:cNvPr id="32" name="Diamond 31"/>
          <p:cNvSpPr/>
          <p:nvPr/>
        </p:nvSpPr>
        <p:spPr>
          <a:xfrm>
            <a:off x="5684879" y="4396160"/>
            <a:ext cx="288000" cy="240000"/>
          </a:xfrm>
          <a:prstGeom prst="diamond">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1219170" latinLnBrk="0">
              <a:defRPr/>
            </a:pPr>
            <a:endParaRPr lang="en-US" sz="1467">
              <a:solidFill>
                <a:prstClr val="white"/>
              </a:solidFill>
              <a:latin typeface="Georgia"/>
            </a:endParaRPr>
          </a:p>
        </p:txBody>
      </p:sp>
      <p:sp>
        <p:nvSpPr>
          <p:cNvPr id="33" name="Diamond 32"/>
          <p:cNvSpPr/>
          <p:nvPr/>
        </p:nvSpPr>
        <p:spPr>
          <a:xfrm>
            <a:off x="5095040" y="4265929"/>
            <a:ext cx="288000" cy="240000"/>
          </a:xfrm>
          <a:prstGeom prst="diamond">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1219170" latinLnBrk="0">
              <a:defRPr/>
            </a:pPr>
            <a:endParaRPr lang="en-US" sz="1467">
              <a:solidFill>
                <a:prstClr val="white"/>
              </a:solidFill>
              <a:latin typeface="Georgia"/>
            </a:endParaRPr>
          </a:p>
        </p:txBody>
      </p:sp>
      <p:sp>
        <p:nvSpPr>
          <p:cNvPr id="34" name="Diamond 33"/>
          <p:cNvSpPr/>
          <p:nvPr/>
        </p:nvSpPr>
        <p:spPr>
          <a:xfrm>
            <a:off x="5250828" y="4505929"/>
            <a:ext cx="288000" cy="216000"/>
          </a:xfrm>
          <a:prstGeom prst="diamond">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1219170" latinLnBrk="0">
              <a:defRPr/>
            </a:pPr>
            <a:endParaRPr lang="en-US" sz="1467">
              <a:solidFill>
                <a:prstClr val="white"/>
              </a:solidFill>
              <a:latin typeface="Georgia"/>
            </a:endParaRPr>
          </a:p>
        </p:txBody>
      </p:sp>
      <p:sp>
        <p:nvSpPr>
          <p:cNvPr id="4" name="Rectangle 3"/>
          <p:cNvSpPr/>
          <p:nvPr/>
        </p:nvSpPr>
        <p:spPr>
          <a:xfrm>
            <a:off x="5460219" y="4775380"/>
            <a:ext cx="18288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0">
              <a:defRPr/>
            </a:pPr>
            <a:r>
              <a:rPr lang="en-GB" sz="1867" dirty="0">
                <a:solidFill>
                  <a:srgbClr val="E6E6E6">
                    <a:lumMod val="10000"/>
                  </a:srgbClr>
                </a:solidFill>
                <a:latin typeface="Georgia"/>
              </a:rPr>
              <a:t>Chinese Taipei</a:t>
            </a:r>
          </a:p>
        </p:txBody>
      </p:sp>
      <p:sp>
        <p:nvSpPr>
          <p:cNvPr id="37" name="Diamond 36"/>
          <p:cNvSpPr/>
          <p:nvPr/>
        </p:nvSpPr>
        <p:spPr>
          <a:xfrm>
            <a:off x="5316219" y="3147541"/>
            <a:ext cx="288000" cy="240000"/>
          </a:xfrm>
          <a:prstGeom prst="diamond">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1219170" latinLnBrk="0">
              <a:defRPr/>
            </a:pPr>
            <a:endParaRPr lang="en-US" sz="1467">
              <a:solidFill>
                <a:prstClr val="white"/>
              </a:solidFill>
              <a:latin typeface="Georgia"/>
            </a:endParaRPr>
          </a:p>
        </p:txBody>
      </p:sp>
      <p:sp>
        <p:nvSpPr>
          <p:cNvPr id="38" name="Diamond 37"/>
          <p:cNvSpPr/>
          <p:nvPr/>
        </p:nvSpPr>
        <p:spPr>
          <a:xfrm>
            <a:off x="5118988" y="3289511"/>
            <a:ext cx="288000" cy="240000"/>
          </a:xfrm>
          <a:prstGeom prst="diamond">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1219170" latinLnBrk="0">
              <a:defRPr/>
            </a:pPr>
            <a:endParaRPr lang="en-US" sz="1467">
              <a:solidFill>
                <a:prstClr val="white"/>
              </a:solidFill>
              <a:latin typeface="Georgia"/>
            </a:endParaRPr>
          </a:p>
        </p:txBody>
      </p:sp>
      <p:sp>
        <p:nvSpPr>
          <p:cNvPr id="39" name="Rectangle 38"/>
          <p:cNvSpPr/>
          <p:nvPr/>
        </p:nvSpPr>
        <p:spPr>
          <a:xfrm>
            <a:off x="5927579" y="4372579"/>
            <a:ext cx="1361440" cy="266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latinLnBrk="0">
              <a:defRPr/>
            </a:pPr>
            <a:r>
              <a:rPr lang="en-GB" sz="1867" dirty="0">
                <a:solidFill>
                  <a:srgbClr val="E6E6E6">
                    <a:lumMod val="10000"/>
                  </a:srgbClr>
                </a:solidFill>
                <a:latin typeface="Georgia"/>
              </a:rPr>
              <a:t>Vietnam</a:t>
            </a:r>
          </a:p>
        </p:txBody>
      </p:sp>
      <p:sp>
        <p:nvSpPr>
          <p:cNvPr id="40" name="Rectangle 39"/>
          <p:cNvSpPr/>
          <p:nvPr/>
        </p:nvSpPr>
        <p:spPr>
          <a:xfrm>
            <a:off x="4464849" y="3887881"/>
            <a:ext cx="1851740" cy="266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latinLnBrk="0">
              <a:defRPr/>
            </a:pPr>
            <a:r>
              <a:rPr lang="en-GB" sz="1867" dirty="0">
                <a:solidFill>
                  <a:srgbClr val="E6E6E6">
                    <a:lumMod val="10000"/>
                  </a:srgbClr>
                </a:solidFill>
                <a:latin typeface="Georgia"/>
              </a:rPr>
              <a:t>Macao-China</a:t>
            </a:r>
          </a:p>
        </p:txBody>
      </p:sp>
      <p:sp>
        <p:nvSpPr>
          <p:cNvPr id="41" name="Rectangle 40"/>
          <p:cNvSpPr/>
          <p:nvPr/>
        </p:nvSpPr>
        <p:spPr>
          <a:xfrm>
            <a:off x="6036539" y="3920641"/>
            <a:ext cx="1085560" cy="266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0">
              <a:defRPr/>
            </a:pPr>
            <a:r>
              <a:rPr lang="en-GB" sz="1867" dirty="0">
                <a:solidFill>
                  <a:srgbClr val="E6E6E6">
                    <a:lumMod val="10000"/>
                  </a:srgbClr>
                </a:solidFill>
                <a:latin typeface="Georgia"/>
              </a:rPr>
              <a:t>Korea</a:t>
            </a:r>
          </a:p>
        </p:txBody>
      </p:sp>
      <p:sp>
        <p:nvSpPr>
          <p:cNvPr id="42" name="Rectangle 41"/>
          <p:cNvSpPr/>
          <p:nvPr/>
        </p:nvSpPr>
        <p:spPr>
          <a:xfrm>
            <a:off x="7499840" y="3580021"/>
            <a:ext cx="1909168" cy="266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0">
              <a:defRPr/>
            </a:pPr>
            <a:r>
              <a:rPr lang="en-GB" sz="1867" dirty="0">
                <a:solidFill>
                  <a:srgbClr val="E6E6E6">
                    <a:lumMod val="10000"/>
                  </a:srgbClr>
                </a:solidFill>
                <a:latin typeface="Georgia"/>
              </a:rPr>
              <a:t>Hong-Kong China</a:t>
            </a:r>
          </a:p>
        </p:txBody>
      </p:sp>
      <p:sp>
        <p:nvSpPr>
          <p:cNvPr id="44" name="Rectangle 43"/>
          <p:cNvSpPr/>
          <p:nvPr/>
        </p:nvSpPr>
        <p:spPr>
          <a:xfrm>
            <a:off x="4400262" y="3138571"/>
            <a:ext cx="942140" cy="266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latinLnBrk="0">
              <a:defRPr/>
            </a:pPr>
            <a:r>
              <a:rPr lang="en-GB" sz="1867" dirty="0">
                <a:solidFill>
                  <a:srgbClr val="E6E6E6">
                    <a:lumMod val="10000"/>
                  </a:srgbClr>
                </a:solidFill>
                <a:latin typeface="Georgia"/>
              </a:rPr>
              <a:t>Japan</a:t>
            </a:r>
          </a:p>
        </p:txBody>
      </p:sp>
      <p:sp>
        <p:nvSpPr>
          <p:cNvPr id="45" name="Rectangle 44"/>
          <p:cNvSpPr/>
          <p:nvPr/>
        </p:nvSpPr>
        <p:spPr>
          <a:xfrm>
            <a:off x="8629653" y="3890669"/>
            <a:ext cx="2133600" cy="266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latinLnBrk="0">
              <a:defRPr/>
            </a:pPr>
            <a:r>
              <a:rPr lang="en-GB" sz="1867" dirty="0">
                <a:solidFill>
                  <a:srgbClr val="E6E6E6">
                    <a:lumMod val="10000"/>
                  </a:srgbClr>
                </a:solidFill>
                <a:latin typeface="Georgia"/>
              </a:rPr>
              <a:t>Shanghai- China</a:t>
            </a:r>
          </a:p>
        </p:txBody>
      </p:sp>
      <p:sp>
        <p:nvSpPr>
          <p:cNvPr id="46" name="Diamond 45"/>
          <p:cNvSpPr/>
          <p:nvPr/>
        </p:nvSpPr>
        <p:spPr>
          <a:xfrm>
            <a:off x="10928840" y="2082800"/>
            <a:ext cx="288000" cy="216000"/>
          </a:xfrm>
          <a:prstGeom prst="diamond">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1219170" latinLnBrk="0">
              <a:defRPr/>
            </a:pPr>
            <a:endParaRPr lang="en-US" sz="1467">
              <a:solidFill>
                <a:prstClr val="white"/>
              </a:solidFill>
              <a:latin typeface="Georgia"/>
            </a:endParaRPr>
          </a:p>
        </p:txBody>
      </p:sp>
      <p:sp>
        <p:nvSpPr>
          <p:cNvPr id="47" name="Rectangle 46"/>
          <p:cNvSpPr/>
          <p:nvPr/>
        </p:nvSpPr>
        <p:spPr>
          <a:xfrm>
            <a:off x="10500360" y="2321810"/>
            <a:ext cx="1066800" cy="266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latinLnBrk="0">
              <a:defRPr/>
            </a:pPr>
            <a:r>
              <a:rPr lang="en-GB" sz="1867" dirty="0">
                <a:solidFill>
                  <a:srgbClr val="E6E6E6">
                    <a:lumMod val="10000"/>
                  </a:srgbClr>
                </a:solidFill>
                <a:latin typeface="Georgia"/>
              </a:rPr>
              <a:t>Ireland</a:t>
            </a:r>
          </a:p>
        </p:txBody>
      </p:sp>
      <p:sp>
        <p:nvSpPr>
          <p:cNvPr id="48" name="Diamond 47"/>
          <p:cNvSpPr/>
          <p:nvPr/>
        </p:nvSpPr>
        <p:spPr>
          <a:xfrm>
            <a:off x="9042400" y="3671880"/>
            <a:ext cx="288000" cy="240000"/>
          </a:xfrm>
          <a:prstGeom prst="diamond">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1219170" latinLnBrk="0">
              <a:defRPr/>
            </a:pPr>
            <a:endParaRPr lang="en-US" sz="1467">
              <a:solidFill>
                <a:prstClr val="white"/>
              </a:solidFill>
              <a:latin typeface="Georgia"/>
            </a:endParaRPr>
          </a:p>
        </p:txBody>
      </p:sp>
      <p:sp>
        <p:nvSpPr>
          <p:cNvPr id="49" name="Rectangle 48"/>
          <p:cNvSpPr/>
          <p:nvPr/>
        </p:nvSpPr>
        <p:spPr>
          <a:xfrm>
            <a:off x="9330400" y="3653941"/>
            <a:ext cx="1408853" cy="266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latinLnBrk="0">
              <a:defRPr/>
            </a:pPr>
            <a:r>
              <a:rPr lang="en-GB" sz="1867" dirty="0">
                <a:solidFill>
                  <a:srgbClr val="E6E6E6">
                    <a:lumMod val="10000"/>
                  </a:srgbClr>
                </a:solidFill>
                <a:latin typeface="Georgia"/>
              </a:rPr>
              <a:t>Hungary</a:t>
            </a:r>
          </a:p>
        </p:txBody>
      </p:sp>
      <p:sp>
        <p:nvSpPr>
          <p:cNvPr id="50" name="Diamond 49"/>
          <p:cNvSpPr/>
          <p:nvPr/>
        </p:nvSpPr>
        <p:spPr>
          <a:xfrm>
            <a:off x="8848581" y="2998620"/>
            <a:ext cx="288000" cy="240000"/>
          </a:xfrm>
          <a:prstGeom prst="diamond">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1219170" latinLnBrk="0">
              <a:defRPr/>
            </a:pPr>
            <a:endParaRPr lang="en-US" sz="1467">
              <a:solidFill>
                <a:prstClr val="white"/>
              </a:solidFill>
              <a:latin typeface="Georgia"/>
            </a:endParaRPr>
          </a:p>
        </p:txBody>
      </p:sp>
      <p:sp>
        <p:nvSpPr>
          <p:cNvPr id="51" name="Rectangle 50"/>
          <p:cNvSpPr/>
          <p:nvPr/>
        </p:nvSpPr>
        <p:spPr>
          <a:xfrm>
            <a:off x="9055235" y="2955691"/>
            <a:ext cx="1408853" cy="266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latinLnBrk="0">
              <a:defRPr/>
            </a:pPr>
            <a:r>
              <a:rPr lang="en-GB" sz="1867" dirty="0">
                <a:solidFill>
                  <a:srgbClr val="E6E6E6">
                    <a:lumMod val="10000"/>
                  </a:srgbClr>
                </a:solidFill>
                <a:latin typeface="Georgia"/>
              </a:rPr>
              <a:t>France</a:t>
            </a:r>
          </a:p>
        </p:txBody>
      </p:sp>
      <p:sp>
        <p:nvSpPr>
          <p:cNvPr id="52" name="Diamond 51"/>
          <p:cNvSpPr/>
          <p:nvPr/>
        </p:nvSpPr>
        <p:spPr>
          <a:xfrm flipH="1">
            <a:off x="8580510" y="4193229"/>
            <a:ext cx="314181" cy="240000"/>
          </a:xfrm>
          <a:prstGeom prst="diamond">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1219170" latinLnBrk="0">
              <a:defRPr/>
            </a:pPr>
            <a:endParaRPr lang="en-US" sz="1467">
              <a:solidFill>
                <a:prstClr val="white"/>
              </a:solidFill>
              <a:latin typeface="Georgia"/>
            </a:endParaRPr>
          </a:p>
        </p:txBody>
      </p:sp>
      <p:sp>
        <p:nvSpPr>
          <p:cNvPr id="53" name="Rectangle 52"/>
          <p:cNvSpPr/>
          <p:nvPr/>
        </p:nvSpPr>
        <p:spPr>
          <a:xfrm>
            <a:off x="8848582" y="4096941"/>
            <a:ext cx="1408853" cy="266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latinLnBrk="0">
              <a:defRPr/>
            </a:pPr>
            <a:r>
              <a:rPr lang="en-GB" sz="1867" dirty="0">
                <a:solidFill>
                  <a:srgbClr val="E6E6E6">
                    <a:lumMod val="10000"/>
                  </a:srgbClr>
                </a:solidFill>
                <a:latin typeface="Georgia"/>
              </a:rPr>
              <a:t>Croatia</a:t>
            </a:r>
          </a:p>
        </p:txBody>
      </p:sp>
      <p:sp>
        <p:nvSpPr>
          <p:cNvPr id="54" name="Diamond 53"/>
          <p:cNvSpPr/>
          <p:nvPr/>
        </p:nvSpPr>
        <p:spPr>
          <a:xfrm>
            <a:off x="5460219" y="2108200"/>
            <a:ext cx="288000" cy="240000"/>
          </a:xfrm>
          <a:prstGeom prst="diamond">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1219170" latinLnBrk="0">
              <a:defRPr/>
            </a:pPr>
            <a:endParaRPr lang="en-US" sz="1467">
              <a:solidFill>
                <a:prstClr val="white"/>
              </a:solidFill>
              <a:latin typeface="Georgia"/>
            </a:endParaRPr>
          </a:p>
        </p:txBody>
      </p:sp>
      <p:sp>
        <p:nvSpPr>
          <p:cNvPr id="55" name="Rectangle 54"/>
          <p:cNvSpPr/>
          <p:nvPr/>
        </p:nvSpPr>
        <p:spPr>
          <a:xfrm>
            <a:off x="5262777" y="1609190"/>
            <a:ext cx="1248311" cy="266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latinLnBrk="0">
              <a:defRPr/>
            </a:pPr>
            <a:r>
              <a:rPr lang="en-GB" sz="1867" dirty="0">
                <a:solidFill>
                  <a:srgbClr val="E6E6E6">
                    <a:lumMod val="10000"/>
                  </a:srgbClr>
                </a:solidFill>
                <a:latin typeface="Georgia"/>
              </a:rPr>
              <a:t>United Kingdom</a:t>
            </a:r>
          </a:p>
        </p:txBody>
      </p:sp>
      <p:sp>
        <p:nvSpPr>
          <p:cNvPr id="56" name="Diamond 55"/>
          <p:cNvSpPr/>
          <p:nvPr/>
        </p:nvSpPr>
        <p:spPr>
          <a:xfrm>
            <a:off x="5728879" y="2461560"/>
            <a:ext cx="288000" cy="240000"/>
          </a:xfrm>
          <a:prstGeom prst="diamond">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1219170" latinLnBrk="0">
              <a:defRPr/>
            </a:pPr>
            <a:endParaRPr lang="en-US" sz="1467">
              <a:solidFill>
                <a:prstClr val="white"/>
              </a:solidFill>
              <a:latin typeface="Georgia"/>
            </a:endParaRPr>
          </a:p>
        </p:txBody>
      </p:sp>
      <p:sp>
        <p:nvSpPr>
          <p:cNvPr id="57" name="Rectangle 56"/>
          <p:cNvSpPr/>
          <p:nvPr/>
        </p:nvSpPr>
        <p:spPr>
          <a:xfrm>
            <a:off x="5955165" y="2436211"/>
            <a:ext cx="1248311" cy="266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latinLnBrk="0">
              <a:defRPr/>
            </a:pPr>
            <a:r>
              <a:rPr lang="en-GB" sz="1867" dirty="0">
                <a:solidFill>
                  <a:srgbClr val="E6E6E6">
                    <a:lumMod val="10000"/>
                  </a:srgbClr>
                </a:solidFill>
                <a:latin typeface="Georgia"/>
              </a:rPr>
              <a:t>Australia</a:t>
            </a:r>
          </a:p>
        </p:txBody>
      </p:sp>
      <p:sp>
        <p:nvSpPr>
          <p:cNvPr id="58" name="Diamond 57"/>
          <p:cNvSpPr/>
          <p:nvPr/>
        </p:nvSpPr>
        <p:spPr>
          <a:xfrm>
            <a:off x="4176848" y="2532140"/>
            <a:ext cx="288000" cy="240000"/>
          </a:xfrm>
          <a:prstGeom prst="diamond">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1219170" latinLnBrk="0">
              <a:defRPr/>
            </a:pPr>
            <a:endParaRPr lang="en-US" sz="1467">
              <a:solidFill>
                <a:prstClr val="white"/>
              </a:solidFill>
              <a:latin typeface="Georgia"/>
            </a:endParaRPr>
          </a:p>
        </p:txBody>
      </p:sp>
      <p:sp>
        <p:nvSpPr>
          <p:cNvPr id="59" name="Rectangle 58"/>
          <p:cNvSpPr/>
          <p:nvPr/>
        </p:nvSpPr>
        <p:spPr>
          <a:xfrm>
            <a:off x="3928411" y="2261501"/>
            <a:ext cx="1652951" cy="266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latinLnBrk="0">
              <a:defRPr/>
            </a:pPr>
            <a:r>
              <a:rPr lang="en-GB" sz="1867" dirty="0">
                <a:solidFill>
                  <a:srgbClr val="E6E6E6">
                    <a:lumMod val="10000"/>
                  </a:srgbClr>
                </a:solidFill>
                <a:latin typeface="Georgia"/>
              </a:rPr>
              <a:t>New Zealand</a:t>
            </a:r>
          </a:p>
        </p:txBody>
      </p:sp>
      <p:sp>
        <p:nvSpPr>
          <p:cNvPr id="63" name="Diamond 62"/>
          <p:cNvSpPr/>
          <p:nvPr/>
        </p:nvSpPr>
        <p:spPr>
          <a:xfrm>
            <a:off x="10928840" y="2067560"/>
            <a:ext cx="288000" cy="240000"/>
          </a:xfrm>
          <a:prstGeom prst="diamond">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1219170" latinLnBrk="0">
              <a:defRPr/>
            </a:pPr>
            <a:endParaRPr lang="en-US" sz="1467">
              <a:solidFill>
                <a:prstClr val="white"/>
              </a:solidFill>
              <a:latin typeface="Georgia"/>
            </a:endParaRPr>
          </a:p>
        </p:txBody>
      </p:sp>
      <p:cxnSp>
        <p:nvCxnSpPr>
          <p:cNvPr id="68" name="Straight Arrow Connector 67"/>
          <p:cNvCxnSpPr/>
          <p:nvPr/>
        </p:nvCxnSpPr>
        <p:spPr>
          <a:xfrm>
            <a:off x="2800269" y="5867400"/>
            <a:ext cx="7112000" cy="0"/>
          </a:xfrm>
          <a:prstGeom prst="straightConnector1">
            <a:avLst/>
          </a:prstGeom>
          <a:ln w="60325">
            <a:gradFill flip="none" rotWithShape="1">
              <a:gsLst>
                <a:gs pos="0">
                  <a:schemeClr val="accent5"/>
                </a:gs>
                <a:gs pos="50000">
                  <a:schemeClr val="accent5">
                    <a:lumMod val="20000"/>
                    <a:lumOff val="80000"/>
                  </a:schemeClr>
                </a:gs>
                <a:gs pos="100000">
                  <a:schemeClr val="tx2"/>
                </a:gs>
              </a:gsLst>
              <a:lin ang="0" scaled="1"/>
              <a:tileRect/>
            </a:gra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286933" y="5571837"/>
            <a:ext cx="9882911" cy="9524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eaLnBrk="0" fontAlgn="base" latinLnBrk="0" hangingPunct="0">
              <a:spcBef>
                <a:spcPct val="0"/>
              </a:spcBef>
              <a:spcAft>
                <a:spcPct val="0"/>
              </a:spcAft>
            </a:pPr>
            <a:endParaRPr lang="en-GB" sz="2400">
              <a:solidFill>
                <a:prstClr val="white"/>
              </a:solidFill>
              <a:latin typeface="Calibri"/>
            </a:endParaRPr>
          </a:p>
        </p:txBody>
      </p:sp>
      <p:sp>
        <p:nvSpPr>
          <p:cNvPr id="64" name="Rectangle 63"/>
          <p:cNvSpPr/>
          <p:nvPr/>
        </p:nvSpPr>
        <p:spPr>
          <a:xfrm>
            <a:off x="1814163" y="1531901"/>
            <a:ext cx="9882911" cy="38921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eaLnBrk="0" fontAlgn="base" latinLnBrk="0" hangingPunct="0">
              <a:spcBef>
                <a:spcPct val="0"/>
              </a:spcBef>
              <a:spcAft>
                <a:spcPct val="0"/>
              </a:spcAft>
            </a:pPr>
            <a:endParaRPr lang="en-GB" sz="2400">
              <a:solidFill>
                <a:prstClr val="white"/>
              </a:solidFill>
              <a:latin typeface="Calibri"/>
            </a:endParaRPr>
          </a:p>
        </p:txBody>
      </p:sp>
    </p:spTree>
    <p:extLst>
      <p:ext uri="{BB962C8B-B14F-4D97-AF65-F5344CB8AC3E}">
        <p14:creationId xmlns:p14="http://schemas.microsoft.com/office/powerpoint/2010/main" val="404685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22" presetClass="entr" presetSubtype="8" fill="hold" nodeType="with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wipe(left)">
                                      <p:cBhvr>
                                        <p:cTn id="15" dur="10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64"/>
                                        </p:tgtEl>
                                      </p:cBhvr>
                                    </p:animEffect>
                                    <p:set>
                                      <p:cBhvr>
                                        <p:cTn id="20" dur="1" fill="hold">
                                          <p:stCondLst>
                                            <p:cond delay="499"/>
                                          </p:stCondLst>
                                        </p:cTn>
                                        <p:tgtEl>
                                          <p:spTgt spid="6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1000"/>
                                        <p:tgtEl>
                                          <p:spTgt spid="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1000"/>
                                        <p:tgtEl>
                                          <p:spTgt spid="3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left)">
                                      <p:cBhvr>
                                        <p:cTn id="31" dur="1000"/>
                                        <p:tgtEl>
                                          <p:spTgt spid="3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1000"/>
                                        <p:tgtEl>
                                          <p:spTgt spid="3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1000"/>
                                        <p:tgtEl>
                                          <p:spTgt spid="40"/>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1000"/>
                                        <p:tgtEl>
                                          <p:spTgt spid="33"/>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left)">
                                      <p:cBhvr>
                                        <p:cTn id="43" dur="1000"/>
                                        <p:tgtEl>
                                          <p:spTgt spid="41"/>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1000"/>
                                        <p:tgtEl>
                                          <p:spTgt spid="23"/>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1000"/>
                                        <p:tgtEl>
                                          <p:spTgt spid="42"/>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1000"/>
                                        <p:tgtEl>
                                          <p:spTgt spid="30"/>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left)">
                                      <p:cBhvr>
                                        <p:cTn id="55" dur="1000"/>
                                        <p:tgtEl>
                                          <p:spTgt spid="45"/>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left)">
                                      <p:cBhvr>
                                        <p:cTn id="58" dur="1000"/>
                                        <p:tgtEl>
                                          <p:spTgt spid="3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1000"/>
                                        <p:tgtEl>
                                          <p:spTgt spid="37"/>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wipe(left)">
                                      <p:cBhvr>
                                        <p:cTn id="64" dur="1000"/>
                                        <p:tgtEl>
                                          <p:spTgt spid="44"/>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left)">
                                      <p:cBhvr>
                                        <p:cTn id="67" dur="1000"/>
                                        <p:tgtEl>
                                          <p:spTgt spid="3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xit" presetSubtype="8" fill="hold" grpId="1" nodeType="clickEffect">
                                  <p:stCondLst>
                                    <p:cond delay="0"/>
                                  </p:stCondLst>
                                  <p:childTnLst>
                                    <p:animEffect transition="out" filter="wipe(left)">
                                      <p:cBhvr>
                                        <p:cTn id="71" dur="1000"/>
                                        <p:tgtEl>
                                          <p:spTgt spid="4"/>
                                        </p:tgtEl>
                                      </p:cBhvr>
                                    </p:animEffect>
                                    <p:set>
                                      <p:cBhvr>
                                        <p:cTn id="72" dur="1" fill="hold">
                                          <p:stCondLst>
                                            <p:cond delay="999"/>
                                          </p:stCondLst>
                                        </p:cTn>
                                        <p:tgtEl>
                                          <p:spTgt spid="4"/>
                                        </p:tgtEl>
                                        <p:attrNameLst>
                                          <p:attrName>style.visibility</p:attrName>
                                        </p:attrNameLst>
                                      </p:cBhvr>
                                      <p:to>
                                        <p:strVal val="hidden"/>
                                      </p:to>
                                    </p:set>
                                  </p:childTnLst>
                                </p:cTn>
                              </p:par>
                              <p:par>
                                <p:cTn id="73" presetID="22" presetClass="exit" presetSubtype="8" fill="hold" grpId="1" nodeType="withEffect">
                                  <p:stCondLst>
                                    <p:cond delay="0"/>
                                  </p:stCondLst>
                                  <p:childTnLst>
                                    <p:animEffect transition="out" filter="wipe(left)">
                                      <p:cBhvr>
                                        <p:cTn id="74" dur="1000"/>
                                        <p:tgtEl>
                                          <p:spTgt spid="34"/>
                                        </p:tgtEl>
                                      </p:cBhvr>
                                    </p:animEffect>
                                    <p:set>
                                      <p:cBhvr>
                                        <p:cTn id="75" dur="1" fill="hold">
                                          <p:stCondLst>
                                            <p:cond delay="999"/>
                                          </p:stCondLst>
                                        </p:cTn>
                                        <p:tgtEl>
                                          <p:spTgt spid="34"/>
                                        </p:tgtEl>
                                        <p:attrNameLst>
                                          <p:attrName>style.visibility</p:attrName>
                                        </p:attrNameLst>
                                      </p:cBhvr>
                                      <p:to>
                                        <p:strVal val="hidden"/>
                                      </p:to>
                                    </p:set>
                                  </p:childTnLst>
                                </p:cTn>
                              </p:par>
                              <p:par>
                                <p:cTn id="76" presetID="22" presetClass="exit" presetSubtype="8" fill="hold" grpId="1" nodeType="withEffect">
                                  <p:stCondLst>
                                    <p:cond delay="0"/>
                                  </p:stCondLst>
                                  <p:childTnLst>
                                    <p:animEffect transition="out" filter="wipe(left)">
                                      <p:cBhvr>
                                        <p:cTn id="77" dur="1000"/>
                                        <p:tgtEl>
                                          <p:spTgt spid="39"/>
                                        </p:tgtEl>
                                      </p:cBhvr>
                                    </p:animEffect>
                                    <p:set>
                                      <p:cBhvr>
                                        <p:cTn id="78" dur="1" fill="hold">
                                          <p:stCondLst>
                                            <p:cond delay="999"/>
                                          </p:stCondLst>
                                        </p:cTn>
                                        <p:tgtEl>
                                          <p:spTgt spid="39"/>
                                        </p:tgtEl>
                                        <p:attrNameLst>
                                          <p:attrName>style.visibility</p:attrName>
                                        </p:attrNameLst>
                                      </p:cBhvr>
                                      <p:to>
                                        <p:strVal val="hidden"/>
                                      </p:to>
                                    </p:set>
                                  </p:childTnLst>
                                </p:cTn>
                              </p:par>
                              <p:par>
                                <p:cTn id="79" presetID="22" presetClass="exit" presetSubtype="8" fill="hold" grpId="1" nodeType="withEffect">
                                  <p:stCondLst>
                                    <p:cond delay="0"/>
                                  </p:stCondLst>
                                  <p:childTnLst>
                                    <p:animEffect transition="out" filter="wipe(left)">
                                      <p:cBhvr>
                                        <p:cTn id="80" dur="1000"/>
                                        <p:tgtEl>
                                          <p:spTgt spid="32"/>
                                        </p:tgtEl>
                                      </p:cBhvr>
                                    </p:animEffect>
                                    <p:set>
                                      <p:cBhvr>
                                        <p:cTn id="81" dur="1" fill="hold">
                                          <p:stCondLst>
                                            <p:cond delay="999"/>
                                          </p:stCondLst>
                                        </p:cTn>
                                        <p:tgtEl>
                                          <p:spTgt spid="32"/>
                                        </p:tgtEl>
                                        <p:attrNameLst>
                                          <p:attrName>style.visibility</p:attrName>
                                        </p:attrNameLst>
                                      </p:cBhvr>
                                      <p:to>
                                        <p:strVal val="hidden"/>
                                      </p:to>
                                    </p:set>
                                  </p:childTnLst>
                                </p:cTn>
                              </p:par>
                              <p:par>
                                <p:cTn id="82" presetID="22" presetClass="exit" presetSubtype="8" fill="hold" grpId="1" nodeType="withEffect">
                                  <p:stCondLst>
                                    <p:cond delay="0"/>
                                  </p:stCondLst>
                                  <p:childTnLst>
                                    <p:animEffect transition="out" filter="wipe(left)">
                                      <p:cBhvr>
                                        <p:cTn id="83" dur="1000"/>
                                        <p:tgtEl>
                                          <p:spTgt spid="40"/>
                                        </p:tgtEl>
                                      </p:cBhvr>
                                    </p:animEffect>
                                    <p:set>
                                      <p:cBhvr>
                                        <p:cTn id="84" dur="1" fill="hold">
                                          <p:stCondLst>
                                            <p:cond delay="999"/>
                                          </p:stCondLst>
                                        </p:cTn>
                                        <p:tgtEl>
                                          <p:spTgt spid="40"/>
                                        </p:tgtEl>
                                        <p:attrNameLst>
                                          <p:attrName>style.visibility</p:attrName>
                                        </p:attrNameLst>
                                      </p:cBhvr>
                                      <p:to>
                                        <p:strVal val="hidden"/>
                                      </p:to>
                                    </p:set>
                                  </p:childTnLst>
                                </p:cTn>
                              </p:par>
                              <p:par>
                                <p:cTn id="85" presetID="22" presetClass="exit" presetSubtype="8" fill="hold" grpId="1" nodeType="withEffect">
                                  <p:stCondLst>
                                    <p:cond delay="0"/>
                                  </p:stCondLst>
                                  <p:childTnLst>
                                    <p:animEffect transition="out" filter="wipe(left)">
                                      <p:cBhvr>
                                        <p:cTn id="86" dur="1000"/>
                                        <p:tgtEl>
                                          <p:spTgt spid="33"/>
                                        </p:tgtEl>
                                      </p:cBhvr>
                                    </p:animEffect>
                                    <p:set>
                                      <p:cBhvr>
                                        <p:cTn id="87" dur="1" fill="hold">
                                          <p:stCondLst>
                                            <p:cond delay="999"/>
                                          </p:stCondLst>
                                        </p:cTn>
                                        <p:tgtEl>
                                          <p:spTgt spid="33"/>
                                        </p:tgtEl>
                                        <p:attrNameLst>
                                          <p:attrName>style.visibility</p:attrName>
                                        </p:attrNameLst>
                                      </p:cBhvr>
                                      <p:to>
                                        <p:strVal val="hidden"/>
                                      </p:to>
                                    </p:set>
                                  </p:childTnLst>
                                </p:cTn>
                              </p:par>
                              <p:par>
                                <p:cTn id="88" presetID="22" presetClass="exit" presetSubtype="8" fill="hold" grpId="1" nodeType="withEffect">
                                  <p:stCondLst>
                                    <p:cond delay="0"/>
                                  </p:stCondLst>
                                  <p:childTnLst>
                                    <p:animEffect transition="out" filter="wipe(left)">
                                      <p:cBhvr>
                                        <p:cTn id="89" dur="1000"/>
                                        <p:tgtEl>
                                          <p:spTgt spid="41"/>
                                        </p:tgtEl>
                                      </p:cBhvr>
                                    </p:animEffect>
                                    <p:set>
                                      <p:cBhvr>
                                        <p:cTn id="90" dur="1" fill="hold">
                                          <p:stCondLst>
                                            <p:cond delay="999"/>
                                          </p:stCondLst>
                                        </p:cTn>
                                        <p:tgtEl>
                                          <p:spTgt spid="41"/>
                                        </p:tgtEl>
                                        <p:attrNameLst>
                                          <p:attrName>style.visibility</p:attrName>
                                        </p:attrNameLst>
                                      </p:cBhvr>
                                      <p:to>
                                        <p:strVal val="hidden"/>
                                      </p:to>
                                    </p:set>
                                  </p:childTnLst>
                                </p:cTn>
                              </p:par>
                              <p:par>
                                <p:cTn id="91" presetID="22" presetClass="exit" presetSubtype="8" fill="hold" grpId="1" nodeType="withEffect">
                                  <p:stCondLst>
                                    <p:cond delay="0"/>
                                  </p:stCondLst>
                                  <p:childTnLst>
                                    <p:animEffect transition="out" filter="wipe(left)">
                                      <p:cBhvr>
                                        <p:cTn id="92" dur="1000"/>
                                        <p:tgtEl>
                                          <p:spTgt spid="23"/>
                                        </p:tgtEl>
                                      </p:cBhvr>
                                    </p:animEffect>
                                    <p:set>
                                      <p:cBhvr>
                                        <p:cTn id="93" dur="1" fill="hold">
                                          <p:stCondLst>
                                            <p:cond delay="999"/>
                                          </p:stCondLst>
                                        </p:cTn>
                                        <p:tgtEl>
                                          <p:spTgt spid="23"/>
                                        </p:tgtEl>
                                        <p:attrNameLst>
                                          <p:attrName>style.visibility</p:attrName>
                                        </p:attrNameLst>
                                      </p:cBhvr>
                                      <p:to>
                                        <p:strVal val="hidden"/>
                                      </p:to>
                                    </p:set>
                                  </p:childTnLst>
                                </p:cTn>
                              </p:par>
                              <p:par>
                                <p:cTn id="94" presetID="22" presetClass="exit" presetSubtype="8" fill="hold" grpId="1" nodeType="withEffect">
                                  <p:stCondLst>
                                    <p:cond delay="0"/>
                                  </p:stCondLst>
                                  <p:childTnLst>
                                    <p:animEffect transition="out" filter="wipe(left)">
                                      <p:cBhvr>
                                        <p:cTn id="95" dur="1000"/>
                                        <p:tgtEl>
                                          <p:spTgt spid="42"/>
                                        </p:tgtEl>
                                      </p:cBhvr>
                                    </p:animEffect>
                                    <p:set>
                                      <p:cBhvr>
                                        <p:cTn id="96" dur="1" fill="hold">
                                          <p:stCondLst>
                                            <p:cond delay="999"/>
                                          </p:stCondLst>
                                        </p:cTn>
                                        <p:tgtEl>
                                          <p:spTgt spid="42"/>
                                        </p:tgtEl>
                                        <p:attrNameLst>
                                          <p:attrName>style.visibility</p:attrName>
                                        </p:attrNameLst>
                                      </p:cBhvr>
                                      <p:to>
                                        <p:strVal val="hidden"/>
                                      </p:to>
                                    </p:set>
                                  </p:childTnLst>
                                </p:cTn>
                              </p:par>
                              <p:par>
                                <p:cTn id="97" presetID="22" presetClass="exit" presetSubtype="8" fill="hold" grpId="1" nodeType="withEffect">
                                  <p:stCondLst>
                                    <p:cond delay="0"/>
                                  </p:stCondLst>
                                  <p:childTnLst>
                                    <p:animEffect transition="out" filter="wipe(left)">
                                      <p:cBhvr>
                                        <p:cTn id="98" dur="1000"/>
                                        <p:tgtEl>
                                          <p:spTgt spid="30"/>
                                        </p:tgtEl>
                                      </p:cBhvr>
                                    </p:animEffect>
                                    <p:set>
                                      <p:cBhvr>
                                        <p:cTn id="99" dur="1" fill="hold">
                                          <p:stCondLst>
                                            <p:cond delay="999"/>
                                          </p:stCondLst>
                                        </p:cTn>
                                        <p:tgtEl>
                                          <p:spTgt spid="30"/>
                                        </p:tgtEl>
                                        <p:attrNameLst>
                                          <p:attrName>style.visibility</p:attrName>
                                        </p:attrNameLst>
                                      </p:cBhvr>
                                      <p:to>
                                        <p:strVal val="hidden"/>
                                      </p:to>
                                    </p:set>
                                  </p:childTnLst>
                                </p:cTn>
                              </p:par>
                              <p:par>
                                <p:cTn id="100" presetID="22" presetClass="exit" presetSubtype="8" fill="hold" grpId="1" nodeType="withEffect">
                                  <p:stCondLst>
                                    <p:cond delay="0"/>
                                  </p:stCondLst>
                                  <p:childTnLst>
                                    <p:animEffect transition="out" filter="wipe(left)">
                                      <p:cBhvr>
                                        <p:cTn id="101" dur="1000"/>
                                        <p:tgtEl>
                                          <p:spTgt spid="45"/>
                                        </p:tgtEl>
                                      </p:cBhvr>
                                    </p:animEffect>
                                    <p:set>
                                      <p:cBhvr>
                                        <p:cTn id="102" dur="1" fill="hold">
                                          <p:stCondLst>
                                            <p:cond delay="999"/>
                                          </p:stCondLst>
                                        </p:cTn>
                                        <p:tgtEl>
                                          <p:spTgt spid="45"/>
                                        </p:tgtEl>
                                        <p:attrNameLst>
                                          <p:attrName>style.visibility</p:attrName>
                                        </p:attrNameLst>
                                      </p:cBhvr>
                                      <p:to>
                                        <p:strVal val="hidden"/>
                                      </p:to>
                                    </p:set>
                                  </p:childTnLst>
                                </p:cTn>
                              </p:par>
                              <p:par>
                                <p:cTn id="103" presetID="22" presetClass="exit" presetSubtype="8" fill="hold" grpId="1" nodeType="withEffect">
                                  <p:stCondLst>
                                    <p:cond delay="0"/>
                                  </p:stCondLst>
                                  <p:childTnLst>
                                    <p:animEffect transition="out" filter="wipe(left)">
                                      <p:cBhvr>
                                        <p:cTn id="104" dur="1000"/>
                                        <p:tgtEl>
                                          <p:spTgt spid="31"/>
                                        </p:tgtEl>
                                      </p:cBhvr>
                                    </p:animEffect>
                                    <p:set>
                                      <p:cBhvr>
                                        <p:cTn id="105" dur="1" fill="hold">
                                          <p:stCondLst>
                                            <p:cond delay="999"/>
                                          </p:stCondLst>
                                        </p:cTn>
                                        <p:tgtEl>
                                          <p:spTgt spid="31"/>
                                        </p:tgtEl>
                                        <p:attrNameLst>
                                          <p:attrName>style.visibility</p:attrName>
                                        </p:attrNameLst>
                                      </p:cBhvr>
                                      <p:to>
                                        <p:strVal val="hidden"/>
                                      </p:to>
                                    </p:set>
                                  </p:childTnLst>
                                </p:cTn>
                              </p:par>
                              <p:par>
                                <p:cTn id="106" presetID="22" presetClass="exit" presetSubtype="8" fill="hold" grpId="1" nodeType="withEffect">
                                  <p:stCondLst>
                                    <p:cond delay="0"/>
                                  </p:stCondLst>
                                  <p:childTnLst>
                                    <p:animEffect transition="out" filter="wipe(left)">
                                      <p:cBhvr>
                                        <p:cTn id="107" dur="1000"/>
                                        <p:tgtEl>
                                          <p:spTgt spid="37"/>
                                        </p:tgtEl>
                                      </p:cBhvr>
                                    </p:animEffect>
                                    <p:set>
                                      <p:cBhvr>
                                        <p:cTn id="108" dur="1" fill="hold">
                                          <p:stCondLst>
                                            <p:cond delay="999"/>
                                          </p:stCondLst>
                                        </p:cTn>
                                        <p:tgtEl>
                                          <p:spTgt spid="37"/>
                                        </p:tgtEl>
                                        <p:attrNameLst>
                                          <p:attrName>style.visibility</p:attrName>
                                        </p:attrNameLst>
                                      </p:cBhvr>
                                      <p:to>
                                        <p:strVal val="hidden"/>
                                      </p:to>
                                    </p:set>
                                  </p:childTnLst>
                                </p:cTn>
                              </p:par>
                              <p:par>
                                <p:cTn id="109" presetID="22" presetClass="exit" presetSubtype="8" fill="hold" grpId="1" nodeType="withEffect">
                                  <p:stCondLst>
                                    <p:cond delay="0"/>
                                  </p:stCondLst>
                                  <p:childTnLst>
                                    <p:animEffect transition="out" filter="wipe(left)">
                                      <p:cBhvr>
                                        <p:cTn id="110" dur="1000"/>
                                        <p:tgtEl>
                                          <p:spTgt spid="44"/>
                                        </p:tgtEl>
                                      </p:cBhvr>
                                    </p:animEffect>
                                    <p:set>
                                      <p:cBhvr>
                                        <p:cTn id="111" dur="1" fill="hold">
                                          <p:stCondLst>
                                            <p:cond delay="999"/>
                                          </p:stCondLst>
                                        </p:cTn>
                                        <p:tgtEl>
                                          <p:spTgt spid="44"/>
                                        </p:tgtEl>
                                        <p:attrNameLst>
                                          <p:attrName>style.visibility</p:attrName>
                                        </p:attrNameLst>
                                      </p:cBhvr>
                                      <p:to>
                                        <p:strVal val="hidden"/>
                                      </p:to>
                                    </p:set>
                                  </p:childTnLst>
                                </p:cTn>
                              </p:par>
                              <p:par>
                                <p:cTn id="112" presetID="22" presetClass="exit" presetSubtype="8" fill="hold" grpId="1" nodeType="withEffect">
                                  <p:stCondLst>
                                    <p:cond delay="0"/>
                                  </p:stCondLst>
                                  <p:childTnLst>
                                    <p:animEffect transition="out" filter="wipe(left)">
                                      <p:cBhvr>
                                        <p:cTn id="113" dur="1000"/>
                                        <p:tgtEl>
                                          <p:spTgt spid="38"/>
                                        </p:tgtEl>
                                      </p:cBhvr>
                                    </p:animEffect>
                                    <p:set>
                                      <p:cBhvr>
                                        <p:cTn id="114" dur="1" fill="hold">
                                          <p:stCondLst>
                                            <p:cond delay="999"/>
                                          </p:stCondLst>
                                        </p:cTn>
                                        <p:tgtEl>
                                          <p:spTgt spid="38"/>
                                        </p:tgtEl>
                                        <p:attrNameLst>
                                          <p:attrName>style.visibility</p:attrName>
                                        </p:attrNameLst>
                                      </p:cBhvr>
                                      <p:to>
                                        <p:strVal val="hidden"/>
                                      </p:to>
                                    </p:set>
                                  </p:childTnLst>
                                </p:cTn>
                              </p:par>
                            </p:childTnLst>
                          </p:cTn>
                        </p:par>
                        <p:par>
                          <p:cTn id="115" fill="hold">
                            <p:stCondLst>
                              <p:cond delay="1000"/>
                            </p:stCondLst>
                            <p:childTnLst>
                              <p:par>
                                <p:cTn id="116" presetID="22" presetClass="entr" presetSubtype="8" fill="hold" grpId="0" nodeType="afterEffect">
                                  <p:stCondLst>
                                    <p:cond delay="0"/>
                                  </p:stCondLst>
                                  <p:childTnLst>
                                    <p:set>
                                      <p:cBhvr>
                                        <p:cTn id="117" dur="1" fill="hold">
                                          <p:stCondLst>
                                            <p:cond delay="0"/>
                                          </p:stCondLst>
                                        </p:cTn>
                                        <p:tgtEl>
                                          <p:spTgt spid="46"/>
                                        </p:tgtEl>
                                        <p:attrNameLst>
                                          <p:attrName>style.visibility</p:attrName>
                                        </p:attrNameLst>
                                      </p:cBhvr>
                                      <p:to>
                                        <p:strVal val="visible"/>
                                      </p:to>
                                    </p:set>
                                    <p:animEffect transition="in" filter="wipe(left)">
                                      <p:cBhvr>
                                        <p:cTn id="118" dur="1000"/>
                                        <p:tgtEl>
                                          <p:spTgt spid="46"/>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wipe(left)">
                                      <p:cBhvr>
                                        <p:cTn id="121" dur="1000"/>
                                        <p:tgtEl>
                                          <p:spTgt spid="47"/>
                                        </p:tgtEl>
                                      </p:cBhvr>
                                    </p:animEffect>
                                  </p:childTnLst>
                                </p:cTn>
                              </p:par>
                              <p:par>
                                <p:cTn id="122" presetID="22" presetClass="entr" presetSubtype="8" fill="hold" grpId="0" nodeType="withEffect">
                                  <p:stCondLst>
                                    <p:cond delay="0"/>
                                  </p:stCondLst>
                                  <p:childTnLst>
                                    <p:set>
                                      <p:cBhvr>
                                        <p:cTn id="123" dur="1" fill="hold">
                                          <p:stCondLst>
                                            <p:cond delay="0"/>
                                          </p:stCondLst>
                                        </p:cTn>
                                        <p:tgtEl>
                                          <p:spTgt spid="48"/>
                                        </p:tgtEl>
                                        <p:attrNameLst>
                                          <p:attrName>style.visibility</p:attrName>
                                        </p:attrNameLst>
                                      </p:cBhvr>
                                      <p:to>
                                        <p:strVal val="visible"/>
                                      </p:to>
                                    </p:set>
                                    <p:animEffect transition="in" filter="wipe(left)">
                                      <p:cBhvr>
                                        <p:cTn id="124" dur="1000"/>
                                        <p:tgtEl>
                                          <p:spTgt spid="48"/>
                                        </p:tgtEl>
                                      </p:cBhvr>
                                    </p:animEffect>
                                  </p:childTnLst>
                                </p:cTn>
                              </p:par>
                              <p:par>
                                <p:cTn id="125" presetID="22" presetClass="entr" presetSubtype="8" fill="hold" grpId="0" nodeType="withEffect">
                                  <p:stCondLst>
                                    <p:cond delay="0"/>
                                  </p:stCondLst>
                                  <p:childTnLst>
                                    <p:set>
                                      <p:cBhvr>
                                        <p:cTn id="126" dur="1" fill="hold">
                                          <p:stCondLst>
                                            <p:cond delay="0"/>
                                          </p:stCondLst>
                                        </p:cTn>
                                        <p:tgtEl>
                                          <p:spTgt spid="49"/>
                                        </p:tgtEl>
                                        <p:attrNameLst>
                                          <p:attrName>style.visibility</p:attrName>
                                        </p:attrNameLst>
                                      </p:cBhvr>
                                      <p:to>
                                        <p:strVal val="visible"/>
                                      </p:to>
                                    </p:set>
                                    <p:animEffect transition="in" filter="wipe(left)">
                                      <p:cBhvr>
                                        <p:cTn id="127" dur="1000"/>
                                        <p:tgtEl>
                                          <p:spTgt spid="49"/>
                                        </p:tgtEl>
                                      </p:cBhvr>
                                    </p:animEffect>
                                  </p:childTnLst>
                                </p:cTn>
                              </p:par>
                              <p:par>
                                <p:cTn id="128" presetID="22" presetClass="entr" presetSubtype="8"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wipe(left)">
                                      <p:cBhvr>
                                        <p:cTn id="130" dur="1000"/>
                                        <p:tgtEl>
                                          <p:spTgt spid="50"/>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51"/>
                                        </p:tgtEl>
                                        <p:attrNameLst>
                                          <p:attrName>style.visibility</p:attrName>
                                        </p:attrNameLst>
                                      </p:cBhvr>
                                      <p:to>
                                        <p:strVal val="visible"/>
                                      </p:to>
                                    </p:set>
                                    <p:animEffect transition="in" filter="wipe(left)">
                                      <p:cBhvr>
                                        <p:cTn id="133" dur="1000"/>
                                        <p:tgtEl>
                                          <p:spTgt spid="51"/>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52"/>
                                        </p:tgtEl>
                                        <p:attrNameLst>
                                          <p:attrName>style.visibility</p:attrName>
                                        </p:attrNameLst>
                                      </p:cBhvr>
                                      <p:to>
                                        <p:strVal val="visible"/>
                                      </p:to>
                                    </p:set>
                                    <p:animEffect transition="in" filter="wipe(left)">
                                      <p:cBhvr>
                                        <p:cTn id="136" dur="1000"/>
                                        <p:tgtEl>
                                          <p:spTgt spid="52"/>
                                        </p:tgtEl>
                                      </p:cBhvr>
                                    </p:animEffect>
                                  </p:childTnLst>
                                </p:cTn>
                              </p:par>
                              <p:par>
                                <p:cTn id="137" presetID="22" presetClass="entr" presetSubtype="8"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Effect transition="in" filter="wipe(left)">
                                      <p:cBhvr>
                                        <p:cTn id="139" dur="1000"/>
                                        <p:tgtEl>
                                          <p:spTgt spid="53"/>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xit" presetSubtype="4" fill="hold" grpId="1" nodeType="clickEffect">
                                  <p:stCondLst>
                                    <p:cond delay="0"/>
                                  </p:stCondLst>
                                  <p:childTnLst>
                                    <p:animEffect transition="out" filter="wipe(down)">
                                      <p:cBhvr>
                                        <p:cTn id="143" dur="1000"/>
                                        <p:tgtEl>
                                          <p:spTgt spid="46"/>
                                        </p:tgtEl>
                                      </p:cBhvr>
                                    </p:animEffect>
                                    <p:set>
                                      <p:cBhvr>
                                        <p:cTn id="144" dur="1" fill="hold">
                                          <p:stCondLst>
                                            <p:cond delay="999"/>
                                          </p:stCondLst>
                                        </p:cTn>
                                        <p:tgtEl>
                                          <p:spTgt spid="46"/>
                                        </p:tgtEl>
                                        <p:attrNameLst>
                                          <p:attrName>style.visibility</p:attrName>
                                        </p:attrNameLst>
                                      </p:cBhvr>
                                      <p:to>
                                        <p:strVal val="hidden"/>
                                      </p:to>
                                    </p:set>
                                  </p:childTnLst>
                                </p:cTn>
                              </p:par>
                              <p:par>
                                <p:cTn id="145" presetID="22" presetClass="exit" presetSubtype="4" fill="hold" grpId="1" nodeType="withEffect">
                                  <p:stCondLst>
                                    <p:cond delay="0"/>
                                  </p:stCondLst>
                                  <p:childTnLst>
                                    <p:animEffect transition="out" filter="wipe(down)">
                                      <p:cBhvr>
                                        <p:cTn id="146" dur="1000"/>
                                        <p:tgtEl>
                                          <p:spTgt spid="47"/>
                                        </p:tgtEl>
                                      </p:cBhvr>
                                    </p:animEffect>
                                    <p:set>
                                      <p:cBhvr>
                                        <p:cTn id="147" dur="1" fill="hold">
                                          <p:stCondLst>
                                            <p:cond delay="999"/>
                                          </p:stCondLst>
                                        </p:cTn>
                                        <p:tgtEl>
                                          <p:spTgt spid="47"/>
                                        </p:tgtEl>
                                        <p:attrNameLst>
                                          <p:attrName>style.visibility</p:attrName>
                                        </p:attrNameLst>
                                      </p:cBhvr>
                                      <p:to>
                                        <p:strVal val="hidden"/>
                                      </p:to>
                                    </p:set>
                                  </p:childTnLst>
                                </p:cTn>
                              </p:par>
                              <p:par>
                                <p:cTn id="148" presetID="22" presetClass="exit" presetSubtype="4" fill="hold" grpId="1" nodeType="withEffect">
                                  <p:stCondLst>
                                    <p:cond delay="0"/>
                                  </p:stCondLst>
                                  <p:childTnLst>
                                    <p:animEffect transition="out" filter="wipe(down)">
                                      <p:cBhvr>
                                        <p:cTn id="149" dur="1000"/>
                                        <p:tgtEl>
                                          <p:spTgt spid="48"/>
                                        </p:tgtEl>
                                      </p:cBhvr>
                                    </p:animEffect>
                                    <p:set>
                                      <p:cBhvr>
                                        <p:cTn id="150" dur="1" fill="hold">
                                          <p:stCondLst>
                                            <p:cond delay="999"/>
                                          </p:stCondLst>
                                        </p:cTn>
                                        <p:tgtEl>
                                          <p:spTgt spid="48"/>
                                        </p:tgtEl>
                                        <p:attrNameLst>
                                          <p:attrName>style.visibility</p:attrName>
                                        </p:attrNameLst>
                                      </p:cBhvr>
                                      <p:to>
                                        <p:strVal val="hidden"/>
                                      </p:to>
                                    </p:set>
                                  </p:childTnLst>
                                </p:cTn>
                              </p:par>
                              <p:par>
                                <p:cTn id="151" presetID="22" presetClass="exit" presetSubtype="4" fill="hold" grpId="1" nodeType="withEffect">
                                  <p:stCondLst>
                                    <p:cond delay="0"/>
                                  </p:stCondLst>
                                  <p:childTnLst>
                                    <p:animEffect transition="out" filter="wipe(down)">
                                      <p:cBhvr>
                                        <p:cTn id="152" dur="1000"/>
                                        <p:tgtEl>
                                          <p:spTgt spid="49"/>
                                        </p:tgtEl>
                                      </p:cBhvr>
                                    </p:animEffect>
                                    <p:set>
                                      <p:cBhvr>
                                        <p:cTn id="153" dur="1" fill="hold">
                                          <p:stCondLst>
                                            <p:cond delay="999"/>
                                          </p:stCondLst>
                                        </p:cTn>
                                        <p:tgtEl>
                                          <p:spTgt spid="49"/>
                                        </p:tgtEl>
                                        <p:attrNameLst>
                                          <p:attrName>style.visibility</p:attrName>
                                        </p:attrNameLst>
                                      </p:cBhvr>
                                      <p:to>
                                        <p:strVal val="hidden"/>
                                      </p:to>
                                    </p:set>
                                  </p:childTnLst>
                                </p:cTn>
                              </p:par>
                              <p:par>
                                <p:cTn id="154" presetID="22" presetClass="exit" presetSubtype="4" fill="hold" grpId="1" nodeType="withEffect">
                                  <p:stCondLst>
                                    <p:cond delay="0"/>
                                  </p:stCondLst>
                                  <p:childTnLst>
                                    <p:animEffect transition="out" filter="wipe(down)">
                                      <p:cBhvr>
                                        <p:cTn id="155" dur="1000"/>
                                        <p:tgtEl>
                                          <p:spTgt spid="50"/>
                                        </p:tgtEl>
                                      </p:cBhvr>
                                    </p:animEffect>
                                    <p:set>
                                      <p:cBhvr>
                                        <p:cTn id="156" dur="1" fill="hold">
                                          <p:stCondLst>
                                            <p:cond delay="999"/>
                                          </p:stCondLst>
                                        </p:cTn>
                                        <p:tgtEl>
                                          <p:spTgt spid="50"/>
                                        </p:tgtEl>
                                        <p:attrNameLst>
                                          <p:attrName>style.visibility</p:attrName>
                                        </p:attrNameLst>
                                      </p:cBhvr>
                                      <p:to>
                                        <p:strVal val="hidden"/>
                                      </p:to>
                                    </p:set>
                                  </p:childTnLst>
                                </p:cTn>
                              </p:par>
                              <p:par>
                                <p:cTn id="157" presetID="22" presetClass="exit" presetSubtype="4" fill="hold" grpId="1" nodeType="withEffect">
                                  <p:stCondLst>
                                    <p:cond delay="0"/>
                                  </p:stCondLst>
                                  <p:childTnLst>
                                    <p:animEffect transition="out" filter="wipe(down)">
                                      <p:cBhvr>
                                        <p:cTn id="158" dur="1000"/>
                                        <p:tgtEl>
                                          <p:spTgt spid="51"/>
                                        </p:tgtEl>
                                      </p:cBhvr>
                                    </p:animEffect>
                                    <p:set>
                                      <p:cBhvr>
                                        <p:cTn id="159" dur="1" fill="hold">
                                          <p:stCondLst>
                                            <p:cond delay="999"/>
                                          </p:stCondLst>
                                        </p:cTn>
                                        <p:tgtEl>
                                          <p:spTgt spid="51"/>
                                        </p:tgtEl>
                                        <p:attrNameLst>
                                          <p:attrName>style.visibility</p:attrName>
                                        </p:attrNameLst>
                                      </p:cBhvr>
                                      <p:to>
                                        <p:strVal val="hidden"/>
                                      </p:to>
                                    </p:set>
                                  </p:childTnLst>
                                </p:cTn>
                              </p:par>
                              <p:par>
                                <p:cTn id="160" presetID="22" presetClass="exit" presetSubtype="4" fill="hold" grpId="1" nodeType="withEffect">
                                  <p:stCondLst>
                                    <p:cond delay="0"/>
                                  </p:stCondLst>
                                  <p:childTnLst>
                                    <p:animEffect transition="out" filter="wipe(down)">
                                      <p:cBhvr>
                                        <p:cTn id="161" dur="1000"/>
                                        <p:tgtEl>
                                          <p:spTgt spid="52"/>
                                        </p:tgtEl>
                                      </p:cBhvr>
                                    </p:animEffect>
                                    <p:set>
                                      <p:cBhvr>
                                        <p:cTn id="162" dur="1" fill="hold">
                                          <p:stCondLst>
                                            <p:cond delay="999"/>
                                          </p:stCondLst>
                                        </p:cTn>
                                        <p:tgtEl>
                                          <p:spTgt spid="52"/>
                                        </p:tgtEl>
                                        <p:attrNameLst>
                                          <p:attrName>style.visibility</p:attrName>
                                        </p:attrNameLst>
                                      </p:cBhvr>
                                      <p:to>
                                        <p:strVal val="hidden"/>
                                      </p:to>
                                    </p:set>
                                  </p:childTnLst>
                                </p:cTn>
                              </p:par>
                              <p:par>
                                <p:cTn id="163" presetID="22" presetClass="exit" presetSubtype="4" fill="hold" grpId="1" nodeType="withEffect">
                                  <p:stCondLst>
                                    <p:cond delay="0"/>
                                  </p:stCondLst>
                                  <p:childTnLst>
                                    <p:animEffect transition="out" filter="wipe(down)">
                                      <p:cBhvr>
                                        <p:cTn id="164" dur="1000"/>
                                        <p:tgtEl>
                                          <p:spTgt spid="53"/>
                                        </p:tgtEl>
                                      </p:cBhvr>
                                    </p:animEffect>
                                    <p:set>
                                      <p:cBhvr>
                                        <p:cTn id="165" dur="1" fill="hold">
                                          <p:stCondLst>
                                            <p:cond delay="999"/>
                                          </p:stCondLst>
                                        </p:cTn>
                                        <p:tgtEl>
                                          <p:spTgt spid="53"/>
                                        </p:tgtEl>
                                        <p:attrNameLst>
                                          <p:attrName>style.visibility</p:attrName>
                                        </p:attrNameLst>
                                      </p:cBhvr>
                                      <p:to>
                                        <p:strVal val="hidden"/>
                                      </p:to>
                                    </p:set>
                                  </p:childTnLst>
                                </p:cTn>
                              </p:par>
                              <p:par>
                                <p:cTn id="166" presetID="22" presetClass="entr" presetSubtype="8" fill="hold" grpId="0" nodeType="withEffect">
                                  <p:stCondLst>
                                    <p:cond delay="0"/>
                                  </p:stCondLst>
                                  <p:childTnLst>
                                    <p:set>
                                      <p:cBhvr>
                                        <p:cTn id="167" dur="1" fill="hold">
                                          <p:stCondLst>
                                            <p:cond delay="0"/>
                                          </p:stCondLst>
                                        </p:cTn>
                                        <p:tgtEl>
                                          <p:spTgt spid="54"/>
                                        </p:tgtEl>
                                        <p:attrNameLst>
                                          <p:attrName>style.visibility</p:attrName>
                                        </p:attrNameLst>
                                      </p:cBhvr>
                                      <p:to>
                                        <p:strVal val="visible"/>
                                      </p:to>
                                    </p:set>
                                    <p:animEffect transition="in" filter="wipe(left)">
                                      <p:cBhvr>
                                        <p:cTn id="168" dur="1000"/>
                                        <p:tgtEl>
                                          <p:spTgt spid="54"/>
                                        </p:tgtEl>
                                      </p:cBhvr>
                                    </p:animEffect>
                                  </p:childTnLst>
                                </p:cTn>
                              </p:par>
                              <p:par>
                                <p:cTn id="169" presetID="22" presetClass="entr" presetSubtype="8"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Effect transition="in" filter="wipe(left)">
                                      <p:cBhvr>
                                        <p:cTn id="171" dur="1000"/>
                                        <p:tgtEl>
                                          <p:spTgt spid="55"/>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56"/>
                                        </p:tgtEl>
                                        <p:attrNameLst>
                                          <p:attrName>style.visibility</p:attrName>
                                        </p:attrNameLst>
                                      </p:cBhvr>
                                      <p:to>
                                        <p:strVal val="visible"/>
                                      </p:to>
                                    </p:set>
                                    <p:animEffect transition="in" filter="wipe(left)">
                                      <p:cBhvr>
                                        <p:cTn id="174" dur="1000"/>
                                        <p:tgtEl>
                                          <p:spTgt spid="56"/>
                                        </p:tgtEl>
                                      </p:cBhvr>
                                    </p:animEffect>
                                  </p:childTnLst>
                                </p:cTn>
                              </p:par>
                              <p:par>
                                <p:cTn id="175" presetID="22" presetClass="entr" presetSubtype="8" fill="hold" grpId="0" nodeType="withEffect">
                                  <p:stCondLst>
                                    <p:cond delay="0"/>
                                  </p:stCondLst>
                                  <p:childTnLst>
                                    <p:set>
                                      <p:cBhvr>
                                        <p:cTn id="176" dur="1" fill="hold">
                                          <p:stCondLst>
                                            <p:cond delay="0"/>
                                          </p:stCondLst>
                                        </p:cTn>
                                        <p:tgtEl>
                                          <p:spTgt spid="57"/>
                                        </p:tgtEl>
                                        <p:attrNameLst>
                                          <p:attrName>style.visibility</p:attrName>
                                        </p:attrNameLst>
                                      </p:cBhvr>
                                      <p:to>
                                        <p:strVal val="visible"/>
                                      </p:to>
                                    </p:set>
                                    <p:animEffect transition="in" filter="wipe(left)">
                                      <p:cBhvr>
                                        <p:cTn id="177" dur="1000"/>
                                        <p:tgtEl>
                                          <p:spTgt spid="57"/>
                                        </p:tgtEl>
                                      </p:cBhvr>
                                    </p:animEffect>
                                  </p:childTnLst>
                                </p:cTn>
                              </p:par>
                              <p:par>
                                <p:cTn id="178" presetID="22" presetClass="entr" presetSubtype="8" fill="hold" grpId="0" nodeType="withEffect">
                                  <p:stCondLst>
                                    <p:cond delay="0"/>
                                  </p:stCondLst>
                                  <p:childTnLst>
                                    <p:set>
                                      <p:cBhvr>
                                        <p:cTn id="179" dur="1" fill="hold">
                                          <p:stCondLst>
                                            <p:cond delay="0"/>
                                          </p:stCondLst>
                                        </p:cTn>
                                        <p:tgtEl>
                                          <p:spTgt spid="58"/>
                                        </p:tgtEl>
                                        <p:attrNameLst>
                                          <p:attrName>style.visibility</p:attrName>
                                        </p:attrNameLst>
                                      </p:cBhvr>
                                      <p:to>
                                        <p:strVal val="visible"/>
                                      </p:to>
                                    </p:set>
                                    <p:animEffect transition="in" filter="wipe(left)">
                                      <p:cBhvr>
                                        <p:cTn id="180" dur="1000"/>
                                        <p:tgtEl>
                                          <p:spTgt spid="58"/>
                                        </p:tgtEl>
                                      </p:cBhvr>
                                    </p:animEffect>
                                  </p:childTnLst>
                                </p:cTn>
                              </p:par>
                              <p:par>
                                <p:cTn id="181" presetID="22" presetClass="entr" presetSubtype="8" fill="hold" grpId="0" nodeType="withEffect">
                                  <p:stCondLst>
                                    <p:cond delay="0"/>
                                  </p:stCondLst>
                                  <p:childTnLst>
                                    <p:set>
                                      <p:cBhvr>
                                        <p:cTn id="182" dur="1" fill="hold">
                                          <p:stCondLst>
                                            <p:cond delay="0"/>
                                          </p:stCondLst>
                                        </p:cTn>
                                        <p:tgtEl>
                                          <p:spTgt spid="59"/>
                                        </p:tgtEl>
                                        <p:attrNameLst>
                                          <p:attrName>style.visibility</p:attrName>
                                        </p:attrNameLst>
                                      </p:cBhvr>
                                      <p:to>
                                        <p:strVal val="visible"/>
                                      </p:to>
                                    </p:set>
                                    <p:animEffect transition="in" filter="wipe(left)">
                                      <p:cBhvr>
                                        <p:cTn id="183" dur="1000"/>
                                        <p:tgtEl>
                                          <p:spTgt spid="59"/>
                                        </p:tgtEl>
                                      </p:cBhvr>
                                    </p:animEffect>
                                  </p:childTnLst>
                                </p:cTn>
                              </p:par>
                              <p:par>
                                <p:cTn id="184" presetID="22" presetClass="entr" presetSubtype="8" fill="hold" grpId="0" nodeType="withEffect">
                                  <p:stCondLst>
                                    <p:cond delay="0"/>
                                  </p:stCondLst>
                                  <p:childTnLst>
                                    <p:set>
                                      <p:cBhvr>
                                        <p:cTn id="185" dur="1" fill="hold">
                                          <p:stCondLst>
                                            <p:cond delay="0"/>
                                          </p:stCondLst>
                                        </p:cTn>
                                        <p:tgtEl>
                                          <p:spTgt spid="63"/>
                                        </p:tgtEl>
                                        <p:attrNameLst>
                                          <p:attrName>style.visibility</p:attrName>
                                        </p:attrNameLst>
                                      </p:cBhvr>
                                      <p:to>
                                        <p:strVal val="visible"/>
                                      </p:to>
                                    </p:set>
                                    <p:animEffect transition="in" filter="wipe(left)">
                                      <p:cBhvr>
                                        <p:cTn id="186"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4" grpId="0"/>
      <p:bldP spid="4" grpId="1"/>
      <p:bldP spid="37" grpId="0" animBg="1"/>
      <p:bldP spid="37" grpId="1" animBg="1"/>
      <p:bldP spid="38" grpId="0" animBg="1"/>
      <p:bldP spid="38" grpId="1" animBg="1"/>
      <p:bldP spid="39" grpId="0"/>
      <p:bldP spid="39" grpId="1"/>
      <p:bldP spid="40" grpId="0"/>
      <p:bldP spid="40" grpId="1"/>
      <p:bldP spid="41" grpId="0"/>
      <p:bldP spid="41" grpId="1"/>
      <p:bldP spid="42" grpId="0"/>
      <p:bldP spid="42" grpId="1"/>
      <p:bldP spid="44" grpId="0"/>
      <p:bldP spid="44" grpId="1"/>
      <p:bldP spid="45" grpId="0"/>
      <p:bldP spid="45" grpId="1"/>
      <p:bldP spid="46" grpId="0" animBg="1"/>
      <p:bldP spid="46" grpId="1" animBg="1"/>
      <p:bldP spid="47" grpId="0"/>
      <p:bldP spid="47" grpId="1"/>
      <p:bldP spid="48" grpId="0" animBg="1"/>
      <p:bldP spid="48" grpId="1" animBg="1"/>
      <p:bldP spid="49" grpId="0"/>
      <p:bldP spid="49" grpId="1"/>
      <p:bldP spid="50" grpId="0" animBg="1"/>
      <p:bldP spid="50" grpId="1" animBg="1"/>
      <p:bldP spid="51" grpId="0"/>
      <p:bldP spid="51" grpId="1"/>
      <p:bldP spid="52" grpId="0" animBg="1"/>
      <p:bldP spid="52" grpId="1" animBg="1"/>
      <p:bldP spid="53" grpId="0"/>
      <p:bldP spid="53" grpId="1"/>
      <p:bldP spid="54" grpId="0" animBg="1"/>
      <p:bldP spid="55" grpId="0"/>
      <p:bldP spid="56" grpId="0" animBg="1"/>
      <p:bldP spid="57" grpId="0"/>
      <p:bldP spid="58" grpId="0" animBg="1"/>
      <p:bldP spid="59" grpId="0"/>
      <p:bldP spid="63" grpId="0" animBg="1"/>
      <p:bldP spid="8" grpId="0" animBg="1"/>
      <p:bldP spid="6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27811" y="3076577"/>
            <a:ext cx="2979739" cy="461665"/>
          </a:xfrm>
          <a:prstGeom prst="rect">
            <a:avLst/>
          </a:prstGeom>
          <a:noFill/>
        </p:spPr>
        <p:txBody>
          <a:bodyPr>
            <a:spAutoFit/>
          </a:bodyPr>
          <a:lstStyle/>
          <a:p>
            <a:pPr algn="ctr">
              <a:defRPr/>
            </a:pPr>
            <a:r>
              <a:rPr lang="en-GB" sz="2400" dirty="0">
                <a:latin typeface="+mj-lt"/>
                <a:cs typeface="Arial" pitchFamily="34" charset="0"/>
              </a:rPr>
              <a:t>Who is assessed</a:t>
            </a:r>
          </a:p>
        </p:txBody>
      </p:sp>
      <p:sp>
        <p:nvSpPr>
          <p:cNvPr id="2" name="Oval 1"/>
          <p:cNvSpPr/>
          <p:nvPr/>
        </p:nvSpPr>
        <p:spPr bwMode="auto">
          <a:xfrm>
            <a:off x="3164746" y="1365294"/>
            <a:ext cx="5896303" cy="4248000"/>
          </a:xfrm>
          <a:prstGeom prst="ellipse">
            <a:avLst/>
          </a:prstGeom>
          <a:gradFill flip="none" rotWithShape="1">
            <a:gsLst>
              <a:gs pos="0">
                <a:srgbClr val="7030A0"/>
              </a:gs>
              <a:gs pos="100000">
                <a:srgbClr val="7030A0">
                  <a:alpha val="48000"/>
                </a:srgbClr>
              </a:gs>
            </a:gsLst>
            <a:path path="circle">
              <a:fillToRect l="50000" t="50000" r="50000" b="50000"/>
            </a:path>
            <a:tileRect/>
          </a:gradFill>
          <a:ln w="12700" cap="flat" cmpd="sng" algn="ctr">
            <a:solidFill>
              <a:schemeClr val="tx1"/>
            </a:solidFill>
            <a:prstDash val="solid"/>
            <a:round/>
            <a:headEnd type="none" w="med" len="med"/>
            <a:tailEnd type="none" w="med" len="med"/>
          </a:ln>
          <a:effectLst/>
        </p:spPr>
        <p:txBody>
          <a:bodyPr>
            <a:spAutoFit/>
          </a:bodyPr>
          <a:lstStyle/>
          <a:p>
            <a:pPr eaLnBrk="0" hangingPunct="0">
              <a:defRPr/>
            </a:pPr>
            <a:endParaRPr lang="en-GB">
              <a:cs typeface="Arial" pitchFamily="34" charset="0"/>
            </a:endParaRPr>
          </a:p>
        </p:txBody>
      </p:sp>
      <p:sp>
        <p:nvSpPr>
          <p:cNvPr id="4" name="TextBox 3"/>
          <p:cNvSpPr txBox="1"/>
          <p:nvPr/>
        </p:nvSpPr>
        <p:spPr>
          <a:xfrm>
            <a:off x="4949062" y="4941598"/>
            <a:ext cx="2477943" cy="369332"/>
          </a:xfrm>
          <a:prstGeom prst="rect">
            <a:avLst/>
          </a:prstGeom>
          <a:noFill/>
        </p:spPr>
        <p:txBody>
          <a:bodyPr wrap="square">
            <a:spAutoFit/>
          </a:bodyPr>
          <a:lstStyle/>
          <a:p>
            <a:pPr algn="ctr">
              <a:defRPr/>
            </a:pPr>
            <a:r>
              <a:rPr lang="en-GB" dirty="0">
                <a:latin typeface="+mj-lt"/>
                <a:cs typeface="Arial" pitchFamily="34" charset="0"/>
              </a:rPr>
              <a:t>System assessment</a:t>
            </a:r>
          </a:p>
        </p:txBody>
      </p:sp>
      <p:sp>
        <p:nvSpPr>
          <p:cNvPr id="5" name="Oval 4"/>
          <p:cNvSpPr/>
          <p:nvPr/>
        </p:nvSpPr>
        <p:spPr bwMode="auto">
          <a:xfrm>
            <a:off x="3835306" y="1380533"/>
            <a:ext cx="4535197" cy="2856428"/>
          </a:xfrm>
          <a:prstGeom prst="ellipse">
            <a:avLst/>
          </a:prstGeom>
          <a:gradFill flip="none" rotWithShape="1">
            <a:gsLst>
              <a:gs pos="0">
                <a:srgbClr val="CC0066"/>
              </a:gs>
              <a:gs pos="100000">
                <a:srgbClr val="7030A0">
                  <a:alpha val="48000"/>
                </a:srgbClr>
              </a:gs>
            </a:gsLst>
            <a:path path="circle">
              <a:fillToRect l="50000" t="50000" r="50000" b="50000"/>
            </a:path>
            <a:tileRect/>
          </a:gradFill>
          <a:ln w="12700" cap="flat" cmpd="sng" algn="ctr">
            <a:solidFill>
              <a:schemeClr val="tx1"/>
            </a:solidFill>
            <a:prstDash val="solid"/>
            <a:round/>
            <a:headEnd type="none" w="med" len="med"/>
            <a:tailEnd type="none" w="med" len="med"/>
          </a:ln>
          <a:effectLst/>
        </p:spPr>
        <p:txBody>
          <a:bodyPr>
            <a:spAutoFit/>
          </a:bodyPr>
          <a:lstStyle/>
          <a:p>
            <a:pPr eaLnBrk="0" hangingPunct="0">
              <a:defRPr/>
            </a:pPr>
            <a:endParaRPr lang="en-GB" dirty="0">
              <a:cs typeface="Arial" pitchFamily="34" charset="0"/>
            </a:endParaRPr>
          </a:p>
          <a:p>
            <a:pPr eaLnBrk="0" hangingPunct="0">
              <a:defRPr/>
            </a:pPr>
            <a:endParaRPr lang="en-GB" dirty="0">
              <a:cs typeface="Arial" pitchFamily="34" charset="0"/>
            </a:endParaRPr>
          </a:p>
          <a:p>
            <a:pPr eaLnBrk="0" hangingPunct="0">
              <a:defRPr/>
            </a:pPr>
            <a:endParaRPr lang="en-GB" dirty="0">
              <a:cs typeface="Arial" pitchFamily="34" charset="0"/>
            </a:endParaRPr>
          </a:p>
          <a:p>
            <a:pPr eaLnBrk="0" hangingPunct="0">
              <a:defRPr/>
            </a:pPr>
            <a:endParaRPr lang="en-GB" dirty="0">
              <a:cs typeface="Arial" pitchFamily="34" charset="0"/>
            </a:endParaRPr>
          </a:p>
          <a:p>
            <a:pPr eaLnBrk="0" hangingPunct="0">
              <a:defRPr/>
            </a:pPr>
            <a:endParaRPr lang="en-GB" dirty="0">
              <a:cs typeface="Arial" pitchFamily="34" charset="0"/>
            </a:endParaRPr>
          </a:p>
          <a:p>
            <a:pPr eaLnBrk="0" hangingPunct="0">
              <a:defRPr/>
            </a:pPr>
            <a:endParaRPr lang="en-GB" dirty="0">
              <a:cs typeface="Arial" pitchFamily="34" charset="0"/>
            </a:endParaRPr>
          </a:p>
          <a:p>
            <a:pPr eaLnBrk="0" hangingPunct="0">
              <a:defRPr/>
            </a:pPr>
            <a:endParaRPr lang="en-GB" dirty="0">
              <a:cs typeface="Arial" pitchFamily="34" charset="0"/>
            </a:endParaRPr>
          </a:p>
        </p:txBody>
      </p:sp>
      <p:sp>
        <p:nvSpPr>
          <p:cNvPr id="6" name="TextBox 5"/>
          <p:cNvSpPr txBox="1"/>
          <p:nvPr/>
        </p:nvSpPr>
        <p:spPr>
          <a:xfrm>
            <a:off x="5032625" y="3749675"/>
            <a:ext cx="2225675" cy="369332"/>
          </a:xfrm>
          <a:prstGeom prst="rect">
            <a:avLst/>
          </a:prstGeom>
          <a:noFill/>
        </p:spPr>
        <p:txBody>
          <a:bodyPr>
            <a:spAutoFit/>
          </a:bodyPr>
          <a:lstStyle/>
          <a:p>
            <a:pPr algn="ctr">
              <a:defRPr/>
            </a:pPr>
            <a:r>
              <a:rPr lang="en-GB" dirty="0">
                <a:latin typeface="+mj-lt"/>
                <a:cs typeface="Arial" pitchFamily="34" charset="0"/>
              </a:rPr>
              <a:t>School evaluation</a:t>
            </a:r>
          </a:p>
        </p:txBody>
      </p:sp>
      <p:sp>
        <p:nvSpPr>
          <p:cNvPr id="7" name="Oval 6"/>
          <p:cNvSpPr/>
          <p:nvPr/>
        </p:nvSpPr>
        <p:spPr bwMode="auto">
          <a:xfrm>
            <a:off x="4460146" y="1365293"/>
            <a:ext cx="3239797" cy="1687890"/>
          </a:xfrm>
          <a:prstGeom prst="ellipse">
            <a:avLst/>
          </a:prstGeom>
          <a:gradFill flip="none" rotWithShape="1">
            <a:gsLst>
              <a:gs pos="0">
                <a:srgbClr val="CC0066"/>
              </a:gs>
              <a:gs pos="100000">
                <a:srgbClr val="7030A0">
                  <a:alpha val="48000"/>
                </a:srgbClr>
              </a:gs>
            </a:gsLst>
            <a:path path="circle">
              <a:fillToRect l="50000" t="50000" r="50000" b="50000"/>
            </a:path>
            <a:tileRect/>
          </a:gradFill>
          <a:ln w="12700" cap="flat" cmpd="sng" algn="ctr">
            <a:solidFill>
              <a:schemeClr val="tx1"/>
            </a:solidFill>
            <a:prstDash val="solid"/>
            <a:round/>
            <a:headEnd type="none" w="med" len="med"/>
            <a:tailEnd type="none" w="med" len="med"/>
          </a:ln>
          <a:effectLst/>
        </p:spPr>
        <p:txBody>
          <a:bodyPr>
            <a:spAutoFit/>
          </a:bodyPr>
          <a:lstStyle/>
          <a:p>
            <a:pPr eaLnBrk="0" hangingPunct="0">
              <a:defRPr/>
            </a:pPr>
            <a:endParaRPr lang="en-GB" dirty="0">
              <a:cs typeface="Arial" pitchFamily="34" charset="0"/>
            </a:endParaRPr>
          </a:p>
          <a:p>
            <a:pPr eaLnBrk="0" hangingPunct="0">
              <a:defRPr/>
            </a:pPr>
            <a:endParaRPr lang="en-GB" dirty="0">
              <a:cs typeface="Arial" pitchFamily="34" charset="0"/>
            </a:endParaRPr>
          </a:p>
          <a:p>
            <a:pPr eaLnBrk="0" hangingPunct="0">
              <a:defRPr/>
            </a:pPr>
            <a:endParaRPr lang="en-GB" dirty="0">
              <a:cs typeface="Arial" pitchFamily="34" charset="0"/>
            </a:endParaRPr>
          </a:p>
          <a:p>
            <a:pPr eaLnBrk="0" hangingPunct="0">
              <a:defRPr/>
            </a:pPr>
            <a:endParaRPr lang="en-GB" dirty="0">
              <a:cs typeface="Arial" pitchFamily="34" charset="0"/>
            </a:endParaRPr>
          </a:p>
        </p:txBody>
      </p:sp>
      <p:sp>
        <p:nvSpPr>
          <p:cNvPr id="8" name="TextBox 7"/>
          <p:cNvSpPr txBox="1"/>
          <p:nvPr/>
        </p:nvSpPr>
        <p:spPr>
          <a:xfrm>
            <a:off x="5004916" y="2547215"/>
            <a:ext cx="2225675" cy="369332"/>
          </a:xfrm>
          <a:prstGeom prst="rect">
            <a:avLst/>
          </a:prstGeom>
          <a:noFill/>
        </p:spPr>
        <p:txBody>
          <a:bodyPr>
            <a:spAutoFit/>
          </a:bodyPr>
          <a:lstStyle/>
          <a:p>
            <a:pPr algn="ctr">
              <a:defRPr/>
            </a:pPr>
            <a:r>
              <a:rPr lang="en-GB" dirty="0">
                <a:latin typeface="+mj-lt"/>
                <a:cs typeface="Arial" pitchFamily="34" charset="0"/>
              </a:rPr>
              <a:t>Teacher appraisal</a:t>
            </a:r>
          </a:p>
        </p:txBody>
      </p:sp>
      <p:sp>
        <p:nvSpPr>
          <p:cNvPr id="9" name="TextBox 8"/>
          <p:cNvSpPr txBox="1"/>
          <p:nvPr/>
        </p:nvSpPr>
        <p:spPr>
          <a:xfrm>
            <a:off x="4972300" y="1020765"/>
            <a:ext cx="2346325" cy="369332"/>
          </a:xfrm>
          <a:prstGeom prst="rect">
            <a:avLst/>
          </a:prstGeom>
          <a:noFill/>
        </p:spPr>
        <p:txBody>
          <a:bodyPr>
            <a:spAutoFit/>
          </a:bodyPr>
          <a:lstStyle/>
          <a:p>
            <a:pPr algn="ctr">
              <a:defRPr/>
            </a:pPr>
            <a:r>
              <a:rPr lang="en-GB" dirty="0">
                <a:solidFill>
                  <a:schemeClr val="tx2">
                    <a:lumMod val="75000"/>
                  </a:schemeClr>
                </a:solidFill>
                <a:latin typeface="+mj-lt"/>
                <a:cs typeface="Arial" pitchFamily="34" charset="0"/>
              </a:rPr>
              <a:t>Student assessment</a:t>
            </a:r>
          </a:p>
        </p:txBody>
      </p:sp>
      <p:sp>
        <p:nvSpPr>
          <p:cNvPr id="10" name="Rounded Rectangular Callout 9"/>
          <p:cNvSpPr/>
          <p:nvPr/>
        </p:nvSpPr>
        <p:spPr bwMode="auto">
          <a:xfrm>
            <a:off x="9163008" y="2547215"/>
            <a:ext cx="1889125" cy="919401"/>
          </a:xfrm>
          <a:prstGeom prst="wedgeRoundRectCallout">
            <a:avLst>
              <a:gd name="adj1" fmla="val -50500"/>
              <a:gd name="adj2" fmla="val 66778"/>
              <a:gd name="adj3" fmla="val 16667"/>
            </a:avLst>
          </a:prstGeom>
          <a:solidFill>
            <a:srgbClr val="FFFF00"/>
          </a:solidFill>
          <a:ln w="28575" cap="flat" cmpd="sng" algn="ctr">
            <a:solidFill>
              <a:srgbClr val="7030A0"/>
            </a:solidFill>
            <a:prstDash val="solid"/>
            <a:round/>
            <a:headEnd type="none" w="med" len="med"/>
            <a:tailEnd type="none" w="med" len="med"/>
          </a:ln>
          <a:effectLst/>
        </p:spPr>
        <p:txBody>
          <a:bodyPr>
            <a:spAutoFit/>
          </a:bodyPr>
          <a:lstStyle/>
          <a:p>
            <a:pPr eaLnBrk="0" hangingPunct="0">
              <a:defRPr/>
            </a:pPr>
            <a:r>
              <a:rPr lang="en-GB" sz="1600" b="1" dirty="0">
                <a:solidFill>
                  <a:srgbClr val="0000FF"/>
                </a:solidFill>
                <a:latin typeface="+mj-lt"/>
                <a:cs typeface="Arial" pitchFamily="34" charset="0"/>
              </a:rPr>
              <a:t>For what? </a:t>
            </a:r>
            <a:r>
              <a:rPr lang="en-GB" sz="1600" dirty="0">
                <a:solidFill>
                  <a:srgbClr val="0000FF"/>
                </a:solidFill>
                <a:latin typeface="+mj-lt"/>
                <a:cs typeface="Arial" pitchFamily="34" charset="0"/>
              </a:rPr>
              <a:t>E.g.</a:t>
            </a:r>
          </a:p>
          <a:p>
            <a:pPr eaLnBrk="0" hangingPunct="0">
              <a:buFont typeface="Arial" pitchFamily="34" charset="0"/>
              <a:buChar char="•"/>
              <a:defRPr/>
            </a:pPr>
            <a:r>
              <a:rPr lang="en-GB" sz="1600" dirty="0">
                <a:solidFill>
                  <a:srgbClr val="0000FF"/>
                </a:solidFill>
                <a:latin typeface="+mj-lt"/>
                <a:cs typeface="Arial" pitchFamily="34" charset="0"/>
              </a:rPr>
              <a:t>Accountability</a:t>
            </a:r>
          </a:p>
          <a:p>
            <a:pPr eaLnBrk="0" hangingPunct="0">
              <a:buFont typeface="Arial" pitchFamily="34" charset="0"/>
              <a:buChar char="•"/>
              <a:defRPr/>
            </a:pPr>
            <a:r>
              <a:rPr lang="en-GB" sz="1600" dirty="0">
                <a:solidFill>
                  <a:srgbClr val="0000FF"/>
                </a:solidFill>
                <a:latin typeface="+mj-lt"/>
                <a:cs typeface="Arial" pitchFamily="34" charset="0"/>
              </a:rPr>
              <a:t>Improvement</a:t>
            </a:r>
          </a:p>
        </p:txBody>
      </p:sp>
      <p:sp>
        <p:nvSpPr>
          <p:cNvPr id="12" name="Rounded Rectangular Callout 11"/>
          <p:cNvSpPr/>
          <p:nvPr/>
        </p:nvSpPr>
        <p:spPr bwMode="auto">
          <a:xfrm>
            <a:off x="937493" y="2103439"/>
            <a:ext cx="2062163" cy="2009061"/>
          </a:xfrm>
          <a:prstGeom prst="wedgeRoundRectCallout">
            <a:avLst>
              <a:gd name="adj1" fmla="val 58995"/>
              <a:gd name="adj2" fmla="val -1880"/>
              <a:gd name="adj3" fmla="val 16667"/>
            </a:avLst>
          </a:prstGeom>
          <a:solidFill>
            <a:srgbClr val="FFFF00"/>
          </a:solidFill>
          <a:ln w="28575" cap="flat" cmpd="sng" algn="ctr">
            <a:solidFill>
              <a:srgbClr val="7030A0"/>
            </a:solidFill>
            <a:prstDash val="solid"/>
            <a:round/>
            <a:headEnd type="none" w="med" len="med"/>
            <a:tailEnd type="none" w="med" len="med"/>
          </a:ln>
          <a:effectLst/>
        </p:spPr>
        <p:txBody>
          <a:bodyPr>
            <a:spAutoFit/>
          </a:bodyPr>
          <a:lstStyle/>
          <a:p>
            <a:pPr eaLnBrk="0" latinLnBrk="0" hangingPunct="0">
              <a:defRPr/>
            </a:pPr>
            <a:r>
              <a:rPr lang="en-GB" sz="1600" b="1" dirty="0">
                <a:solidFill>
                  <a:srgbClr val="0000FF"/>
                </a:solidFill>
                <a:latin typeface="+mj-lt"/>
                <a:cs typeface="Arial" pitchFamily="34" charset="0"/>
              </a:rPr>
              <a:t>How? </a:t>
            </a:r>
            <a:r>
              <a:rPr lang="en-GB" sz="1600" dirty="0">
                <a:solidFill>
                  <a:srgbClr val="0000FF"/>
                </a:solidFill>
                <a:latin typeface="+mj-lt"/>
                <a:cs typeface="Arial" pitchFamily="34" charset="0"/>
              </a:rPr>
              <a:t>Methods and procedures, mix of criteria and instruments</a:t>
            </a:r>
          </a:p>
          <a:p>
            <a:pPr eaLnBrk="0" latinLnBrk="0" hangingPunct="0">
              <a:buFont typeface="Arial" pitchFamily="34" charset="0"/>
              <a:buChar char="•"/>
              <a:defRPr/>
            </a:pPr>
            <a:r>
              <a:rPr lang="en-GB" sz="1600" dirty="0">
                <a:solidFill>
                  <a:srgbClr val="0000FF"/>
                </a:solidFill>
                <a:latin typeface="+mj-lt"/>
                <a:cs typeface="Arial" pitchFamily="34" charset="0"/>
              </a:rPr>
              <a:t>Mapping of feedback to different units</a:t>
            </a:r>
          </a:p>
        </p:txBody>
      </p:sp>
      <p:sp>
        <p:nvSpPr>
          <p:cNvPr id="13" name="TextBox 12"/>
          <p:cNvSpPr txBox="1"/>
          <p:nvPr/>
        </p:nvSpPr>
        <p:spPr>
          <a:xfrm>
            <a:off x="5032625" y="4419600"/>
            <a:ext cx="2225675" cy="369332"/>
          </a:xfrm>
          <a:prstGeom prst="rect">
            <a:avLst/>
          </a:prstGeom>
          <a:noFill/>
        </p:spPr>
        <p:txBody>
          <a:bodyPr>
            <a:spAutoFit/>
          </a:bodyPr>
          <a:lstStyle/>
          <a:p>
            <a:pPr algn="ctr">
              <a:defRPr/>
            </a:pPr>
            <a:r>
              <a:rPr lang="en-GB" dirty="0">
                <a:solidFill>
                  <a:srgbClr val="0099FF"/>
                </a:solidFill>
                <a:latin typeface="+mj-lt"/>
                <a:cs typeface="Arial" pitchFamily="34" charset="0"/>
              </a:rPr>
              <a:t>System</a:t>
            </a:r>
          </a:p>
        </p:txBody>
      </p:sp>
      <p:sp>
        <p:nvSpPr>
          <p:cNvPr id="14" name="TextBox 13"/>
          <p:cNvSpPr txBox="1"/>
          <p:nvPr/>
        </p:nvSpPr>
        <p:spPr>
          <a:xfrm>
            <a:off x="5048502" y="3184525"/>
            <a:ext cx="2224087" cy="369332"/>
          </a:xfrm>
          <a:prstGeom prst="rect">
            <a:avLst/>
          </a:prstGeom>
          <a:noFill/>
        </p:spPr>
        <p:txBody>
          <a:bodyPr>
            <a:spAutoFit/>
          </a:bodyPr>
          <a:lstStyle/>
          <a:p>
            <a:pPr algn="ctr">
              <a:defRPr/>
            </a:pPr>
            <a:r>
              <a:rPr lang="en-GB" dirty="0">
                <a:solidFill>
                  <a:srgbClr val="0099FF"/>
                </a:solidFill>
                <a:latin typeface="+mj-lt"/>
                <a:cs typeface="Arial" pitchFamily="34" charset="0"/>
              </a:rPr>
              <a:t>School</a:t>
            </a:r>
          </a:p>
        </p:txBody>
      </p:sp>
      <p:sp>
        <p:nvSpPr>
          <p:cNvPr id="15" name="TextBox 14"/>
          <p:cNvSpPr txBox="1"/>
          <p:nvPr/>
        </p:nvSpPr>
        <p:spPr>
          <a:xfrm>
            <a:off x="5048502" y="2011364"/>
            <a:ext cx="2224087" cy="369332"/>
          </a:xfrm>
          <a:prstGeom prst="rect">
            <a:avLst/>
          </a:prstGeom>
          <a:noFill/>
        </p:spPr>
        <p:txBody>
          <a:bodyPr>
            <a:spAutoFit/>
          </a:bodyPr>
          <a:lstStyle/>
          <a:p>
            <a:pPr algn="ctr">
              <a:defRPr/>
            </a:pPr>
            <a:r>
              <a:rPr lang="en-GB" dirty="0">
                <a:solidFill>
                  <a:srgbClr val="0099FF"/>
                </a:solidFill>
                <a:latin typeface="+mj-lt"/>
                <a:cs typeface="Arial" pitchFamily="34" charset="0"/>
              </a:rPr>
              <a:t>Classroom</a:t>
            </a:r>
          </a:p>
        </p:txBody>
      </p:sp>
      <p:sp>
        <p:nvSpPr>
          <p:cNvPr id="19" name="Title 18"/>
          <p:cNvSpPr>
            <a:spLocks noGrp="1"/>
          </p:cNvSpPr>
          <p:nvPr>
            <p:ph type="title"/>
          </p:nvPr>
        </p:nvSpPr>
        <p:spPr>
          <a:xfrm>
            <a:off x="1351447" y="-22981"/>
            <a:ext cx="6552728" cy="620688"/>
          </a:xfrm>
        </p:spPr>
        <p:txBody>
          <a:bodyPr/>
          <a:lstStyle/>
          <a:p>
            <a:r>
              <a:rPr lang="en-GB" dirty="0"/>
              <a:t>OECD instruments</a:t>
            </a:r>
            <a:endParaRPr lang="en-US" dirty="0"/>
          </a:p>
        </p:txBody>
      </p:sp>
    </p:spTree>
    <p:extLst>
      <p:ext uri="{BB962C8B-B14F-4D97-AF65-F5344CB8AC3E}">
        <p14:creationId xmlns:p14="http://schemas.microsoft.com/office/powerpoint/2010/main" val="47951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53"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53"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par>
                          <p:cTn id="30" fill="hold">
                            <p:stCondLst>
                              <p:cond delay="500"/>
                            </p:stCondLst>
                            <p:childTnLst>
                              <p:par>
                                <p:cTn id="31" presetID="53"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1000"/>
                            </p:stCondLst>
                            <p:childTnLst>
                              <p:par>
                                <p:cTn id="37" presetID="53" presetClass="entr" presetSubtype="0"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par>
                          <p:cTn id="47" fill="hold">
                            <p:stCondLst>
                              <p:cond delay="500"/>
                            </p:stCondLst>
                            <p:childTnLst>
                              <p:par>
                                <p:cTn id="48" presetID="53"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1000"/>
                            </p:stCondLst>
                            <p:childTnLst>
                              <p:par>
                                <p:cTn id="54" presetID="53" presetClass="entr" presetSubtype="0"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Effect transition="in" filter="fade">
                                      <p:cBhvr>
                                        <p:cTn id="65" dur="5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51" presetClass="entr" presetSubtype="0"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770" decel="100000"/>
                                        <p:tgtEl>
                                          <p:spTgt spid="10"/>
                                        </p:tgtEl>
                                      </p:cBhvr>
                                    </p:animEffect>
                                    <p:animScale>
                                      <p:cBhvr>
                                        <p:cTn id="71" dur="770" decel="100000"/>
                                        <p:tgtEl>
                                          <p:spTgt spid="10"/>
                                        </p:tgtEl>
                                      </p:cBhvr>
                                      <p:from x="10000" y="10000"/>
                                      <p:to x="200000" y="450000"/>
                                    </p:animScale>
                                    <p:animScale>
                                      <p:cBhvr>
                                        <p:cTn id="72" dur="1230" accel="100000" fill="hold">
                                          <p:stCondLst>
                                            <p:cond delay="770"/>
                                          </p:stCondLst>
                                        </p:cTn>
                                        <p:tgtEl>
                                          <p:spTgt spid="10"/>
                                        </p:tgtEl>
                                      </p:cBhvr>
                                      <p:from x="200000" y="450000"/>
                                      <p:to x="100000" y="100000"/>
                                    </p:animScale>
                                    <p:set>
                                      <p:cBhvr>
                                        <p:cTn id="73" dur="770" fill="hold"/>
                                        <p:tgtEl>
                                          <p:spTgt spid="10"/>
                                        </p:tgtEl>
                                        <p:attrNameLst>
                                          <p:attrName>ppt_x</p:attrName>
                                        </p:attrNameLst>
                                      </p:cBhvr>
                                      <p:to>
                                        <p:strVal val="(0.5)"/>
                                      </p:to>
                                    </p:set>
                                    <p:anim from="(0.5)" to="(#ppt_x)" calcmode="lin" valueType="num">
                                      <p:cBhvr>
                                        <p:cTn id="74" dur="1230" accel="100000" fill="hold">
                                          <p:stCondLst>
                                            <p:cond delay="770"/>
                                          </p:stCondLst>
                                        </p:cTn>
                                        <p:tgtEl>
                                          <p:spTgt spid="10"/>
                                        </p:tgtEl>
                                        <p:attrNameLst>
                                          <p:attrName>ppt_x</p:attrName>
                                        </p:attrNameLst>
                                      </p:cBhvr>
                                    </p:anim>
                                    <p:set>
                                      <p:cBhvr>
                                        <p:cTn id="75" dur="770" fill="hold"/>
                                        <p:tgtEl>
                                          <p:spTgt spid="10"/>
                                        </p:tgtEl>
                                        <p:attrNameLst>
                                          <p:attrName>ppt_y</p:attrName>
                                        </p:attrNameLst>
                                      </p:cBhvr>
                                      <p:to>
                                        <p:strVal val="(#ppt_y+0.4)"/>
                                      </p:to>
                                    </p:set>
                                    <p:anim from="(#ppt_y+0.4)" to="(#ppt_y)" calcmode="lin" valueType="num">
                                      <p:cBhvr>
                                        <p:cTn id="76" dur="1230" accel="100000" fill="hold">
                                          <p:stCondLst>
                                            <p:cond delay="770"/>
                                          </p:stCondLst>
                                        </p:cTn>
                                        <p:tgtEl>
                                          <p:spTgt spid="10"/>
                                        </p:tgtEl>
                                        <p:attrNameLst>
                                          <p:attrName>ppt_y</p:attrName>
                                        </p:attrNameLst>
                                      </p:cBhvr>
                                    </p:anim>
                                  </p:childTnLst>
                                </p:cTn>
                              </p:par>
                            </p:childTnLst>
                          </p:cTn>
                        </p:par>
                      </p:childTnLst>
                    </p:cTn>
                  </p:par>
                  <p:par>
                    <p:cTn id="77" fill="hold">
                      <p:stCondLst>
                        <p:cond delay="indefinite"/>
                      </p:stCondLst>
                      <p:childTnLst>
                        <p:par>
                          <p:cTn id="78" fill="hold">
                            <p:stCondLst>
                              <p:cond delay="0"/>
                            </p:stCondLst>
                            <p:childTnLst>
                              <p:par>
                                <p:cTn id="79" presetID="51" presetClass="entr" presetSubtype="0" fill="hold" grpId="0" nodeType="click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770" decel="100000"/>
                                        <p:tgtEl>
                                          <p:spTgt spid="12"/>
                                        </p:tgtEl>
                                      </p:cBhvr>
                                    </p:animEffect>
                                    <p:animScale>
                                      <p:cBhvr>
                                        <p:cTn id="82" dur="770" decel="100000"/>
                                        <p:tgtEl>
                                          <p:spTgt spid="12"/>
                                        </p:tgtEl>
                                      </p:cBhvr>
                                      <p:from x="10000" y="10000"/>
                                      <p:to x="200000" y="450000"/>
                                    </p:animScale>
                                    <p:animScale>
                                      <p:cBhvr>
                                        <p:cTn id="83" dur="1230" accel="100000" fill="hold">
                                          <p:stCondLst>
                                            <p:cond delay="770"/>
                                          </p:stCondLst>
                                        </p:cTn>
                                        <p:tgtEl>
                                          <p:spTgt spid="12"/>
                                        </p:tgtEl>
                                      </p:cBhvr>
                                      <p:from x="200000" y="450000"/>
                                      <p:to x="100000" y="100000"/>
                                    </p:animScale>
                                    <p:set>
                                      <p:cBhvr>
                                        <p:cTn id="84" dur="770" fill="hold"/>
                                        <p:tgtEl>
                                          <p:spTgt spid="12"/>
                                        </p:tgtEl>
                                        <p:attrNameLst>
                                          <p:attrName>ppt_x</p:attrName>
                                        </p:attrNameLst>
                                      </p:cBhvr>
                                      <p:to>
                                        <p:strVal val="(0.5)"/>
                                      </p:to>
                                    </p:set>
                                    <p:anim from="(0.5)" to="(#ppt_x)" calcmode="lin" valueType="num">
                                      <p:cBhvr>
                                        <p:cTn id="85" dur="1230" accel="100000" fill="hold">
                                          <p:stCondLst>
                                            <p:cond delay="770"/>
                                          </p:stCondLst>
                                        </p:cTn>
                                        <p:tgtEl>
                                          <p:spTgt spid="12"/>
                                        </p:tgtEl>
                                        <p:attrNameLst>
                                          <p:attrName>ppt_x</p:attrName>
                                        </p:attrNameLst>
                                      </p:cBhvr>
                                    </p:anim>
                                    <p:set>
                                      <p:cBhvr>
                                        <p:cTn id="86" dur="770" fill="hold"/>
                                        <p:tgtEl>
                                          <p:spTgt spid="12"/>
                                        </p:tgtEl>
                                        <p:attrNameLst>
                                          <p:attrName>ppt_y</p:attrName>
                                        </p:attrNameLst>
                                      </p:cBhvr>
                                      <p:to>
                                        <p:strVal val="(#ppt_y+0.4)"/>
                                      </p:to>
                                    </p:set>
                                    <p:anim from="(#ppt_y+0.4)" to="(#ppt_y)" calcmode="lin" valueType="num">
                                      <p:cBhvr>
                                        <p:cTn id="87" dur="1230" accel="100000" fill="hold">
                                          <p:stCondLst>
                                            <p:cond delay="770"/>
                                          </p:stCondLst>
                                        </p:cTn>
                                        <p:tgtEl>
                                          <p:spTgt spid="1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10" grpId="0" animBg="1"/>
      <p:bldP spid="12" grpId="0" animBg="1"/>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75167"/>
            <a:ext cx="10972800" cy="1143000"/>
          </a:xfrm>
        </p:spPr>
        <p:txBody>
          <a:bodyPr/>
          <a:lstStyle/>
          <a:p>
            <a:r>
              <a:rPr lang="en-GB" sz="4267" b="1" dirty="0"/>
              <a:t>Approaches to teaching</a:t>
            </a:r>
          </a:p>
        </p:txBody>
      </p:sp>
      <p:graphicFrame>
        <p:nvGraphicFramePr>
          <p:cNvPr id="5" name="Diagram 4"/>
          <p:cNvGraphicFramePr/>
          <p:nvPr>
            <p:extLst/>
          </p:nvPr>
        </p:nvGraphicFramePr>
        <p:xfrm>
          <a:off x="679824" y="1495229"/>
          <a:ext cx="10947401" cy="4515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09600" y="6010949"/>
            <a:ext cx="11017624" cy="1241237"/>
          </a:xfrm>
          <a:prstGeom prst="rect">
            <a:avLst/>
          </a:prstGeom>
          <a:gradFill>
            <a:gsLst>
              <a:gs pos="0">
                <a:srgbClr val="FFC000"/>
              </a:gs>
              <a:gs pos="100000">
                <a:schemeClr val="accent4">
                  <a:lumMod val="75000"/>
                </a:schemeClr>
              </a:gs>
            </a:gsLst>
            <a:lin ang="10800000" scaled="0"/>
          </a:gradFill>
        </p:spPr>
        <p:txBody>
          <a:bodyPr wrap="square" rtlCol="0">
            <a:spAutoFit/>
          </a:bodyPr>
          <a:lstStyle/>
          <a:p>
            <a:pPr defTabSz="609585" eaLnBrk="0" fontAlgn="base" latinLnBrk="0" hangingPunct="0">
              <a:spcBef>
                <a:spcPct val="0"/>
              </a:spcBef>
              <a:spcAft>
                <a:spcPct val="0"/>
              </a:spcAft>
            </a:pPr>
            <a:r>
              <a:rPr lang="en-GB" sz="3733" b="1" dirty="0">
                <a:solidFill>
                  <a:prstClr val="white"/>
                </a:solidFill>
                <a:latin typeface="Arial" panose="020B0604020202020204" pitchFamily="34" charset="0"/>
                <a:ea typeface="MS PGothic" panose="020B0600070205080204" pitchFamily="34" charset="-128"/>
              </a:rPr>
              <a:t>Student-oriented 					Teacher-directed</a:t>
            </a:r>
          </a:p>
          <a:p>
            <a:pPr defTabSz="609585" eaLnBrk="0" fontAlgn="base" latinLnBrk="0" hangingPunct="0">
              <a:spcBef>
                <a:spcPct val="0"/>
              </a:spcBef>
              <a:spcAft>
                <a:spcPct val="0"/>
              </a:spcAft>
            </a:pPr>
            <a:endParaRPr lang="en-GB" sz="3733" b="1" dirty="0">
              <a:solidFill>
                <a:prstClr val="white"/>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4761794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Measuring early learning 	</a:t>
            </a:r>
            <a:endParaRPr lang="en-US"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8444371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4292" y="108656"/>
            <a:ext cx="10972800" cy="684389"/>
          </a:xfrm>
        </p:spPr>
        <p:txBody>
          <a:bodyPr/>
          <a:lstStyle/>
          <a:p>
            <a:r>
              <a:rPr lang="en-GB" sz="2400" b="1" dirty="0"/>
              <a:t>International Early Learning and Child Well-being Study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951" y="533979"/>
            <a:ext cx="9690100" cy="595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9657657"/>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0" y="1988971"/>
            <a:ext cx="11831781" cy="3319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2"/>
          <p:cNvSpPr>
            <a:spLocks noGrp="1"/>
          </p:cNvSpPr>
          <p:nvPr>
            <p:ph type="title"/>
          </p:nvPr>
        </p:nvSpPr>
        <p:spPr/>
        <p:txBody>
          <a:bodyPr/>
          <a:lstStyle/>
          <a:p>
            <a:r>
              <a:rPr lang="en-GB" sz="2400" b="1" dirty="0"/>
              <a:t>International Early Learning and Child Well-being Study</a:t>
            </a:r>
          </a:p>
        </p:txBody>
      </p:sp>
      <p:sp>
        <p:nvSpPr>
          <p:cNvPr id="4" name="TextBox 3"/>
          <p:cNvSpPr txBox="1"/>
          <p:nvPr/>
        </p:nvSpPr>
        <p:spPr>
          <a:xfrm>
            <a:off x="831273" y="1080656"/>
            <a:ext cx="5708072" cy="461665"/>
          </a:xfrm>
          <a:prstGeom prst="rect">
            <a:avLst/>
          </a:prstGeom>
          <a:noFill/>
        </p:spPr>
        <p:txBody>
          <a:bodyPr wrap="square" rtlCol="0">
            <a:spAutoFit/>
          </a:bodyPr>
          <a:lstStyle/>
          <a:p>
            <a:pPr defTabSz="609585" eaLnBrk="0" fontAlgn="base" latinLnBrk="0" hangingPunct="0">
              <a:spcBef>
                <a:spcPct val="0"/>
              </a:spcBef>
              <a:spcAft>
                <a:spcPct val="0"/>
              </a:spcAft>
            </a:pPr>
            <a:r>
              <a:rPr lang="en-GB" sz="2400" dirty="0">
                <a:solidFill>
                  <a:prstClr val="black"/>
                </a:solidFill>
                <a:latin typeface="Arial" panose="020B0604020202020204" pitchFamily="34" charset="0"/>
                <a:ea typeface="MS PGothic" panose="020B0600070205080204" pitchFamily="34" charset="-128"/>
              </a:rPr>
              <a:t>Learning Context  </a:t>
            </a:r>
          </a:p>
        </p:txBody>
      </p:sp>
    </p:spTree>
    <p:extLst>
      <p:ext uri="{BB962C8B-B14F-4D97-AF65-F5344CB8AC3E}">
        <p14:creationId xmlns:p14="http://schemas.microsoft.com/office/powerpoint/2010/main" val="318318667"/>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Measuring adult skills	</a:t>
            </a:r>
            <a:endParaRPr lang="en-US"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2440994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nvPr>
        </p:nvGraphicFramePr>
        <p:xfrm>
          <a:off x="243840" y="513939"/>
          <a:ext cx="11545293" cy="633163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p:cNvSpPr>
            <a:spLocks noGrp="1"/>
          </p:cNvSpPr>
          <p:nvPr>
            <p:ph type="title" idx="4294967295"/>
          </p:nvPr>
        </p:nvSpPr>
        <p:spPr>
          <a:xfrm>
            <a:off x="0" y="1"/>
            <a:ext cx="12192000" cy="503767"/>
          </a:xfrm>
        </p:spPr>
        <p:txBody>
          <a:bodyPr>
            <a:normAutofit fontScale="90000"/>
          </a:bodyPr>
          <a:lstStyle/>
          <a:p>
            <a:pPr algn="ctr"/>
            <a:r>
              <a:rPr lang="fr-FR" sz="3600" b="1" dirty="0" err="1"/>
              <a:t>Numeracy</a:t>
            </a:r>
            <a:r>
              <a:rPr lang="fr-FR" sz="3600" b="1" dirty="0"/>
              <a:t> </a:t>
            </a:r>
            <a:r>
              <a:rPr lang="fr-FR" sz="3600" b="1" dirty="0" err="1"/>
              <a:t>proficiency</a:t>
            </a:r>
            <a:r>
              <a:rPr lang="fr-FR" sz="3600" b="1" dirty="0"/>
              <a:t> </a:t>
            </a:r>
            <a:r>
              <a:rPr lang="fr-FR" sz="3600" b="1" dirty="0" err="1"/>
              <a:t>levels</a:t>
            </a:r>
            <a:endParaRPr lang="en-GB" b="1" dirty="0">
              <a:solidFill>
                <a:schemeClr val="tx1">
                  <a:lumMod val="50000"/>
                  <a:lumOff val="50000"/>
                </a:schemeClr>
              </a:solidFill>
            </a:endParaRPr>
          </a:p>
        </p:txBody>
      </p:sp>
      <p:cxnSp>
        <p:nvCxnSpPr>
          <p:cNvPr id="6" name="Straight Connector 5"/>
          <p:cNvCxnSpPr/>
          <p:nvPr/>
        </p:nvCxnSpPr>
        <p:spPr>
          <a:xfrm>
            <a:off x="7611449" y="908720"/>
            <a:ext cx="0" cy="547260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a:stretch>
            <a:fillRect/>
          </a:stretch>
        </p:blipFill>
        <p:spPr>
          <a:xfrm>
            <a:off x="2655381" y="5076177"/>
            <a:ext cx="586983" cy="586983"/>
          </a:xfrm>
          <a:prstGeom prst="rect">
            <a:avLst/>
          </a:prstGeom>
        </p:spPr>
      </p:pic>
      <p:pic>
        <p:nvPicPr>
          <p:cNvPr id="8" name="Picture 7"/>
          <p:cNvPicPr>
            <a:picLocks noChangeAspect="1"/>
          </p:cNvPicPr>
          <p:nvPr/>
        </p:nvPicPr>
        <p:blipFill>
          <a:blip r:embed="rId5"/>
          <a:stretch>
            <a:fillRect/>
          </a:stretch>
        </p:blipFill>
        <p:spPr>
          <a:xfrm>
            <a:off x="2655380" y="2694171"/>
            <a:ext cx="570064" cy="570064"/>
          </a:xfrm>
          <a:prstGeom prst="rect">
            <a:avLst/>
          </a:prstGeom>
        </p:spPr>
      </p:pic>
    </p:spTree>
    <p:extLst>
      <p:ext uri="{BB962C8B-B14F-4D97-AF65-F5344CB8AC3E}">
        <p14:creationId xmlns:p14="http://schemas.microsoft.com/office/powerpoint/2010/main" val="29498446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3" presetClass="entr" presetSubtype="3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6104" y="352400"/>
            <a:ext cx="11396869" cy="584775"/>
          </a:xfrm>
          <a:prstGeom prst="rect">
            <a:avLst/>
          </a:prstGeom>
        </p:spPr>
        <p:txBody>
          <a:bodyPr wrap="square">
            <a:spAutoFit/>
          </a:bodyPr>
          <a:lstStyle/>
          <a:p>
            <a:r>
              <a:rPr lang="en-US" sz="3200" b="1" dirty="0" err="1">
                <a:solidFill>
                  <a:srgbClr val="5C7883"/>
                </a:solidFill>
              </a:rPr>
              <a:t>Labour</a:t>
            </a:r>
            <a:r>
              <a:rPr lang="en-US" sz="3200" b="1" dirty="0">
                <a:solidFill>
                  <a:srgbClr val="5C7883"/>
                </a:solidFill>
              </a:rPr>
              <a:t> productivity and the use of reading skills at work</a:t>
            </a:r>
            <a:endParaRPr lang="en-GB" sz="3200" b="1" dirty="0">
              <a:solidFill>
                <a:srgbClr val="5C7883"/>
              </a:solidFill>
            </a:endParaRPr>
          </a:p>
        </p:txBody>
      </p:sp>
      <p:graphicFrame>
        <p:nvGraphicFramePr>
          <p:cNvPr id="9" name="Chart 8"/>
          <p:cNvGraphicFramePr>
            <a:graphicFrameLocks/>
          </p:cNvGraphicFramePr>
          <p:nvPr>
            <p:extLst/>
          </p:nvPr>
        </p:nvGraphicFramePr>
        <p:xfrm>
          <a:off x="477077" y="1679625"/>
          <a:ext cx="11714923" cy="4897055"/>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p:cNvPicPr>
            <a:picLocks noChangeAspect="1"/>
          </p:cNvPicPr>
          <p:nvPr/>
        </p:nvPicPr>
        <p:blipFill>
          <a:blip r:embed="rId4"/>
          <a:stretch>
            <a:fillRect/>
          </a:stretch>
        </p:blipFill>
        <p:spPr>
          <a:xfrm>
            <a:off x="8921278" y="2878409"/>
            <a:ext cx="586983" cy="586983"/>
          </a:xfrm>
          <a:prstGeom prst="rect">
            <a:avLst/>
          </a:prstGeom>
        </p:spPr>
      </p:pic>
      <p:pic>
        <p:nvPicPr>
          <p:cNvPr id="6" name="Picture 5"/>
          <p:cNvPicPr>
            <a:picLocks noChangeAspect="1"/>
          </p:cNvPicPr>
          <p:nvPr/>
        </p:nvPicPr>
        <p:blipFill>
          <a:blip r:embed="rId5"/>
          <a:stretch>
            <a:fillRect/>
          </a:stretch>
        </p:blipFill>
        <p:spPr>
          <a:xfrm>
            <a:off x="4708769" y="4924023"/>
            <a:ext cx="570064" cy="570064"/>
          </a:xfrm>
          <a:prstGeom prst="rect">
            <a:avLst/>
          </a:prstGeom>
        </p:spPr>
      </p:pic>
    </p:spTree>
    <p:extLst>
      <p:ext uri="{BB962C8B-B14F-4D97-AF65-F5344CB8AC3E}">
        <p14:creationId xmlns:p14="http://schemas.microsoft.com/office/powerpoint/2010/main" val="421294645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4*#ppt_w"/>
                                          </p:val>
                                        </p:tav>
                                        <p:tav tm="100000">
                                          <p:val>
                                            <p:strVal val="#ppt_w"/>
                                          </p:val>
                                        </p:tav>
                                      </p:tavLst>
                                    </p:anim>
                                    <p:anim calcmode="lin" valueType="num">
                                      <p:cBhvr>
                                        <p:cTn id="8" dur="500" fill="hold"/>
                                        <p:tgtEl>
                                          <p:spTgt spid="4"/>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3" presetClass="entr" presetSubtype="3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4*#ppt_w"/>
                                          </p:val>
                                        </p:tav>
                                        <p:tav tm="100000">
                                          <p:val>
                                            <p:strVal val="#ppt_w"/>
                                          </p:val>
                                        </p:tav>
                                      </p:tavLst>
                                    </p:anim>
                                    <p:anim calcmode="lin" valueType="num">
                                      <p:cBhvr>
                                        <p:cTn id="13" dur="500" fill="hold"/>
                                        <p:tgtEl>
                                          <p:spTgt spid="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nvPr>
        </p:nvGraphicFramePr>
        <p:xfrm>
          <a:off x="159026" y="331800"/>
          <a:ext cx="11776764" cy="648072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4"/>
          <p:cNvSpPr>
            <a:spLocks noGrp="1"/>
          </p:cNvSpPr>
          <p:nvPr>
            <p:ph type="title" idx="4294967295"/>
          </p:nvPr>
        </p:nvSpPr>
        <p:spPr>
          <a:xfrm>
            <a:off x="1565365" y="-2737"/>
            <a:ext cx="8964083" cy="764117"/>
          </a:xfrm>
        </p:spPr>
        <p:txBody>
          <a:bodyPr>
            <a:noAutofit/>
          </a:bodyPr>
          <a:lstStyle/>
          <a:p>
            <a:pPr algn="ctr"/>
            <a:r>
              <a:rPr lang="fr-FR" sz="3733" b="1" dirty="0">
                <a:latin typeface="+mn-lt"/>
              </a:rPr>
              <a:t>Digital </a:t>
            </a:r>
            <a:r>
              <a:rPr lang="fr-FR" sz="3733" b="1" dirty="0" err="1">
                <a:latin typeface="+mn-lt"/>
              </a:rPr>
              <a:t>problem-solving</a:t>
            </a:r>
            <a:r>
              <a:rPr lang="fr-FR" sz="3733" b="1" dirty="0">
                <a:latin typeface="+mn-lt"/>
              </a:rPr>
              <a:t> </a:t>
            </a:r>
            <a:r>
              <a:rPr lang="fr-FR" sz="3733" b="1" dirty="0" err="1">
                <a:latin typeface="+mn-lt"/>
              </a:rPr>
              <a:t>skills</a:t>
            </a:r>
            <a:r>
              <a:rPr lang="fr-FR" sz="3733" b="1" dirty="0">
                <a:latin typeface="+mn-lt"/>
              </a:rPr>
              <a:t> </a:t>
            </a:r>
            <a:r>
              <a:rPr lang="fr-FR" sz="3733" b="1" dirty="0">
                <a:solidFill>
                  <a:schemeClr val="accent1">
                    <a:lumMod val="40000"/>
                    <a:lumOff val="60000"/>
                  </a:schemeClr>
                </a:solidFill>
                <a:latin typeface="+mn-lt"/>
              </a:rPr>
              <a:t>(PIAAC)</a:t>
            </a:r>
            <a:endParaRPr lang="en-GB" sz="3733" b="1" dirty="0">
              <a:solidFill>
                <a:schemeClr val="accent1">
                  <a:lumMod val="40000"/>
                  <a:lumOff val="60000"/>
                </a:schemeClr>
              </a:solidFill>
              <a:latin typeface="+mn-lt"/>
            </a:endParaRPr>
          </a:p>
        </p:txBody>
      </p:sp>
      <p:sp>
        <p:nvSpPr>
          <p:cNvPr id="2" name="TextBox 1"/>
          <p:cNvSpPr txBox="1"/>
          <p:nvPr/>
        </p:nvSpPr>
        <p:spPr>
          <a:xfrm>
            <a:off x="4742328" y="866111"/>
            <a:ext cx="3790365" cy="338554"/>
          </a:xfrm>
          <a:prstGeom prst="rect">
            <a:avLst/>
          </a:prstGeom>
          <a:noFill/>
        </p:spPr>
        <p:txBody>
          <a:bodyPr wrap="square" rtlCol="0">
            <a:spAutoFit/>
          </a:bodyPr>
          <a:lstStyle/>
          <a:p>
            <a:pPr algn="r"/>
            <a:r>
              <a:rPr lang="fr-FR" sz="1600" b="1" dirty="0">
                <a:solidFill>
                  <a:schemeClr val="tx2">
                    <a:lumMod val="60000"/>
                    <a:lumOff val="40000"/>
                  </a:schemeClr>
                </a:solidFill>
              </a:rPr>
              <a:t>Young</a:t>
            </a:r>
            <a:r>
              <a:rPr lang="fr-FR" sz="1600" b="1" dirty="0">
                <a:solidFill>
                  <a:prstClr val="black"/>
                </a:solidFill>
              </a:rPr>
              <a:t> </a:t>
            </a:r>
            <a:r>
              <a:rPr lang="fr-FR" sz="1600" b="1" dirty="0" err="1">
                <a:solidFill>
                  <a:prstClr val="black"/>
                </a:solidFill>
              </a:rPr>
              <a:t>adults</a:t>
            </a:r>
            <a:r>
              <a:rPr lang="fr-FR" sz="1600" b="1" dirty="0">
                <a:solidFill>
                  <a:prstClr val="black"/>
                </a:solidFill>
              </a:rPr>
              <a:t> (16-24 </a:t>
            </a:r>
            <a:r>
              <a:rPr lang="fr-FR" sz="1600" b="1" dirty="0" err="1">
                <a:solidFill>
                  <a:prstClr val="black"/>
                </a:solidFill>
              </a:rPr>
              <a:t>year-olds</a:t>
            </a:r>
            <a:r>
              <a:rPr lang="fr-FR" sz="1600" b="1" dirty="0">
                <a:solidFill>
                  <a:prstClr val="black"/>
                </a:solidFill>
              </a:rPr>
              <a:t>)</a:t>
            </a:r>
            <a:endParaRPr lang="en-GB" sz="1600" b="1" dirty="0">
              <a:solidFill>
                <a:prstClr val="black"/>
              </a:solidFill>
            </a:endParaRPr>
          </a:p>
        </p:txBody>
      </p:sp>
      <p:sp>
        <p:nvSpPr>
          <p:cNvPr id="6" name="TextBox 5"/>
          <p:cNvSpPr txBox="1"/>
          <p:nvPr/>
        </p:nvSpPr>
        <p:spPr>
          <a:xfrm>
            <a:off x="8532694" y="854329"/>
            <a:ext cx="3383447" cy="338554"/>
          </a:xfrm>
          <a:prstGeom prst="rect">
            <a:avLst/>
          </a:prstGeom>
          <a:noFill/>
        </p:spPr>
        <p:txBody>
          <a:bodyPr wrap="square" rtlCol="0">
            <a:spAutoFit/>
          </a:bodyPr>
          <a:lstStyle/>
          <a:p>
            <a:r>
              <a:rPr lang="fr-FR" sz="1600" b="1" dirty="0" err="1">
                <a:solidFill>
                  <a:srgbClr val="00B050"/>
                </a:solidFill>
              </a:rPr>
              <a:t>Older</a:t>
            </a:r>
            <a:r>
              <a:rPr lang="fr-FR" sz="1600" b="1" dirty="0">
                <a:solidFill>
                  <a:prstClr val="black"/>
                </a:solidFill>
              </a:rPr>
              <a:t> </a:t>
            </a:r>
            <a:r>
              <a:rPr lang="fr-FR" sz="1600" b="1" dirty="0" err="1">
                <a:solidFill>
                  <a:prstClr val="black"/>
                </a:solidFill>
              </a:rPr>
              <a:t>adults</a:t>
            </a:r>
            <a:r>
              <a:rPr lang="fr-FR" sz="1600" b="1" dirty="0">
                <a:solidFill>
                  <a:prstClr val="black"/>
                </a:solidFill>
              </a:rPr>
              <a:t> (55-65 </a:t>
            </a:r>
            <a:r>
              <a:rPr lang="fr-FR" sz="1600" b="1" dirty="0" err="1">
                <a:solidFill>
                  <a:prstClr val="black"/>
                </a:solidFill>
              </a:rPr>
              <a:t>year-olds</a:t>
            </a:r>
            <a:r>
              <a:rPr lang="fr-FR" sz="1600" b="1" dirty="0">
                <a:solidFill>
                  <a:prstClr val="black"/>
                </a:solidFill>
              </a:rPr>
              <a:t>)</a:t>
            </a:r>
            <a:endParaRPr lang="en-GB" sz="1600" b="1" dirty="0">
              <a:solidFill>
                <a:prstClr val="black"/>
              </a:solidFill>
            </a:endParaRPr>
          </a:p>
        </p:txBody>
      </p:sp>
      <p:pic>
        <p:nvPicPr>
          <p:cNvPr id="5" name="Picture 4"/>
          <p:cNvPicPr>
            <a:picLocks noChangeAspect="1"/>
          </p:cNvPicPr>
          <p:nvPr/>
        </p:nvPicPr>
        <p:blipFill>
          <a:blip r:embed="rId4"/>
          <a:stretch>
            <a:fillRect/>
          </a:stretch>
        </p:blipFill>
        <p:spPr>
          <a:xfrm>
            <a:off x="9854139" y="5106766"/>
            <a:ext cx="586983" cy="586983"/>
          </a:xfrm>
          <a:prstGeom prst="rect">
            <a:avLst/>
          </a:prstGeom>
        </p:spPr>
      </p:pic>
      <p:pic>
        <p:nvPicPr>
          <p:cNvPr id="8" name="Picture 7"/>
          <p:cNvPicPr>
            <a:picLocks noChangeAspect="1"/>
          </p:cNvPicPr>
          <p:nvPr/>
        </p:nvPicPr>
        <p:blipFill>
          <a:blip r:embed="rId5"/>
          <a:stretch>
            <a:fillRect/>
          </a:stretch>
        </p:blipFill>
        <p:spPr>
          <a:xfrm>
            <a:off x="9134061" y="4769568"/>
            <a:ext cx="570064" cy="570064"/>
          </a:xfrm>
          <a:prstGeom prst="rect">
            <a:avLst/>
          </a:prstGeom>
        </p:spPr>
      </p:pic>
      <p:pic>
        <p:nvPicPr>
          <p:cNvPr id="11" name="Picture 10"/>
          <p:cNvPicPr>
            <a:picLocks noChangeAspect="1"/>
          </p:cNvPicPr>
          <p:nvPr/>
        </p:nvPicPr>
        <p:blipFill>
          <a:blip r:embed="rId6"/>
          <a:stretch>
            <a:fillRect/>
          </a:stretch>
        </p:blipFill>
        <p:spPr>
          <a:xfrm>
            <a:off x="8985637" y="1109095"/>
            <a:ext cx="538259" cy="538259"/>
          </a:xfrm>
          <a:prstGeom prst="rect">
            <a:avLst/>
          </a:prstGeom>
        </p:spPr>
      </p:pic>
      <p:pic>
        <p:nvPicPr>
          <p:cNvPr id="12" name="Picture 11"/>
          <p:cNvPicPr>
            <a:picLocks noChangeAspect="1"/>
          </p:cNvPicPr>
          <p:nvPr/>
        </p:nvPicPr>
        <p:blipFill>
          <a:blip r:embed="rId4"/>
          <a:stretch>
            <a:fillRect/>
          </a:stretch>
        </p:blipFill>
        <p:spPr>
          <a:xfrm>
            <a:off x="5456183" y="5140345"/>
            <a:ext cx="586983" cy="586983"/>
          </a:xfrm>
          <a:prstGeom prst="rect">
            <a:avLst/>
          </a:prstGeom>
        </p:spPr>
      </p:pic>
      <p:pic>
        <p:nvPicPr>
          <p:cNvPr id="13" name="Picture 12"/>
          <p:cNvPicPr>
            <a:picLocks noChangeAspect="1"/>
          </p:cNvPicPr>
          <p:nvPr/>
        </p:nvPicPr>
        <p:blipFill>
          <a:blip r:embed="rId5"/>
          <a:stretch>
            <a:fillRect/>
          </a:stretch>
        </p:blipFill>
        <p:spPr>
          <a:xfrm>
            <a:off x="5414621" y="4739539"/>
            <a:ext cx="570064" cy="570064"/>
          </a:xfrm>
          <a:prstGeom prst="rect">
            <a:avLst/>
          </a:prstGeom>
        </p:spPr>
      </p:pic>
      <p:pic>
        <p:nvPicPr>
          <p:cNvPr id="14" name="Picture 13"/>
          <p:cNvPicPr>
            <a:picLocks noChangeAspect="1"/>
          </p:cNvPicPr>
          <p:nvPr/>
        </p:nvPicPr>
        <p:blipFill>
          <a:blip r:embed="rId6"/>
          <a:stretch>
            <a:fillRect/>
          </a:stretch>
        </p:blipFill>
        <p:spPr>
          <a:xfrm>
            <a:off x="3803152" y="1163876"/>
            <a:ext cx="538259" cy="538259"/>
          </a:xfrm>
          <a:prstGeom prst="rect">
            <a:avLst/>
          </a:prstGeom>
        </p:spPr>
      </p:pic>
    </p:spTree>
    <p:extLst>
      <p:ext uri="{BB962C8B-B14F-4D97-AF65-F5344CB8AC3E}">
        <p14:creationId xmlns:p14="http://schemas.microsoft.com/office/powerpoint/2010/main" val="35028128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left)">
                                      <p:cBhvr>
                                        <p:cTn id="7" dur="500"/>
                                        <p:tgtEl>
                                          <p:spTgt spid="3">
                                            <p:graphicEl>
                                              <a:chart seriesIdx="0" categoryIdx="-4" bldStep="series"/>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left)">
                                      <p:cBhvr>
                                        <p:cTn id="11" dur="500"/>
                                        <p:tgtEl>
                                          <p:spTgt spid="3">
                                            <p:graphicEl>
                                              <a:chart seriesIdx="1" categoryIdx="-4" bldStep="series"/>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wipe(right)">
                                      <p:cBhvr>
                                        <p:cTn id="16" dur="500"/>
                                        <p:tgtEl>
                                          <p:spTgt spid="3">
                                            <p:graphicEl>
                                              <a:chart seriesIdx="2" categoryIdx="-4" bldStep="series"/>
                                            </p:graphicEl>
                                          </p:spTgt>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3">
                                            <p:graphicEl>
                                              <a:chart seriesIdx="3" categoryIdx="-4" bldStep="series"/>
                                            </p:graphicEl>
                                          </p:spTgt>
                                        </p:tgtEl>
                                        <p:attrNameLst>
                                          <p:attrName>style.visibility</p:attrName>
                                        </p:attrNameLst>
                                      </p:cBhvr>
                                      <p:to>
                                        <p:strVal val="visible"/>
                                      </p:to>
                                    </p:set>
                                    <p:animEffect transition="in" filter="wipe(right)">
                                      <p:cBhvr>
                                        <p:cTn id="20" dur="500"/>
                                        <p:tgtEl>
                                          <p:spTgt spid="3">
                                            <p:graphicEl>
                                              <a:chart seriesIdx="3" categoryIdx="-4" bldStep="series"/>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strVal val="4*#ppt_w"/>
                                          </p:val>
                                        </p:tav>
                                        <p:tav tm="100000">
                                          <p:val>
                                            <p:strVal val="#ppt_w"/>
                                          </p:val>
                                        </p:tav>
                                      </p:tavLst>
                                    </p:anim>
                                    <p:anim calcmode="lin" valueType="num">
                                      <p:cBhvr>
                                        <p:cTn id="26" dur="500" fill="hold"/>
                                        <p:tgtEl>
                                          <p:spTgt spid="5"/>
                                        </p:tgtEl>
                                        <p:attrNameLst>
                                          <p:attrName>ppt_h</p:attrName>
                                        </p:attrNameLst>
                                      </p:cBhvr>
                                      <p:tavLst>
                                        <p:tav tm="0">
                                          <p:val>
                                            <p:strVal val="4*#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32"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strVal val="4*#ppt_w"/>
                                          </p:val>
                                        </p:tav>
                                        <p:tav tm="100000">
                                          <p:val>
                                            <p:strVal val="#ppt_w"/>
                                          </p:val>
                                        </p:tav>
                                      </p:tavLst>
                                    </p:anim>
                                    <p:anim calcmode="lin" valueType="num">
                                      <p:cBhvr>
                                        <p:cTn id="32" dur="500" fill="hold"/>
                                        <p:tgtEl>
                                          <p:spTgt spid="12"/>
                                        </p:tgtEl>
                                        <p:attrNameLst>
                                          <p:attrName>ppt_h</p:attrName>
                                        </p:attrNameLst>
                                      </p:cBhvr>
                                      <p:tavLst>
                                        <p:tav tm="0">
                                          <p:val>
                                            <p:strVal val="4*#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32"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strVal val="4*#ppt_w"/>
                                          </p:val>
                                        </p:tav>
                                        <p:tav tm="100000">
                                          <p:val>
                                            <p:strVal val="#ppt_w"/>
                                          </p:val>
                                        </p:tav>
                                      </p:tavLst>
                                    </p:anim>
                                    <p:anim calcmode="lin" valueType="num">
                                      <p:cBhvr>
                                        <p:cTn id="38" dur="500" fill="hold"/>
                                        <p:tgtEl>
                                          <p:spTgt spid="8"/>
                                        </p:tgtEl>
                                        <p:attrNameLst>
                                          <p:attrName>ppt_h</p:attrName>
                                        </p:attrNameLst>
                                      </p:cBhvr>
                                      <p:tavLst>
                                        <p:tav tm="0">
                                          <p:val>
                                            <p:strVal val="4*#ppt_h"/>
                                          </p:val>
                                        </p:tav>
                                        <p:tav tm="100000">
                                          <p:val>
                                            <p:strVal val="#ppt_h"/>
                                          </p:val>
                                        </p:tav>
                                      </p:tavLst>
                                    </p:anim>
                                  </p:childTnLst>
                                </p:cTn>
                              </p:par>
                            </p:childTnLst>
                          </p:cTn>
                        </p:par>
                        <p:par>
                          <p:cTn id="39" fill="hold">
                            <p:stCondLst>
                              <p:cond delay="500"/>
                            </p:stCondLst>
                            <p:childTnLst>
                              <p:par>
                                <p:cTn id="40" presetID="23" presetClass="entr" presetSubtype="32"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strVal val="4*#ppt_w"/>
                                          </p:val>
                                        </p:tav>
                                        <p:tav tm="100000">
                                          <p:val>
                                            <p:strVal val="#ppt_w"/>
                                          </p:val>
                                        </p:tav>
                                      </p:tavLst>
                                    </p:anim>
                                    <p:anim calcmode="lin" valueType="num">
                                      <p:cBhvr>
                                        <p:cTn id="43" dur="500" fill="hold"/>
                                        <p:tgtEl>
                                          <p:spTgt spid="13"/>
                                        </p:tgtEl>
                                        <p:attrNameLst>
                                          <p:attrName>ppt_h</p:attrName>
                                        </p:attrNameLst>
                                      </p:cBhvr>
                                      <p:tavLst>
                                        <p:tav tm="0">
                                          <p:val>
                                            <p:strVal val="4*#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32"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strVal val="4*#ppt_w"/>
                                          </p:val>
                                        </p:tav>
                                        <p:tav tm="100000">
                                          <p:val>
                                            <p:strVal val="#ppt_w"/>
                                          </p:val>
                                        </p:tav>
                                      </p:tavLst>
                                    </p:anim>
                                    <p:anim calcmode="lin" valueType="num">
                                      <p:cBhvr>
                                        <p:cTn id="49" dur="500" fill="hold"/>
                                        <p:tgtEl>
                                          <p:spTgt spid="11"/>
                                        </p:tgtEl>
                                        <p:attrNameLst>
                                          <p:attrName>ppt_h</p:attrName>
                                        </p:attrNameLst>
                                      </p:cBhvr>
                                      <p:tavLst>
                                        <p:tav tm="0">
                                          <p:val>
                                            <p:strVal val="4*#ppt_h"/>
                                          </p:val>
                                        </p:tav>
                                        <p:tav tm="100000">
                                          <p:val>
                                            <p:strVal val="#ppt_h"/>
                                          </p:val>
                                        </p:tav>
                                      </p:tavLst>
                                    </p:anim>
                                  </p:childTnLst>
                                </p:cTn>
                              </p:par>
                            </p:childTnLst>
                          </p:cTn>
                        </p:par>
                        <p:par>
                          <p:cTn id="50" fill="hold">
                            <p:stCondLst>
                              <p:cond delay="500"/>
                            </p:stCondLst>
                            <p:childTnLst>
                              <p:par>
                                <p:cTn id="51" presetID="23" presetClass="entr" presetSubtype="32"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strVal val="4*#ppt_w"/>
                                          </p:val>
                                        </p:tav>
                                        <p:tav tm="100000">
                                          <p:val>
                                            <p:strVal val="#ppt_w"/>
                                          </p:val>
                                        </p:tav>
                                      </p:tavLst>
                                    </p:anim>
                                    <p:anim calcmode="lin" valueType="num">
                                      <p:cBhvr>
                                        <p:cTn id="54" dur="500" fill="hold"/>
                                        <p:tgtEl>
                                          <p:spTgt spid="1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animBg="0"/>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6"/>
          </p:nvPr>
        </p:nvSpPr>
        <p:spPr/>
        <p:txBody>
          <a:bodyPr>
            <a:normAutofit/>
          </a:bodyPr>
          <a:lstStyle/>
          <a:p>
            <a:r>
              <a:rPr lang="en-GB" b="1" dirty="0">
                <a:solidFill>
                  <a:schemeClr val="tx2">
                    <a:lumMod val="50000"/>
                  </a:schemeClr>
                </a:solidFill>
              </a:rPr>
              <a:t>Can we sufficiently distinguish the role of context from that of the underlying cognitive construct ?</a:t>
            </a:r>
          </a:p>
          <a:p>
            <a:r>
              <a:rPr lang="en-GB" b="1" dirty="0">
                <a:solidFill>
                  <a:schemeClr val="tx2">
                    <a:lumMod val="50000"/>
                  </a:schemeClr>
                </a:solidFill>
              </a:rPr>
              <a:t>Do new types of items that are enabled by computers and networks change the constructs that are being measured ?</a:t>
            </a:r>
          </a:p>
          <a:p>
            <a:r>
              <a:rPr lang="en-GB" b="1" dirty="0">
                <a:solidFill>
                  <a:schemeClr val="tx2">
                    <a:lumMod val="50000"/>
                  </a:schemeClr>
                </a:solidFill>
              </a:rPr>
              <a:t>Can we drink from the </a:t>
            </a:r>
            <a:r>
              <a:rPr lang="en-GB" b="1" dirty="0" err="1">
                <a:solidFill>
                  <a:schemeClr val="tx2">
                    <a:lumMod val="50000"/>
                  </a:schemeClr>
                </a:solidFill>
              </a:rPr>
              <a:t>firehose</a:t>
            </a:r>
            <a:r>
              <a:rPr lang="en-GB" b="1" dirty="0">
                <a:solidFill>
                  <a:schemeClr val="tx2">
                    <a:lumMod val="50000"/>
                  </a:schemeClr>
                </a:solidFill>
              </a:rPr>
              <a:t> of increasing data streams that arise from new assessment modes ?</a:t>
            </a:r>
          </a:p>
          <a:p>
            <a:r>
              <a:rPr lang="en-GB" b="1" dirty="0">
                <a:solidFill>
                  <a:schemeClr val="tx2">
                    <a:lumMod val="50000"/>
                  </a:schemeClr>
                </a:solidFill>
              </a:rPr>
              <a:t>Can we utilise new technologies and new ways of thinking of assessments to gain more information from the classroom without overwhelming the classroom with more assessments ?</a:t>
            </a:r>
          </a:p>
          <a:p>
            <a:r>
              <a:rPr lang="en-GB" b="1" dirty="0">
                <a:solidFill>
                  <a:schemeClr val="tx2">
                    <a:lumMod val="50000"/>
                  </a:schemeClr>
                </a:solidFill>
              </a:rPr>
              <a:t>What is the right mix of crowd wisdom and traditional validity information ?</a:t>
            </a:r>
          </a:p>
          <a:p>
            <a:r>
              <a:rPr lang="en-GB" b="1" dirty="0">
                <a:solidFill>
                  <a:schemeClr val="tx2">
                    <a:lumMod val="50000"/>
                  </a:schemeClr>
                </a:solidFill>
              </a:rPr>
              <a:t>How can we create assessments that are activators of students’ own learning ?</a:t>
            </a:r>
          </a:p>
        </p:txBody>
      </p:sp>
      <p:sp>
        <p:nvSpPr>
          <p:cNvPr id="2" name="Title 1"/>
          <p:cNvSpPr>
            <a:spLocks noGrp="1"/>
          </p:cNvSpPr>
          <p:nvPr>
            <p:ph type="title"/>
          </p:nvPr>
        </p:nvSpPr>
        <p:spPr/>
        <p:txBody>
          <a:bodyPr/>
          <a:lstStyle/>
          <a:p>
            <a:r>
              <a:rPr lang="en-GB" sz="3200" dirty="0"/>
              <a:t>Some methodological challenges</a:t>
            </a:r>
          </a:p>
        </p:txBody>
      </p:sp>
    </p:spTree>
    <p:extLst>
      <p:ext uri="{BB962C8B-B14F-4D97-AF65-F5344CB8AC3E}">
        <p14:creationId xmlns:p14="http://schemas.microsoft.com/office/powerpoint/2010/main" val="21527578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 name="Picture 2" descr="C:\Users\Schleicher_A\Downloads\shutterstock_1489957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2192000" cy="813434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 y="0"/>
            <a:ext cx="12192001" cy="8134347"/>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FFFFFF"/>
              </a:solidFill>
            </a:endParaRPr>
          </a:p>
        </p:txBody>
      </p:sp>
      <p:sp>
        <p:nvSpPr>
          <p:cNvPr id="12" name="Rectangle 3"/>
          <p:cNvSpPr txBox="1">
            <a:spLocks noChangeArrowheads="1"/>
          </p:cNvSpPr>
          <p:nvPr/>
        </p:nvSpPr>
        <p:spPr bwMode="auto">
          <a:xfrm>
            <a:off x="101597" y="1893853"/>
            <a:ext cx="12090404" cy="5162551"/>
          </a:xfrm>
          <a:prstGeom prst="rect">
            <a:avLst/>
          </a:prstGeom>
          <a:noFill/>
          <a:ln w="12700">
            <a:noFill/>
            <a:miter lim="800000"/>
            <a:headEnd/>
            <a:tailEnd/>
          </a:ln>
        </p:spPr>
        <p:txBody>
          <a:bodyPr vert="horz" wrap="square" lIns="90488" tIns="44451" rIns="90488" bIns="44451" numCol="1" anchor="t" anchorCtr="0" compatLnSpc="1">
            <a:prstTxWarp prst="textNoShape">
              <a:avLst/>
            </a:prstTxWarp>
          </a:bodyPr>
          <a:lstStyle>
            <a:lvl1pPr marL="342900" indent="-342900" algn="l" rtl="0" eaLnBrk="0" fontAlgn="base" hangingPunct="0">
              <a:spcBef>
                <a:spcPct val="20000"/>
              </a:spcBef>
              <a:spcAft>
                <a:spcPct val="0"/>
              </a:spcAft>
              <a:buSzPct val="75000"/>
              <a:buFont typeface="Monotype Sorts"/>
              <a:buChar char="r"/>
              <a:tabLst>
                <a:tab pos="7712075" algn="r"/>
              </a:tabLst>
              <a:defRPr sz="2800">
                <a:solidFill>
                  <a:srgbClr val="FFFF00"/>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SzPct val="50000"/>
              <a:buFont typeface="Wingdings" pitchFamily="2" charset="2"/>
              <a:buChar char="l"/>
              <a:tabLst>
                <a:tab pos="7712075" algn="r"/>
              </a:tabLst>
              <a:defRPr sz="2400">
                <a:solidFill>
                  <a:srgbClr val="FFFFFF"/>
                </a:solidFill>
                <a:latin typeface="Calibri" panose="020F0502020204030204" pitchFamily="34" charset="0"/>
              </a:defRPr>
            </a:lvl2pPr>
            <a:lvl3pPr marL="1143000" indent="-228600" algn="l" rtl="0" eaLnBrk="0" fontAlgn="base" hangingPunct="0">
              <a:spcBef>
                <a:spcPct val="20000"/>
              </a:spcBef>
              <a:spcAft>
                <a:spcPct val="0"/>
              </a:spcAft>
              <a:buSzPct val="100000"/>
              <a:buChar char="–"/>
              <a:tabLst>
                <a:tab pos="7712075" algn="r"/>
              </a:tabLst>
              <a:defRPr sz="2000">
                <a:solidFill>
                  <a:srgbClr val="FFFF00"/>
                </a:solidFill>
                <a:latin typeface="Calibri" panose="020F0502020204030204" pitchFamily="34" charset="0"/>
              </a:defRPr>
            </a:lvl3pPr>
            <a:lvl4pPr marL="1562100" indent="-228600" algn="l" rtl="0" eaLnBrk="0" fontAlgn="base" hangingPunct="0">
              <a:spcBef>
                <a:spcPct val="20000"/>
              </a:spcBef>
              <a:spcAft>
                <a:spcPct val="0"/>
              </a:spcAft>
              <a:buSzPct val="100000"/>
              <a:buChar char="–"/>
              <a:tabLst>
                <a:tab pos="7712075" algn="r"/>
              </a:tabLst>
              <a:defRPr sz="2000">
                <a:solidFill>
                  <a:srgbClr val="FFFFFF"/>
                </a:solidFill>
                <a:latin typeface="Calibri" panose="020F0502020204030204" pitchFamily="34" charset="0"/>
              </a:defRPr>
            </a:lvl4pPr>
            <a:lvl5pPr marL="19812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Calibri" panose="020F0502020204030204" pitchFamily="34" charset="0"/>
              </a:defRPr>
            </a:lvl5pPr>
            <a:lvl6pPr marL="24384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6pPr>
            <a:lvl7pPr marL="28956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7pPr>
            <a:lvl8pPr marL="33528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8pPr>
            <a:lvl9pPr marL="38100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9pPr>
          </a:lstStyle>
          <a:p>
            <a:pPr lvl="1" latinLnBrk="0">
              <a:buFont typeface="Wingdings" pitchFamily="2" charset="2"/>
              <a:buNone/>
            </a:pPr>
            <a:r>
              <a:rPr lang="en-GB" sz="3733" b="1" kern="0" dirty="0">
                <a:solidFill>
                  <a:srgbClr val="003366"/>
                </a:solidFill>
              </a:rPr>
              <a:t>Find out more about our work at </a:t>
            </a:r>
            <a:r>
              <a:rPr lang="en-GB" sz="3733" b="1" u="sng" kern="0" dirty="0">
                <a:solidFill>
                  <a:srgbClr val="003366"/>
                </a:solidFill>
              </a:rPr>
              <a:t>www.oecd.org/pisa</a:t>
            </a:r>
          </a:p>
          <a:p>
            <a:pPr lvl="2" latinLnBrk="0"/>
            <a:r>
              <a:rPr lang="en-US" altLang="ja-JP" sz="3200" b="1" kern="0" dirty="0">
                <a:solidFill>
                  <a:srgbClr val="003366"/>
                </a:solidFill>
              </a:rPr>
              <a:t>All publications</a:t>
            </a:r>
          </a:p>
          <a:p>
            <a:pPr lvl="2" latinLnBrk="0"/>
            <a:r>
              <a:rPr lang="en-US" altLang="ja-JP" sz="3200" b="1" kern="0" dirty="0">
                <a:solidFill>
                  <a:srgbClr val="003366"/>
                </a:solidFill>
              </a:rPr>
              <a:t>The complete micro-level database</a:t>
            </a:r>
          </a:p>
          <a:p>
            <a:pPr lvl="1" latinLnBrk="0"/>
            <a:endParaRPr lang="en-GB" sz="3733" kern="0" dirty="0">
              <a:solidFill>
                <a:srgbClr val="003366"/>
              </a:solidFill>
            </a:endParaRPr>
          </a:p>
          <a:p>
            <a:pPr marL="457189" lvl="1" indent="0">
              <a:buNone/>
            </a:pPr>
            <a:r>
              <a:rPr lang="en-GB" sz="3733" kern="0" dirty="0">
                <a:solidFill>
                  <a:srgbClr val="003366"/>
                </a:solidFill>
              </a:rPr>
              <a:t>Email: </a:t>
            </a:r>
            <a:r>
              <a:rPr lang="en-GB" sz="3733" b="1" kern="0" dirty="0">
                <a:solidFill>
                  <a:srgbClr val="003366"/>
                </a:solidFill>
              </a:rPr>
              <a:t>Andreas.Schleicher@OECD.org</a:t>
            </a:r>
          </a:p>
          <a:p>
            <a:pPr marL="457189" lvl="1" indent="0">
              <a:buNone/>
            </a:pPr>
            <a:r>
              <a:rPr lang="en-GB" sz="3733" kern="0" dirty="0">
                <a:solidFill>
                  <a:srgbClr val="003366"/>
                </a:solidFill>
              </a:rPr>
              <a:t>Twitter: </a:t>
            </a:r>
            <a:r>
              <a:rPr lang="en-GB" sz="3733" b="1" kern="0" dirty="0" err="1">
                <a:solidFill>
                  <a:srgbClr val="003366"/>
                </a:solidFill>
              </a:rPr>
              <a:t>SchleicherOECD</a:t>
            </a:r>
            <a:endParaRPr lang="en-GB" sz="3733" b="1" kern="0" dirty="0">
              <a:solidFill>
                <a:srgbClr val="003366"/>
              </a:solidFill>
            </a:endParaRPr>
          </a:p>
          <a:p>
            <a:pPr marL="457189" lvl="1" indent="0">
              <a:buNone/>
            </a:pPr>
            <a:r>
              <a:rPr lang="en-GB" sz="3733" kern="0" dirty="0" err="1">
                <a:solidFill>
                  <a:srgbClr val="003366"/>
                </a:solidFill>
              </a:rPr>
              <a:t>Wechat</a:t>
            </a:r>
            <a:r>
              <a:rPr lang="en-GB" sz="3733" kern="0" dirty="0">
                <a:solidFill>
                  <a:srgbClr val="003366"/>
                </a:solidFill>
              </a:rPr>
              <a:t>: </a:t>
            </a:r>
            <a:r>
              <a:rPr lang="en-GB" sz="3733" b="1" kern="0" dirty="0" err="1">
                <a:solidFill>
                  <a:srgbClr val="003366"/>
                </a:solidFill>
              </a:rPr>
              <a:t>AndreasSchleicher</a:t>
            </a:r>
            <a:endParaRPr lang="en-GB" sz="3733" b="1" kern="0" dirty="0">
              <a:solidFill>
                <a:srgbClr val="003366"/>
              </a:solidFill>
            </a:endParaRPr>
          </a:p>
          <a:p>
            <a:pPr lvl="1" latinLnBrk="0"/>
            <a:endParaRPr lang="en-GB" sz="3733" kern="0" dirty="0">
              <a:solidFill>
                <a:srgbClr val="003366"/>
              </a:solidFill>
            </a:endParaRPr>
          </a:p>
          <a:p>
            <a:pPr lvl="1" latinLnBrk="0">
              <a:buFont typeface="Wingdings" pitchFamily="2" charset="2"/>
              <a:buNone/>
            </a:pPr>
            <a:r>
              <a:rPr lang="en-GB" sz="3200" kern="0" dirty="0">
                <a:solidFill>
                  <a:srgbClr val="003366"/>
                </a:solidFill>
              </a:rPr>
              <a:t>and remember:</a:t>
            </a:r>
            <a:endParaRPr lang="en-GB" sz="3733" kern="0" dirty="0">
              <a:solidFill>
                <a:srgbClr val="003366"/>
              </a:solidFill>
            </a:endParaRPr>
          </a:p>
          <a:p>
            <a:pPr lvl="1" latinLnBrk="0">
              <a:buFont typeface="Wingdings" pitchFamily="2" charset="2"/>
              <a:buNone/>
            </a:pPr>
            <a:r>
              <a:rPr lang="en-GB" sz="3200" b="1" kern="0" dirty="0">
                <a:solidFill>
                  <a:srgbClr val="C00000"/>
                </a:solidFill>
              </a:rPr>
              <a:t>Without data, you are just another person with an opinion</a:t>
            </a:r>
          </a:p>
        </p:txBody>
      </p:sp>
      <p:cxnSp>
        <p:nvCxnSpPr>
          <p:cNvPr id="14" name="Straight Connector 13"/>
          <p:cNvCxnSpPr/>
          <p:nvPr/>
        </p:nvCxnSpPr>
        <p:spPr>
          <a:xfrm>
            <a:off x="609600" y="1418167"/>
            <a:ext cx="109728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1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8233"/>
            <a:ext cx="109728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a:spLocks noGrp="1"/>
          </p:cNvSpPr>
          <p:nvPr>
            <p:ph type="title"/>
          </p:nvPr>
        </p:nvSpPr>
        <p:spPr>
          <a:xfrm>
            <a:off x="609600" y="275167"/>
            <a:ext cx="10972800" cy="1143000"/>
          </a:xfrm>
        </p:spPr>
        <p:txBody>
          <a:bodyPr/>
          <a:lstStyle/>
          <a:p>
            <a:r>
              <a:rPr lang="en-US" sz="5333" dirty="0">
                <a:solidFill>
                  <a:schemeClr val="bg1"/>
                </a:solidFill>
              </a:rPr>
              <a:t>Thank you</a:t>
            </a:r>
            <a:endParaRPr lang="en-US" dirty="0">
              <a:solidFill>
                <a:schemeClr val="bg1"/>
              </a:solidFill>
            </a:endParaRPr>
          </a:p>
        </p:txBody>
      </p:sp>
    </p:spTree>
    <p:extLst>
      <p:ext uri="{BB962C8B-B14F-4D97-AF65-F5344CB8AC3E}">
        <p14:creationId xmlns:p14="http://schemas.microsoft.com/office/powerpoint/2010/main" val="291323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500"/>
                                        <p:tgtEl>
                                          <p:spTgt spid="11"/>
                                        </p:tgtEl>
                                      </p:cBhvr>
                                    </p:animEffect>
                                  </p:childTnLst>
                                </p:cTn>
                              </p:par>
                              <p:par>
                                <p:cTn id="8" presetID="28" presetClass="entr" presetSubtype="0" repeatCount="indefinite"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 calcmode="lin" valueType="num">
                                      <p:cBhvr>
                                        <p:cTn id="10" dur="20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1" dur="20000" fill="hold"/>
                                        <p:tgtEl>
                                          <p:spTgt spid="12">
                                            <p:txEl>
                                              <p:pRg st="0" end="0"/>
                                            </p:txEl>
                                          </p:spTgt>
                                        </p:tgtEl>
                                        <p:attrNameLst>
                                          <p:attrName>ppt_y</p:attrName>
                                        </p:attrNameLst>
                                      </p:cBhvr>
                                      <p:tavLst>
                                        <p:tav tm="0">
                                          <p:val>
                                            <p:strVal val="#ppt_y+1"/>
                                          </p:val>
                                        </p:tav>
                                        <p:tav tm="100000">
                                          <p:val>
                                            <p:strVal val="#ppt_y-1"/>
                                          </p:val>
                                        </p:tav>
                                      </p:tavLst>
                                    </p:anim>
                                  </p:childTnLst>
                                </p:cTn>
                              </p:par>
                              <p:par>
                                <p:cTn id="12" presetID="28" presetClass="entr" presetSubtype="0" repeatCount="indefinite" fill="hold" grpId="0" nodeType="with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 calcmode="lin" valueType="num">
                                      <p:cBhvr>
                                        <p:cTn id="14" dur="20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5" dur="20000" fill="hold"/>
                                        <p:tgtEl>
                                          <p:spTgt spid="12">
                                            <p:txEl>
                                              <p:pRg st="1" end="1"/>
                                            </p:txEl>
                                          </p:spTgt>
                                        </p:tgtEl>
                                        <p:attrNameLst>
                                          <p:attrName>ppt_y</p:attrName>
                                        </p:attrNameLst>
                                      </p:cBhvr>
                                      <p:tavLst>
                                        <p:tav tm="0">
                                          <p:val>
                                            <p:strVal val="#ppt_y+1"/>
                                          </p:val>
                                        </p:tav>
                                        <p:tav tm="100000">
                                          <p:val>
                                            <p:strVal val="#ppt_y-1"/>
                                          </p:val>
                                        </p:tav>
                                      </p:tavLst>
                                    </p:anim>
                                  </p:childTnLst>
                                </p:cTn>
                              </p:par>
                              <p:par>
                                <p:cTn id="16" presetID="28" presetClass="entr" presetSubtype="0" repeatCount="indefinite" fill="hold" grpId="0" nodeType="with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anim calcmode="lin" valueType="num">
                                      <p:cBhvr>
                                        <p:cTn id="18" dur="20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20000" fill="hold"/>
                                        <p:tgtEl>
                                          <p:spTgt spid="12">
                                            <p:txEl>
                                              <p:pRg st="2" end="2"/>
                                            </p:txEl>
                                          </p:spTgt>
                                        </p:tgtEl>
                                        <p:attrNameLst>
                                          <p:attrName>ppt_y</p:attrName>
                                        </p:attrNameLst>
                                      </p:cBhvr>
                                      <p:tavLst>
                                        <p:tav tm="0">
                                          <p:val>
                                            <p:strVal val="#ppt_y+1"/>
                                          </p:val>
                                        </p:tav>
                                        <p:tav tm="100000">
                                          <p:val>
                                            <p:strVal val="#ppt_y-1"/>
                                          </p:val>
                                        </p:tav>
                                      </p:tavLst>
                                    </p:anim>
                                  </p:childTnLst>
                                </p:cTn>
                              </p:par>
                              <p:par>
                                <p:cTn id="20" presetID="28" presetClass="entr" presetSubtype="0" repeatCount="indefinite" fill="hold" grpId="0" nodeType="with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 calcmode="lin" valueType="num">
                                      <p:cBhvr>
                                        <p:cTn id="22" dur="20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23" dur="20000" fill="hold"/>
                                        <p:tgtEl>
                                          <p:spTgt spid="12">
                                            <p:txEl>
                                              <p:pRg st="4" end="4"/>
                                            </p:txEl>
                                          </p:spTgt>
                                        </p:tgtEl>
                                        <p:attrNameLst>
                                          <p:attrName>ppt_y</p:attrName>
                                        </p:attrNameLst>
                                      </p:cBhvr>
                                      <p:tavLst>
                                        <p:tav tm="0">
                                          <p:val>
                                            <p:strVal val="#ppt_y+1"/>
                                          </p:val>
                                        </p:tav>
                                        <p:tav tm="100000">
                                          <p:val>
                                            <p:strVal val="#ppt_y-1"/>
                                          </p:val>
                                        </p:tav>
                                      </p:tavLst>
                                    </p:anim>
                                  </p:childTnLst>
                                </p:cTn>
                              </p:par>
                              <p:par>
                                <p:cTn id="24" presetID="28" presetClass="entr" presetSubtype="0" repeatCount="indefinite" fill="hold" grpId="0" nodeType="withEffect">
                                  <p:stCondLst>
                                    <p:cond delay="0"/>
                                  </p:stCondLst>
                                  <p:childTnLst>
                                    <p:set>
                                      <p:cBhvr>
                                        <p:cTn id="25" dur="1" fill="hold">
                                          <p:stCondLst>
                                            <p:cond delay="0"/>
                                          </p:stCondLst>
                                        </p:cTn>
                                        <p:tgtEl>
                                          <p:spTgt spid="12">
                                            <p:txEl>
                                              <p:pRg st="5" end="5"/>
                                            </p:txEl>
                                          </p:spTgt>
                                        </p:tgtEl>
                                        <p:attrNameLst>
                                          <p:attrName>style.visibility</p:attrName>
                                        </p:attrNameLst>
                                      </p:cBhvr>
                                      <p:to>
                                        <p:strVal val="visible"/>
                                      </p:to>
                                    </p:set>
                                    <p:anim calcmode="lin" valueType="num">
                                      <p:cBhvr>
                                        <p:cTn id="26" dur="20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27" dur="20000" fill="hold"/>
                                        <p:tgtEl>
                                          <p:spTgt spid="12">
                                            <p:txEl>
                                              <p:pRg st="5" end="5"/>
                                            </p:txEl>
                                          </p:spTgt>
                                        </p:tgtEl>
                                        <p:attrNameLst>
                                          <p:attrName>ppt_y</p:attrName>
                                        </p:attrNameLst>
                                      </p:cBhvr>
                                      <p:tavLst>
                                        <p:tav tm="0">
                                          <p:val>
                                            <p:strVal val="#ppt_y+1"/>
                                          </p:val>
                                        </p:tav>
                                        <p:tav tm="100000">
                                          <p:val>
                                            <p:strVal val="#ppt_y-1"/>
                                          </p:val>
                                        </p:tav>
                                      </p:tavLst>
                                    </p:anim>
                                  </p:childTnLst>
                                </p:cTn>
                              </p:par>
                              <p:par>
                                <p:cTn id="28" presetID="28" presetClass="entr" presetSubtype="0" repeatCount="indefinite" fill="hold" grpId="0" nodeType="withEffect">
                                  <p:stCondLst>
                                    <p:cond delay="0"/>
                                  </p:stCondLst>
                                  <p:childTnLst>
                                    <p:set>
                                      <p:cBhvr>
                                        <p:cTn id="29" dur="1" fill="hold">
                                          <p:stCondLst>
                                            <p:cond delay="0"/>
                                          </p:stCondLst>
                                        </p:cTn>
                                        <p:tgtEl>
                                          <p:spTgt spid="12">
                                            <p:txEl>
                                              <p:pRg st="6" end="6"/>
                                            </p:txEl>
                                          </p:spTgt>
                                        </p:tgtEl>
                                        <p:attrNameLst>
                                          <p:attrName>style.visibility</p:attrName>
                                        </p:attrNameLst>
                                      </p:cBhvr>
                                      <p:to>
                                        <p:strVal val="visible"/>
                                      </p:to>
                                    </p:set>
                                    <p:anim calcmode="lin" valueType="num">
                                      <p:cBhvr>
                                        <p:cTn id="30" dur="20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31" dur="20000" fill="hold"/>
                                        <p:tgtEl>
                                          <p:spTgt spid="12">
                                            <p:txEl>
                                              <p:pRg st="6" end="6"/>
                                            </p:txEl>
                                          </p:spTgt>
                                        </p:tgtEl>
                                        <p:attrNameLst>
                                          <p:attrName>ppt_y</p:attrName>
                                        </p:attrNameLst>
                                      </p:cBhvr>
                                      <p:tavLst>
                                        <p:tav tm="0">
                                          <p:val>
                                            <p:strVal val="#ppt_y+1"/>
                                          </p:val>
                                        </p:tav>
                                        <p:tav tm="100000">
                                          <p:val>
                                            <p:strVal val="#ppt_y-1"/>
                                          </p:val>
                                        </p:tav>
                                      </p:tavLst>
                                    </p:anim>
                                  </p:childTnLst>
                                </p:cTn>
                              </p:par>
                              <p:par>
                                <p:cTn id="32" presetID="28" presetClass="entr" presetSubtype="0" repeatCount="indefinite" fill="hold" grpId="0" nodeType="withEffect">
                                  <p:stCondLst>
                                    <p:cond delay="0"/>
                                  </p:stCondLst>
                                  <p:childTnLst>
                                    <p:set>
                                      <p:cBhvr>
                                        <p:cTn id="33" dur="1" fill="hold">
                                          <p:stCondLst>
                                            <p:cond delay="0"/>
                                          </p:stCondLst>
                                        </p:cTn>
                                        <p:tgtEl>
                                          <p:spTgt spid="12">
                                            <p:txEl>
                                              <p:pRg st="8" end="8"/>
                                            </p:txEl>
                                          </p:spTgt>
                                        </p:tgtEl>
                                        <p:attrNameLst>
                                          <p:attrName>style.visibility</p:attrName>
                                        </p:attrNameLst>
                                      </p:cBhvr>
                                      <p:to>
                                        <p:strVal val="visible"/>
                                      </p:to>
                                    </p:set>
                                    <p:anim calcmode="lin" valueType="num">
                                      <p:cBhvr>
                                        <p:cTn id="34" dur="20000" fill="hold"/>
                                        <p:tgtEl>
                                          <p:spTgt spid="12">
                                            <p:txEl>
                                              <p:pRg st="8" end="8"/>
                                            </p:txEl>
                                          </p:spTgt>
                                        </p:tgtEl>
                                        <p:attrNameLst>
                                          <p:attrName>ppt_x</p:attrName>
                                        </p:attrNameLst>
                                      </p:cBhvr>
                                      <p:tavLst>
                                        <p:tav tm="0">
                                          <p:val>
                                            <p:strVal val="#ppt_x"/>
                                          </p:val>
                                        </p:tav>
                                        <p:tav tm="100000">
                                          <p:val>
                                            <p:strVal val="#ppt_x"/>
                                          </p:val>
                                        </p:tav>
                                      </p:tavLst>
                                    </p:anim>
                                    <p:anim calcmode="lin" valueType="num">
                                      <p:cBhvr>
                                        <p:cTn id="35" dur="20000" fill="hold"/>
                                        <p:tgtEl>
                                          <p:spTgt spid="12">
                                            <p:txEl>
                                              <p:pRg st="8" end="8"/>
                                            </p:txEl>
                                          </p:spTgt>
                                        </p:tgtEl>
                                        <p:attrNameLst>
                                          <p:attrName>ppt_y</p:attrName>
                                        </p:attrNameLst>
                                      </p:cBhvr>
                                      <p:tavLst>
                                        <p:tav tm="0">
                                          <p:val>
                                            <p:strVal val="#ppt_y+1"/>
                                          </p:val>
                                        </p:tav>
                                        <p:tav tm="100000">
                                          <p:val>
                                            <p:strVal val="#ppt_y-1"/>
                                          </p:val>
                                        </p:tav>
                                      </p:tavLst>
                                    </p:anim>
                                  </p:childTnLst>
                                </p:cTn>
                              </p:par>
                              <p:par>
                                <p:cTn id="36" presetID="28" presetClass="entr" presetSubtype="0" repeatCount="indefinite" fill="hold" grpId="0" nodeType="withEffect">
                                  <p:stCondLst>
                                    <p:cond delay="0"/>
                                  </p:stCondLst>
                                  <p:childTnLst>
                                    <p:set>
                                      <p:cBhvr>
                                        <p:cTn id="37" dur="1" fill="hold">
                                          <p:stCondLst>
                                            <p:cond delay="0"/>
                                          </p:stCondLst>
                                        </p:cTn>
                                        <p:tgtEl>
                                          <p:spTgt spid="12">
                                            <p:txEl>
                                              <p:pRg st="9" end="9"/>
                                            </p:txEl>
                                          </p:spTgt>
                                        </p:tgtEl>
                                        <p:attrNameLst>
                                          <p:attrName>style.visibility</p:attrName>
                                        </p:attrNameLst>
                                      </p:cBhvr>
                                      <p:to>
                                        <p:strVal val="visible"/>
                                      </p:to>
                                    </p:set>
                                    <p:anim calcmode="lin" valueType="num">
                                      <p:cBhvr>
                                        <p:cTn id="38" dur="200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39" dur="20000" fill="hold"/>
                                        <p:tgtEl>
                                          <p:spTgt spid="12">
                                            <p:txEl>
                                              <p:pRg st="9" end="9"/>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Content Placeholder 4"/>
          <p:cNvSpPr>
            <a:spLocks noGrp="1"/>
          </p:cNvSpPr>
          <p:nvPr>
            <p:ph sz="quarter" idx="16"/>
          </p:nvPr>
        </p:nvSpPr>
        <p:spPr/>
        <p:txBody>
          <a:bodyPr>
            <a:noAutofit/>
          </a:bodyPr>
          <a:lstStyle/>
          <a:p>
            <a:r>
              <a:rPr lang="en-US" sz="2300" b="1" dirty="0">
                <a:solidFill>
                  <a:schemeClr val="tx2">
                    <a:lumMod val="50000"/>
                  </a:schemeClr>
                </a:solidFill>
              </a:rPr>
              <a:t>Multi-layered, coherent assessment systems from classrooms to schools to regional to national to international levels that…</a:t>
            </a:r>
          </a:p>
          <a:p>
            <a:pPr marL="800080" lvl="1" indent="-342891">
              <a:buFont typeface="Arial" panose="020B0604020202020204" pitchFamily="34" charset="0"/>
              <a:buChar char="•"/>
            </a:pPr>
            <a:r>
              <a:rPr lang="en-US" sz="2300" b="1" dirty="0">
                <a:solidFill>
                  <a:schemeClr val="tx2">
                    <a:lumMod val="50000"/>
                  </a:schemeClr>
                </a:solidFill>
              </a:rPr>
              <a:t>Support </a:t>
            </a:r>
            <a:r>
              <a:rPr lang="en-GB" sz="2300" b="1" dirty="0">
                <a:solidFill>
                  <a:schemeClr val="tx2">
                    <a:lumMod val="50000"/>
                  </a:schemeClr>
                </a:solidFill>
              </a:rPr>
              <a:t>improvement of learning at all levels of the education system</a:t>
            </a:r>
          </a:p>
          <a:p>
            <a:pPr marL="800080" lvl="1" indent="-342891">
              <a:buFont typeface="Arial" panose="020B0604020202020204" pitchFamily="34" charset="0"/>
              <a:buChar char="•"/>
            </a:pPr>
            <a:r>
              <a:rPr lang="en-US" sz="2300" b="1" dirty="0">
                <a:solidFill>
                  <a:schemeClr val="tx2">
                    <a:lumMod val="50000"/>
                  </a:schemeClr>
                </a:solidFill>
              </a:rPr>
              <a:t>Are largely performance-based</a:t>
            </a:r>
          </a:p>
          <a:p>
            <a:pPr marL="800080" lvl="1" indent="-342891">
              <a:buFont typeface="Arial" panose="020B0604020202020204" pitchFamily="34" charset="0"/>
              <a:buChar char="•"/>
            </a:pPr>
            <a:r>
              <a:rPr lang="en-US" sz="2300" b="1" dirty="0">
                <a:solidFill>
                  <a:schemeClr val="tx2">
                    <a:lumMod val="50000"/>
                  </a:schemeClr>
                </a:solidFill>
              </a:rPr>
              <a:t>Make students’ thinking visible and allow for divergent thinking </a:t>
            </a:r>
            <a:br>
              <a:rPr lang="en-US" sz="2300" b="1" dirty="0">
                <a:solidFill>
                  <a:schemeClr val="tx2">
                    <a:lumMod val="50000"/>
                  </a:schemeClr>
                </a:solidFill>
              </a:rPr>
            </a:br>
            <a:r>
              <a:rPr lang="en-US" sz="2300" b="1" dirty="0">
                <a:solidFill>
                  <a:schemeClr val="tx2">
                    <a:lumMod val="50000"/>
                  </a:schemeClr>
                </a:solidFill>
              </a:rPr>
              <a:t>Are adaptable and responsive to new developments</a:t>
            </a:r>
          </a:p>
          <a:p>
            <a:pPr marL="800080" lvl="1" indent="-342891">
              <a:buFont typeface="Arial" panose="020B0604020202020204" pitchFamily="34" charset="0"/>
              <a:buChar char="•"/>
            </a:pPr>
            <a:r>
              <a:rPr lang="en-US" sz="2300" b="1" dirty="0">
                <a:solidFill>
                  <a:schemeClr val="tx2">
                    <a:lumMod val="50000"/>
                  </a:schemeClr>
                </a:solidFill>
              </a:rPr>
              <a:t>Add value for teaching and learning by providing information that can be acted on by students, teachers, and administrators Are part of a comprehensive and well-aligned continuum, communicate what is expected and hold relevant stakeholders accountable .</a:t>
            </a:r>
          </a:p>
        </p:txBody>
      </p:sp>
      <p:sp>
        <p:nvSpPr>
          <p:cNvPr id="4" name="Title 3"/>
          <p:cNvSpPr>
            <a:spLocks noGrp="1"/>
          </p:cNvSpPr>
          <p:nvPr>
            <p:ph type="title"/>
          </p:nvPr>
        </p:nvSpPr>
        <p:spPr/>
        <p:txBody>
          <a:bodyPr>
            <a:normAutofit/>
          </a:bodyPr>
          <a:lstStyle/>
          <a:p>
            <a:r>
              <a:rPr lang="en-GB" dirty="0"/>
              <a:t>The ‘big’ trends</a:t>
            </a:r>
          </a:p>
        </p:txBody>
      </p:sp>
    </p:spTree>
    <p:extLst>
      <p:ext uri="{BB962C8B-B14F-4D97-AF65-F5344CB8AC3E}">
        <p14:creationId xmlns:p14="http://schemas.microsoft.com/office/powerpoint/2010/main" val="3580060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sz="quarter" idx="16"/>
          </p:nvPr>
        </p:nvSpPr>
        <p:spPr>
          <a:xfrm>
            <a:off x="624419" y="1125538"/>
            <a:ext cx="10847916" cy="5687838"/>
          </a:xfrm>
        </p:spPr>
        <p:txBody>
          <a:bodyPr>
            <a:normAutofit lnSpcReduction="10000"/>
          </a:bodyPr>
          <a:lstStyle/>
          <a:p>
            <a:r>
              <a:rPr lang="en-GB" sz="2800" b="1" dirty="0">
                <a:solidFill>
                  <a:schemeClr val="tx2">
                    <a:lumMod val="50000"/>
                  </a:schemeClr>
                </a:solidFill>
              </a:rPr>
              <a:t>Coherence</a:t>
            </a:r>
          </a:p>
          <a:p>
            <a:pPr marL="800080" lvl="1" indent="-342891">
              <a:buFont typeface="Arial" panose="020B0604020202020204" pitchFamily="34" charset="0"/>
              <a:buChar char="•"/>
            </a:pPr>
            <a:r>
              <a:rPr lang="en-GB" sz="2400" dirty="0">
                <a:solidFill>
                  <a:schemeClr val="tx2">
                    <a:lumMod val="50000"/>
                  </a:schemeClr>
                </a:solidFill>
              </a:rPr>
              <a:t>Built on a well-structured conceptual base—an expected learning progression—as the foundation both for large scale and classroom assessments </a:t>
            </a:r>
          </a:p>
          <a:p>
            <a:pPr marL="800080" lvl="1" indent="-342891">
              <a:buFont typeface="Arial" panose="020B0604020202020204" pitchFamily="34" charset="0"/>
              <a:buChar char="•"/>
            </a:pPr>
            <a:r>
              <a:rPr lang="en-GB" sz="2400" dirty="0">
                <a:solidFill>
                  <a:schemeClr val="tx2">
                    <a:lumMod val="50000"/>
                  </a:schemeClr>
                </a:solidFill>
              </a:rPr>
              <a:t>Consistency and </a:t>
            </a:r>
            <a:r>
              <a:rPr lang="en-GB" sz="2400" dirty="0" err="1">
                <a:solidFill>
                  <a:schemeClr val="tx2">
                    <a:lumMod val="50000"/>
                  </a:schemeClr>
                </a:solidFill>
              </a:rPr>
              <a:t>complementarity</a:t>
            </a:r>
            <a:r>
              <a:rPr lang="en-GB" sz="2400" dirty="0">
                <a:solidFill>
                  <a:schemeClr val="tx2">
                    <a:lumMod val="50000"/>
                  </a:schemeClr>
                </a:solidFill>
              </a:rPr>
              <a:t> across administrative levels of the system and across grades</a:t>
            </a:r>
          </a:p>
          <a:p>
            <a:r>
              <a:rPr lang="en-GB" sz="2800" b="1" dirty="0">
                <a:solidFill>
                  <a:schemeClr val="tx2">
                    <a:lumMod val="50000"/>
                  </a:schemeClr>
                </a:solidFill>
              </a:rPr>
              <a:t>Comprehensiveness</a:t>
            </a:r>
            <a:r>
              <a:rPr lang="en-GB" sz="2800" dirty="0">
                <a:solidFill>
                  <a:schemeClr val="tx2">
                    <a:lumMod val="50000"/>
                  </a:schemeClr>
                </a:solidFill>
              </a:rPr>
              <a:t> </a:t>
            </a:r>
          </a:p>
          <a:p>
            <a:pPr marL="800080" lvl="1" indent="-342891">
              <a:buFont typeface="Arial" panose="020B0604020202020204" pitchFamily="34" charset="0"/>
              <a:buChar char="•"/>
            </a:pPr>
            <a:r>
              <a:rPr lang="en-GB" sz="2400" dirty="0">
                <a:solidFill>
                  <a:schemeClr val="tx2">
                    <a:lumMod val="50000"/>
                  </a:schemeClr>
                </a:solidFill>
              </a:rPr>
              <a:t>Using a range of assessment methods to ensure adequate measurement of intended constructs and measures of different grain size to serve different decision-making needs </a:t>
            </a:r>
          </a:p>
          <a:p>
            <a:pPr marL="800080" lvl="1" indent="-342891">
              <a:buFont typeface="Arial" panose="020B0604020202020204" pitchFamily="34" charset="0"/>
              <a:buChar char="•"/>
            </a:pPr>
            <a:r>
              <a:rPr lang="en-GB" sz="2400" dirty="0">
                <a:solidFill>
                  <a:schemeClr val="tx2">
                    <a:lumMod val="50000"/>
                  </a:schemeClr>
                </a:solidFill>
              </a:rPr>
              <a:t>Provide productive feedback, at appropriate levels of detail, to fuel accountability and improvement decisions at multiple levels</a:t>
            </a:r>
          </a:p>
          <a:p>
            <a:r>
              <a:rPr lang="en-GB" sz="2800" b="1" dirty="0">
                <a:solidFill>
                  <a:schemeClr val="tx2">
                    <a:lumMod val="50000"/>
                  </a:schemeClr>
                </a:solidFill>
              </a:rPr>
              <a:t>Continuity</a:t>
            </a:r>
            <a:r>
              <a:rPr lang="en-GB" sz="2800" dirty="0">
                <a:solidFill>
                  <a:schemeClr val="tx2">
                    <a:lumMod val="50000"/>
                  </a:schemeClr>
                </a:solidFill>
              </a:rPr>
              <a:t> </a:t>
            </a:r>
          </a:p>
          <a:p>
            <a:pPr marL="800080" lvl="1" indent="-342891">
              <a:buFont typeface="Arial" panose="020B0604020202020204" pitchFamily="34" charset="0"/>
              <a:buChar char="•"/>
            </a:pPr>
            <a:r>
              <a:rPr lang="en-GB" sz="2400" dirty="0">
                <a:solidFill>
                  <a:schemeClr val="tx2">
                    <a:lumMod val="50000"/>
                  </a:schemeClr>
                </a:solidFill>
              </a:rPr>
              <a:t>A continuous stream of evidence that tracks progress </a:t>
            </a:r>
            <a:r>
              <a:rPr lang="en-GB" dirty="0">
                <a:solidFill>
                  <a:schemeClr val="tx2">
                    <a:lumMod val="50000"/>
                  </a:schemeClr>
                </a:solidFill>
              </a:rPr>
              <a:t>.</a:t>
            </a:r>
          </a:p>
        </p:txBody>
      </p:sp>
      <p:sp>
        <p:nvSpPr>
          <p:cNvPr id="2" name="Title 1"/>
          <p:cNvSpPr>
            <a:spLocks noGrp="1"/>
          </p:cNvSpPr>
          <p:nvPr>
            <p:ph type="title"/>
          </p:nvPr>
        </p:nvSpPr>
        <p:spPr/>
        <p:txBody>
          <a:bodyPr>
            <a:normAutofit/>
          </a:bodyPr>
          <a:lstStyle/>
          <a:p>
            <a:r>
              <a:rPr lang="en-GB" dirty="0"/>
              <a:t>Some criteria</a:t>
            </a:r>
          </a:p>
        </p:txBody>
      </p:sp>
    </p:spTree>
    <p:extLst>
      <p:ext uri="{BB962C8B-B14F-4D97-AF65-F5344CB8AC3E}">
        <p14:creationId xmlns:p14="http://schemas.microsoft.com/office/powerpoint/2010/main" val="256882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2/3*#ppt_h"/>
                                          </p:val>
                                        </p:tav>
                                        <p:tav tm="100000">
                                          <p:val>
                                            <p:strVal val="#ppt_h"/>
                                          </p:val>
                                        </p:tav>
                                      </p:tavLst>
                                    </p:anim>
                                  </p:childTnLst>
                                </p:cTn>
                              </p:par>
                              <p:par>
                                <p:cTn id="9" presetID="23" presetClass="entr" presetSubtype="27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strVal val="2/3*#ppt_w"/>
                                          </p:val>
                                        </p:tav>
                                        <p:tav tm="100000">
                                          <p:val>
                                            <p:strVal val="#ppt_w"/>
                                          </p:val>
                                        </p:tav>
                                      </p:tavLst>
                                    </p:anim>
                                    <p:anim calcmode="lin" valueType="num">
                                      <p:cBhvr>
                                        <p:cTn id="12" dur="500" fill="hold"/>
                                        <p:tgtEl>
                                          <p:spTgt spid="3">
                                            <p:txEl>
                                              <p:pRg st="1" end="1"/>
                                            </p:txEl>
                                          </p:spTgt>
                                        </p:tgtEl>
                                        <p:attrNameLst>
                                          <p:attrName>ppt_h</p:attrName>
                                        </p:attrNameLst>
                                      </p:cBhvr>
                                      <p:tavLst>
                                        <p:tav tm="0">
                                          <p:val>
                                            <p:strVal val="2/3*#ppt_h"/>
                                          </p:val>
                                        </p:tav>
                                        <p:tav tm="100000">
                                          <p:val>
                                            <p:strVal val="#ppt_h"/>
                                          </p:val>
                                        </p:tav>
                                      </p:tavLst>
                                    </p:anim>
                                  </p:childTnLst>
                                </p:cTn>
                              </p:par>
                              <p:par>
                                <p:cTn id="13" presetID="23" presetClass="entr" presetSubtype="27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strVal val="2/3*#ppt_w"/>
                                          </p:val>
                                        </p:tav>
                                        <p:tav tm="100000">
                                          <p:val>
                                            <p:strVal val="#ppt_w"/>
                                          </p:val>
                                        </p:tav>
                                      </p:tavLst>
                                    </p:anim>
                                    <p:anim calcmode="lin" valueType="num">
                                      <p:cBhvr>
                                        <p:cTn id="16" dur="500" fill="hold"/>
                                        <p:tgtEl>
                                          <p:spTgt spid="3">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272"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strVal val="2/3*#ppt_w"/>
                                          </p:val>
                                        </p:tav>
                                        <p:tav tm="100000">
                                          <p:val>
                                            <p:strVal val="#ppt_w"/>
                                          </p:val>
                                        </p:tav>
                                      </p:tavLst>
                                    </p:anim>
                                    <p:anim calcmode="lin" valueType="num">
                                      <p:cBhvr>
                                        <p:cTn id="22" dur="500" fill="hold"/>
                                        <p:tgtEl>
                                          <p:spTgt spid="3">
                                            <p:txEl>
                                              <p:pRg st="3" end="3"/>
                                            </p:txEl>
                                          </p:spTgt>
                                        </p:tgtEl>
                                        <p:attrNameLst>
                                          <p:attrName>ppt_h</p:attrName>
                                        </p:attrNameLst>
                                      </p:cBhvr>
                                      <p:tavLst>
                                        <p:tav tm="0">
                                          <p:val>
                                            <p:strVal val="2/3*#ppt_h"/>
                                          </p:val>
                                        </p:tav>
                                        <p:tav tm="100000">
                                          <p:val>
                                            <p:strVal val="#ppt_h"/>
                                          </p:val>
                                        </p:tav>
                                      </p:tavLst>
                                    </p:anim>
                                  </p:childTnLst>
                                </p:cTn>
                              </p:par>
                              <p:par>
                                <p:cTn id="23" presetID="23" presetClass="entr" presetSubtype="272"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strVal val="2/3*#ppt_w"/>
                                          </p:val>
                                        </p:tav>
                                        <p:tav tm="100000">
                                          <p:val>
                                            <p:strVal val="#ppt_w"/>
                                          </p:val>
                                        </p:tav>
                                      </p:tavLst>
                                    </p:anim>
                                    <p:anim calcmode="lin" valueType="num">
                                      <p:cBhvr>
                                        <p:cTn id="26" dur="500" fill="hold"/>
                                        <p:tgtEl>
                                          <p:spTgt spid="3">
                                            <p:txEl>
                                              <p:pRg st="4" end="4"/>
                                            </p:txEl>
                                          </p:spTgt>
                                        </p:tgtEl>
                                        <p:attrNameLst>
                                          <p:attrName>ppt_h</p:attrName>
                                        </p:attrNameLst>
                                      </p:cBhvr>
                                      <p:tavLst>
                                        <p:tav tm="0">
                                          <p:val>
                                            <p:strVal val="2/3*#ppt_h"/>
                                          </p:val>
                                        </p:tav>
                                        <p:tav tm="100000">
                                          <p:val>
                                            <p:strVal val="#ppt_h"/>
                                          </p:val>
                                        </p:tav>
                                      </p:tavLst>
                                    </p:anim>
                                  </p:childTnLst>
                                </p:cTn>
                              </p:par>
                              <p:par>
                                <p:cTn id="27" presetID="23" presetClass="entr" presetSubtype="272"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500" fill="hold"/>
                                        <p:tgtEl>
                                          <p:spTgt spid="3">
                                            <p:txEl>
                                              <p:pRg st="5" end="5"/>
                                            </p:txEl>
                                          </p:spTgt>
                                        </p:tgtEl>
                                        <p:attrNameLst>
                                          <p:attrName>ppt_w</p:attrName>
                                        </p:attrNameLst>
                                      </p:cBhvr>
                                      <p:tavLst>
                                        <p:tav tm="0">
                                          <p:val>
                                            <p:strVal val="2/3*#ppt_w"/>
                                          </p:val>
                                        </p:tav>
                                        <p:tav tm="100000">
                                          <p:val>
                                            <p:strVal val="#ppt_w"/>
                                          </p:val>
                                        </p:tav>
                                      </p:tavLst>
                                    </p:anim>
                                    <p:anim calcmode="lin" valueType="num">
                                      <p:cBhvr>
                                        <p:cTn id="30" dur="500" fill="hold"/>
                                        <p:tgtEl>
                                          <p:spTgt spid="3">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272"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strVal val="2/3*#ppt_w"/>
                                          </p:val>
                                        </p:tav>
                                        <p:tav tm="100000">
                                          <p:val>
                                            <p:strVal val="#ppt_w"/>
                                          </p:val>
                                        </p:tav>
                                      </p:tavLst>
                                    </p:anim>
                                    <p:anim calcmode="lin" valueType="num">
                                      <p:cBhvr>
                                        <p:cTn id="36" dur="500" fill="hold"/>
                                        <p:tgtEl>
                                          <p:spTgt spid="3">
                                            <p:txEl>
                                              <p:pRg st="6" end="6"/>
                                            </p:txEl>
                                          </p:spTgt>
                                        </p:tgtEl>
                                        <p:attrNameLst>
                                          <p:attrName>ppt_h</p:attrName>
                                        </p:attrNameLst>
                                      </p:cBhvr>
                                      <p:tavLst>
                                        <p:tav tm="0">
                                          <p:val>
                                            <p:strVal val="2/3*#ppt_h"/>
                                          </p:val>
                                        </p:tav>
                                        <p:tav tm="100000">
                                          <p:val>
                                            <p:strVal val="#ppt_h"/>
                                          </p:val>
                                        </p:tav>
                                      </p:tavLst>
                                    </p:anim>
                                  </p:childTnLst>
                                </p:cTn>
                              </p:par>
                              <p:par>
                                <p:cTn id="37" presetID="23" presetClass="entr" presetSubtype="272"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p:cTn id="39" dur="500" fill="hold"/>
                                        <p:tgtEl>
                                          <p:spTgt spid="3">
                                            <p:txEl>
                                              <p:pRg st="7" end="7"/>
                                            </p:txEl>
                                          </p:spTgt>
                                        </p:tgtEl>
                                        <p:attrNameLst>
                                          <p:attrName>ppt_w</p:attrName>
                                        </p:attrNameLst>
                                      </p:cBhvr>
                                      <p:tavLst>
                                        <p:tav tm="0">
                                          <p:val>
                                            <p:strVal val="2/3*#ppt_w"/>
                                          </p:val>
                                        </p:tav>
                                        <p:tav tm="100000">
                                          <p:val>
                                            <p:strVal val="#ppt_w"/>
                                          </p:val>
                                        </p:tav>
                                      </p:tavLst>
                                    </p:anim>
                                    <p:anim calcmode="lin" valueType="num">
                                      <p:cBhvr>
                                        <p:cTn id="40" dur="500" fill="hold"/>
                                        <p:tgtEl>
                                          <p:spTgt spid="3">
                                            <p:txEl>
                                              <p:pRg st="7" end="7"/>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Measuring learning outcomes at school	</a:t>
            </a:r>
            <a:endParaRPr lang="en-US" dirty="0"/>
          </a:p>
        </p:txBody>
      </p:sp>
      <p:sp>
        <p:nvSpPr>
          <p:cNvPr id="4" name="Subtitle 3"/>
          <p:cNvSpPr>
            <a:spLocks noGrp="1"/>
          </p:cNvSpPr>
          <p:nvPr>
            <p:ph type="subTitle" idx="1"/>
          </p:nvPr>
        </p:nvSpPr>
        <p:spPr/>
        <p:txBody>
          <a:bodyPr/>
          <a:lstStyle/>
          <a:p>
            <a:r>
              <a:rPr lang="en-GB" dirty="0"/>
              <a:t>PISA</a:t>
            </a:r>
          </a:p>
        </p:txBody>
      </p:sp>
    </p:spTree>
    <p:extLst>
      <p:ext uri="{BB962C8B-B14F-4D97-AF65-F5344CB8AC3E}">
        <p14:creationId xmlns:p14="http://schemas.microsoft.com/office/powerpoint/2010/main" val="15273809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altLang="fr-FR">
                <a:solidFill>
                  <a:srgbClr val="005681"/>
                </a:solidFill>
                <a:latin typeface="HelveticaNeueLT Std Med" pitchFamily="6" charset="0"/>
                <a:cs typeface="HelveticaNeueLT Std Med" pitchFamily="6" charset="0"/>
              </a:rPr>
              <a:t>PISA 2015 </a:t>
            </a:r>
            <a:endParaRPr lang="fr-FR" altLang="fr-FR">
              <a:solidFill>
                <a:srgbClr val="005681"/>
              </a:solidFill>
              <a:latin typeface="HelveticaNeueLT Std Med" pitchFamily="6" charset="0"/>
              <a:cs typeface="HelveticaNeueLT Std Med" pitchFamily="6" charset="0"/>
            </a:endParaRPr>
          </a:p>
        </p:txBody>
      </p:sp>
      <p:sp>
        <p:nvSpPr>
          <p:cNvPr id="2" name="TextBox 1"/>
          <p:cNvSpPr txBox="1"/>
          <p:nvPr/>
        </p:nvSpPr>
        <p:spPr>
          <a:xfrm>
            <a:off x="609601" y="2023534"/>
            <a:ext cx="3132667" cy="1405641"/>
          </a:xfrm>
          <a:prstGeom prst="rect">
            <a:avLst/>
          </a:prstGeom>
          <a:noFill/>
        </p:spPr>
        <p:txBody>
          <a:bodyPr wrap="square" rtlCol="0">
            <a:spAutoFit/>
          </a:bodyPr>
          <a:lstStyle/>
          <a:p>
            <a:pPr defTabSz="1219140" latinLnBrk="0">
              <a:defRPr/>
            </a:pPr>
            <a:r>
              <a:rPr lang="en-GB" sz="4267" kern="0" dirty="0">
                <a:solidFill>
                  <a:prstClr val="black">
                    <a:lumMod val="50000"/>
                    <a:lumOff val="50000"/>
                  </a:prstClr>
                </a:solidFill>
                <a:latin typeface="Arial" panose="020B0604020202020204" pitchFamily="34" charset="0"/>
                <a:ea typeface="MS PGothic" panose="020B0600070205080204" pitchFamily="34" charset="-128"/>
              </a:rPr>
              <a:t>OECD</a:t>
            </a:r>
          </a:p>
          <a:p>
            <a:pPr defTabSz="1219140" latinLnBrk="0">
              <a:defRPr/>
            </a:pPr>
            <a:r>
              <a:rPr lang="en-GB" sz="4267" kern="0" dirty="0">
                <a:solidFill>
                  <a:srgbClr val="004F9E"/>
                </a:solidFill>
                <a:latin typeface="Arial" panose="020B0604020202020204" pitchFamily="34" charset="0"/>
                <a:ea typeface="MS PGothic" panose="020B0600070205080204" pitchFamily="34" charset="-128"/>
              </a:rPr>
              <a:t>Partners</a:t>
            </a:r>
          </a:p>
        </p:txBody>
      </p:sp>
    </p:spTree>
    <p:extLst>
      <p:ext uri="{BB962C8B-B14F-4D97-AF65-F5344CB8AC3E}">
        <p14:creationId xmlns:p14="http://schemas.microsoft.com/office/powerpoint/2010/main" val="31353727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24232" r="7179"/>
          <a:stretch/>
        </p:blipFill>
        <p:spPr>
          <a:xfrm>
            <a:off x="8352000" y="0"/>
            <a:ext cx="4704000" cy="6858000"/>
          </a:xfrm>
          <a:prstGeom prst="rect">
            <a:avLst/>
          </a:prstGeom>
        </p:spPr>
      </p:pic>
      <p:sp>
        <p:nvSpPr>
          <p:cNvPr id="1072131" name="Rectangle 3"/>
          <p:cNvSpPr>
            <a:spLocks noGrp="1" noChangeArrowheads="1"/>
          </p:cNvSpPr>
          <p:nvPr>
            <p:ph type="ctrTitle"/>
          </p:nvPr>
        </p:nvSpPr>
        <p:spPr>
          <a:xfrm>
            <a:off x="1524000" y="1435102"/>
            <a:ext cx="9144000" cy="1993900"/>
          </a:xfrm>
        </p:spPr>
        <p:txBody>
          <a:bodyPr>
            <a:normAutofit fontScale="90000"/>
          </a:bodyPr>
          <a:lstStyle/>
          <a:p>
            <a:pPr eaLnBrk="1" hangingPunct="1">
              <a:defRPr/>
            </a:pPr>
            <a:br>
              <a:rPr lang="it-IT" sz="4000" b="1">
                <a:solidFill>
                  <a:srgbClr val="FF6600"/>
                </a:solidFill>
                <a:effectLst>
                  <a:outerShdw blurRad="38100" dist="38100" dir="2700000" algn="tl">
                    <a:srgbClr val="000000"/>
                  </a:outerShdw>
                </a:effectLst>
              </a:rPr>
            </a:br>
            <a:br>
              <a:rPr lang="it-IT" sz="4000" b="1">
                <a:solidFill>
                  <a:srgbClr val="FF6600"/>
                </a:solidFill>
                <a:effectLst>
                  <a:outerShdw blurRad="38100" dist="38100" dir="2700000" algn="tl">
                    <a:srgbClr val="000000"/>
                  </a:outerShdw>
                </a:effectLst>
              </a:rPr>
            </a:br>
            <a:br>
              <a:rPr lang="it-IT" sz="4000" b="1">
                <a:solidFill>
                  <a:srgbClr val="FF6600"/>
                </a:solidFill>
                <a:effectLst>
                  <a:outerShdw blurRad="38100" dist="38100" dir="2700000" algn="tl">
                    <a:srgbClr val="000000"/>
                  </a:outerShdw>
                </a:effectLst>
              </a:rPr>
            </a:br>
            <a:endParaRPr lang="it-IT" sz="4000" b="1">
              <a:solidFill>
                <a:srgbClr val="FF6600"/>
              </a:solidFill>
              <a:effectLst>
                <a:outerShdw blurRad="38100" dist="38100" dir="2700000" algn="tl">
                  <a:srgbClr val="000000"/>
                </a:outerShdw>
              </a:effectLst>
            </a:endParaRPr>
          </a:p>
        </p:txBody>
      </p:sp>
      <p:sp>
        <p:nvSpPr>
          <p:cNvPr id="1072132" name="Rectangle 4"/>
          <p:cNvSpPr>
            <a:spLocks noGrp="1" noChangeArrowheads="1"/>
          </p:cNvSpPr>
          <p:nvPr>
            <p:ph type="subTitle" idx="1"/>
          </p:nvPr>
        </p:nvSpPr>
        <p:spPr>
          <a:xfrm>
            <a:off x="1524000" y="6858000"/>
            <a:ext cx="9144000" cy="2032000"/>
          </a:xfrm>
        </p:spPr>
        <p:txBody>
          <a:bodyPr/>
          <a:lstStyle/>
          <a:p>
            <a:pPr eaLnBrk="1" hangingPunct="1">
              <a:defRPr/>
            </a:pPr>
            <a:br>
              <a:rPr lang="it-IT" sz="3600">
                <a:effectLst>
                  <a:outerShdw blurRad="38100" dist="38100" dir="2700000" algn="tl">
                    <a:srgbClr val="000000"/>
                  </a:outerShdw>
                </a:effectLst>
              </a:rPr>
            </a:br>
            <a:endParaRPr lang="en-US" sz="2400">
              <a:effectLst>
                <a:outerShdw blurRad="38100" dist="38100" dir="2700000" algn="tl">
                  <a:srgbClr val="000000"/>
                </a:outerShdw>
              </a:effectLst>
            </a:endParaRPr>
          </a:p>
          <a:p>
            <a:pPr eaLnBrk="1" hangingPunct="1">
              <a:defRPr/>
            </a:pPr>
            <a:br>
              <a:rPr lang="en-US" sz="2000">
                <a:effectLst>
                  <a:outerShdw blurRad="38100" dist="38100" dir="2700000" algn="tl">
                    <a:srgbClr val="000000"/>
                  </a:outerShdw>
                </a:effectLst>
              </a:rPr>
            </a:br>
            <a:endParaRPr lang="en-US" sz="2400">
              <a:effectLst>
                <a:outerShdw blurRad="38100" dist="38100" dir="2700000" algn="tl">
                  <a:srgbClr val="000000"/>
                </a:outerShdw>
              </a:effectLst>
            </a:endParaRPr>
          </a:p>
          <a:p>
            <a:pPr eaLnBrk="1" hangingPunct="1">
              <a:defRPr/>
            </a:pPr>
            <a:endParaRPr lang="it-IT" sz="2400">
              <a:effectLst>
                <a:outerShdw blurRad="38100" dist="38100" dir="2700000" algn="tl">
                  <a:srgbClr val="000000"/>
                </a:outerShdw>
              </a:effectLst>
            </a:endParaRPr>
          </a:p>
          <a:p>
            <a:pPr eaLnBrk="1" hangingPunct="1">
              <a:defRPr/>
            </a:pPr>
            <a:endParaRPr lang="it-IT" sz="2400">
              <a:effectLst>
                <a:outerShdw blurRad="38100" dist="38100" dir="2700000" algn="tl">
                  <a:srgbClr val="000000"/>
                </a:outerShdw>
              </a:effectLst>
            </a:endParaRPr>
          </a:p>
          <a:p>
            <a:pPr eaLnBrk="1" hangingPunct="1">
              <a:defRPr/>
            </a:pPr>
            <a:endParaRPr lang="it-IT" sz="4400"/>
          </a:p>
        </p:txBody>
      </p:sp>
      <p:sp>
        <p:nvSpPr>
          <p:cNvPr id="1072133" name="Rectangle 5"/>
          <p:cNvSpPr>
            <a:spLocks noChangeArrowheads="1"/>
          </p:cNvSpPr>
          <p:nvPr/>
        </p:nvSpPr>
        <p:spPr bwMode="auto">
          <a:xfrm>
            <a:off x="1" y="1"/>
            <a:ext cx="8356599" cy="7577667"/>
          </a:xfrm>
          <a:prstGeom prst="rect">
            <a:avLst/>
          </a:prstGeom>
          <a:gradFill rotWithShape="1">
            <a:gsLst>
              <a:gs pos="0">
                <a:srgbClr val="0077A0"/>
              </a:gs>
              <a:gs pos="100000">
                <a:srgbClr val="0000FF">
                  <a:alpha val="60001"/>
                </a:srgbClr>
              </a:gs>
            </a:gsLst>
            <a:lin ang="5400000" scaled="1"/>
          </a:gradFill>
          <a:ln w="9525">
            <a:noFill/>
            <a:miter lim="800000"/>
            <a:headEnd/>
            <a:tailEnd/>
          </a:ln>
          <a:effectLst/>
        </p:spPr>
        <p:txBody>
          <a:bodyPr wrap="none" lIns="54000" tIns="46800" rIns="54000" bIns="46800" anchor="ctr"/>
          <a:lstStyle/>
          <a:p>
            <a:pPr marL="709578" lvl="3" algn="ctr" defTabSz="1219140" latinLnBrk="0">
              <a:spcBef>
                <a:spcPct val="20000"/>
              </a:spcBef>
              <a:tabLst>
                <a:tab pos="7711690" algn="r"/>
              </a:tabLst>
              <a:defRPr/>
            </a:pPr>
            <a:endParaRPr lang="it-IT" sz="1600" kern="0" dirty="0">
              <a:solidFill>
                <a:srgbClr val="FFFF00"/>
              </a:solidFill>
              <a:effectLst>
                <a:outerShdw blurRad="38100" dist="38100" dir="2700000" algn="tl">
                  <a:srgbClr val="000000"/>
                </a:outerShdw>
              </a:effectLst>
              <a:latin typeface="Arial" panose="020B0604020202020204" pitchFamily="34" charset="0"/>
              <a:ea typeface="MS PGothic" panose="020B0600070205080204" pitchFamily="34" charset="-128"/>
            </a:endParaRPr>
          </a:p>
        </p:txBody>
      </p:sp>
      <p:sp>
        <p:nvSpPr>
          <p:cNvPr id="1072138" name="Rectangle 10"/>
          <p:cNvSpPr>
            <a:spLocks noChangeArrowheads="1"/>
          </p:cNvSpPr>
          <p:nvPr/>
        </p:nvSpPr>
        <p:spPr bwMode="auto">
          <a:xfrm>
            <a:off x="1524003" y="1087305"/>
            <a:ext cx="65" cy="363809"/>
          </a:xfrm>
          <a:prstGeom prst="rect">
            <a:avLst/>
          </a:prstGeom>
          <a:solidFill>
            <a:srgbClr val="C0C0C0">
              <a:alpha val="47058"/>
            </a:srgbClr>
          </a:solidFill>
          <a:ln w="12700" algn="ctr">
            <a:noFill/>
            <a:miter lim="800000"/>
            <a:headEnd/>
            <a:tailEnd/>
          </a:ln>
        </p:spPr>
        <p:txBody>
          <a:bodyPr wrap="none" lIns="0" tIns="72000" rIns="0" bIns="44451" anchor="ctr">
            <a:spAutoFit/>
          </a:bodyPr>
          <a:lstStyle/>
          <a:p>
            <a:pPr defTabSz="1219140" fontAlgn="base" latinLnBrk="0">
              <a:spcBef>
                <a:spcPct val="20000"/>
              </a:spcBef>
              <a:spcAft>
                <a:spcPct val="0"/>
              </a:spcAft>
              <a:defRPr/>
            </a:pPr>
            <a:endParaRPr lang="it-IT" sz="1600" kern="0">
              <a:solidFill>
                <a:srgbClr val="FFFF00"/>
              </a:solidFill>
              <a:latin typeface="Arial" panose="020B0604020202020204" pitchFamily="34" charset="0"/>
              <a:ea typeface="MS PGothic" panose="020B0600070205080204" pitchFamily="34" charset="-128"/>
            </a:endParaRPr>
          </a:p>
        </p:txBody>
      </p:sp>
      <p:sp>
        <p:nvSpPr>
          <p:cNvPr id="1072137" name="Rectangle 9"/>
          <p:cNvSpPr>
            <a:spLocks noChangeArrowheads="1"/>
          </p:cNvSpPr>
          <p:nvPr/>
        </p:nvSpPr>
        <p:spPr bwMode="auto">
          <a:xfrm>
            <a:off x="2167467" y="2397337"/>
            <a:ext cx="6019800" cy="1373317"/>
          </a:xfrm>
          <a:prstGeom prst="rect">
            <a:avLst/>
          </a:prstGeom>
          <a:noFill/>
          <a:ln w="12700" algn="ctr">
            <a:noFill/>
            <a:miter lim="800000"/>
            <a:headEnd/>
            <a:tailEnd/>
          </a:ln>
          <a:effectLst/>
        </p:spPr>
        <p:txBody>
          <a:bodyPr wrap="square" lIns="0" tIns="72000" rIns="0" bIns="44451">
            <a:spAutoFit/>
          </a:bodyPr>
          <a:lstStyle/>
          <a:p>
            <a:pPr marL="383981" lvl="4" indent="-143992" defTabSz="1219140" latinLnBrk="0">
              <a:spcBef>
                <a:spcPct val="20000"/>
              </a:spcBef>
              <a:buFont typeface="Arial" panose="020B0604020202020204" pitchFamily="34" charset="0"/>
              <a:buChar char="•"/>
              <a:tabLst>
                <a:tab pos="7711690" algn="r"/>
              </a:tabLst>
              <a:defRPr/>
            </a:pPr>
            <a:r>
              <a:rPr lang="en-US" sz="2400" kern="0" dirty="0">
                <a:solidFill>
                  <a:srgbClr val="FFFF00"/>
                </a:solidFill>
                <a:effectLst>
                  <a:outerShdw blurRad="38100" dist="38100" dir="2700000" algn="tl">
                    <a:srgbClr val="000000"/>
                  </a:outerShdw>
                </a:effectLst>
                <a:latin typeface="Arial" panose="020B0604020202020204" pitchFamily="34" charset="0"/>
                <a:ea typeface="MS PGothic" panose="020B0600070205080204" pitchFamily="34" charset="-128"/>
              </a:rPr>
              <a:t>Explain phenomena scientifically</a:t>
            </a:r>
          </a:p>
          <a:p>
            <a:pPr marL="383981" lvl="4" indent="-143992" defTabSz="1219140" latinLnBrk="0">
              <a:spcBef>
                <a:spcPct val="20000"/>
              </a:spcBef>
              <a:buFont typeface="Arial" panose="020B0604020202020204" pitchFamily="34" charset="0"/>
              <a:buChar char="•"/>
              <a:tabLst>
                <a:tab pos="7711690" algn="r"/>
              </a:tabLst>
              <a:defRPr/>
            </a:pPr>
            <a:r>
              <a:rPr lang="en-US" sz="2400" kern="0" dirty="0">
                <a:solidFill>
                  <a:srgbClr val="FFFF00"/>
                </a:solidFill>
                <a:effectLst>
                  <a:outerShdw blurRad="38100" dist="38100" dir="2700000" algn="tl">
                    <a:srgbClr val="000000"/>
                  </a:outerShdw>
                </a:effectLst>
                <a:latin typeface="Arial" panose="020B0604020202020204" pitchFamily="34" charset="0"/>
                <a:ea typeface="MS PGothic" panose="020B0600070205080204" pitchFamily="34" charset="-128"/>
              </a:rPr>
              <a:t>Evaluate and design scientific enquiry</a:t>
            </a:r>
          </a:p>
          <a:p>
            <a:pPr marL="383981" lvl="4" indent="-143992" defTabSz="1219140" latinLnBrk="0">
              <a:spcBef>
                <a:spcPct val="20000"/>
              </a:spcBef>
              <a:buFont typeface="Arial" panose="020B0604020202020204" pitchFamily="34" charset="0"/>
              <a:buChar char="•"/>
              <a:tabLst>
                <a:tab pos="7711690" algn="r"/>
              </a:tabLst>
              <a:defRPr/>
            </a:pPr>
            <a:r>
              <a:rPr lang="en-US" sz="2400" kern="0" dirty="0">
                <a:solidFill>
                  <a:srgbClr val="FFFF00"/>
                </a:solidFill>
                <a:effectLst>
                  <a:outerShdw blurRad="38100" dist="38100" dir="2700000" algn="tl">
                    <a:srgbClr val="000000"/>
                  </a:outerShdw>
                </a:effectLst>
                <a:latin typeface="Arial" panose="020B0604020202020204" pitchFamily="34" charset="0"/>
                <a:ea typeface="MS PGothic" panose="020B0600070205080204" pitchFamily="34" charset="-128"/>
              </a:rPr>
              <a:t>Interpret data and evidence scientifically</a:t>
            </a:r>
          </a:p>
        </p:txBody>
      </p:sp>
      <p:sp>
        <p:nvSpPr>
          <p:cNvPr id="1072142" name="Rectangle 14"/>
          <p:cNvSpPr>
            <a:spLocks noChangeArrowheads="1"/>
          </p:cNvSpPr>
          <p:nvPr/>
        </p:nvSpPr>
        <p:spPr bwMode="auto">
          <a:xfrm>
            <a:off x="6456366" y="5141781"/>
            <a:ext cx="65" cy="363809"/>
          </a:xfrm>
          <a:prstGeom prst="rect">
            <a:avLst/>
          </a:prstGeom>
          <a:solidFill>
            <a:srgbClr val="9966FF">
              <a:alpha val="89803"/>
            </a:srgbClr>
          </a:solidFill>
          <a:ln w="12700" algn="ctr">
            <a:noFill/>
            <a:miter lim="800000"/>
            <a:headEnd/>
            <a:tailEnd/>
          </a:ln>
        </p:spPr>
        <p:txBody>
          <a:bodyPr wrap="none" lIns="0" tIns="72000" rIns="0" bIns="44451" anchor="ctr">
            <a:spAutoFit/>
          </a:bodyPr>
          <a:lstStyle/>
          <a:p>
            <a:pPr defTabSz="1219140" fontAlgn="base" latinLnBrk="0">
              <a:spcBef>
                <a:spcPct val="20000"/>
              </a:spcBef>
              <a:spcAft>
                <a:spcPct val="0"/>
              </a:spcAft>
              <a:defRPr/>
            </a:pPr>
            <a:endParaRPr lang="it-IT" sz="1600" kern="0">
              <a:solidFill>
                <a:srgbClr val="FFFF00"/>
              </a:solidFill>
              <a:latin typeface="Arial" panose="020B0604020202020204" pitchFamily="34" charset="0"/>
              <a:ea typeface="MS PGothic" panose="020B0600070205080204" pitchFamily="34" charset="-128"/>
            </a:endParaRPr>
          </a:p>
        </p:txBody>
      </p:sp>
      <p:sp>
        <p:nvSpPr>
          <p:cNvPr id="14355" name="Line 25"/>
          <p:cNvSpPr>
            <a:spLocks noChangeShapeType="1"/>
          </p:cNvSpPr>
          <p:nvPr/>
        </p:nvSpPr>
        <p:spPr bwMode="auto">
          <a:xfrm flipH="1">
            <a:off x="4079877" y="1303339"/>
            <a:ext cx="71439" cy="0"/>
          </a:xfrm>
          <a:prstGeom prst="line">
            <a:avLst/>
          </a:prstGeom>
          <a:noFill/>
          <a:ln w="12700">
            <a:noFill/>
            <a:round/>
            <a:headEnd/>
            <a:tailEnd type="triangle" w="med" len="med"/>
          </a:ln>
        </p:spPr>
        <p:txBody>
          <a:bodyPr lIns="0" tIns="72000" rIns="0" bIns="44451">
            <a:spAutoFit/>
          </a:bodyPr>
          <a:lstStyle/>
          <a:p>
            <a:pPr defTabSz="1219140" fontAlgn="base" latinLnBrk="0">
              <a:spcBef>
                <a:spcPct val="20000"/>
              </a:spcBef>
              <a:spcAft>
                <a:spcPct val="0"/>
              </a:spcAft>
              <a:defRPr/>
            </a:pPr>
            <a:endParaRPr lang="en-US" sz="1600" kern="0">
              <a:solidFill>
                <a:srgbClr val="FFFF00"/>
              </a:solidFill>
              <a:latin typeface="Arial" panose="020B0604020202020204" pitchFamily="34" charset="0"/>
              <a:ea typeface="MS PGothic" panose="020B0600070205080204" pitchFamily="34" charset="-128"/>
            </a:endParaRPr>
          </a:p>
        </p:txBody>
      </p:sp>
      <p:sp>
        <p:nvSpPr>
          <p:cNvPr id="31" name="Rectangle 9"/>
          <p:cNvSpPr>
            <a:spLocks noChangeArrowheads="1"/>
          </p:cNvSpPr>
          <p:nvPr/>
        </p:nvSpPr>
        <p:spPr bwMode="auto">
          <a:xfrm>
            <a:off x="2166409" y="1825929"/>
            <a:ext cx="4572001" cy="610031"/>
          </a:xfrm>
          <a:prstGeom prst="rect">
            <a:avLst/>
          </a:prstGeom>
          <a:noFill/>
          <a:ln w="12700" algn="ctr">
            <a:noFill/>
            <a:miter lim="800000"/>
            <a:headEnd/>
            <a:tailEnd/>
          </a:ln>
          <a:effectLst/>
        </p:spPr>
        <p:txBody>
          <a:bodyPr lIns="0" tIns="72000" rIns="0" bIns="44451">
            <a:spAutoFit/>
          </a:bodyPr>
          <a:lstStyle/>
          <a:p>
            <a:pPr marL="239989" lvl="4" defTabSz="1219140" latinLnBrk="0">
              <a:spcBef>
                <a:spcPct val="20000"/>
              </a:spcBef>
              <a:tabLst>
                <a:tab pos="7711690" algn="r"/>
              </a:tabLst>
              <a:defRPr/>
            </a:pPr>
            <a:r>
              <a:rPr lang="en-US" sz="3200" kern="0" dirty="0">
                <a:solidFill>
                  <a:prstClr val="white"/>
                </a:solidFill>
                <a:effectLst>
                  <a:outerShdw blurRad="38100" dist="38100" dir="2700000" algn="tl">
                    <a:srgbClr val="000000"/>
                  </a:outerShdw>
                </a:effectLst>
                <a:latin typeface="Arial" panose="020B0604020202020204" pitchFamily="34" charset="0"/>
                <a:ea typeface="MS PGothic" panose="020B0600070205080204" pitchFamily="34" charset="-128"/>
              </a:rPr>
              <a:t>Competencies</a:t>
            </a:r>
            <a:endParaRPr lang="en-GB" sz="2400" kern="0" dirty="0">
              <a:solidFill>
                <a:prstClr val="white"/>
              </a:solidFill>
              <a:effectLst>
                <a:outerShdw blurRad="38100" dist="38100" dir="2700000" algn="tl">
                  <a:srgbClr val="000000"/>
                </a:outerShdw>
              </a:effectLst>
              <a:latin typeface="Arial" panose="020B0604020202020204" pitchFamily="34" charset="0"/>
              <a:ea typeface="MS PGothic" panose="020B0600070205080204" pitchFamily="34" charset="-128"/>
            </a:endParaRPr>
          </a:p>
        </p:txBody>
      </p:sp>
      <p:sp>
        <p:nvSpPr>
          <p:cNvPr id="3" name="Line Callout 1 (Border and Accent Bar) 2"/>
          <p:cNvSpPr/>
          <p:nvPr/>
        </p:nvSpPr>
        <p:spPr>
          <a:xfrm>
            <a:off x="8375999" y="-18183"/>
            <a:ext cx="4036836" cy="7577667"/>
          </a:xfrm>
          <a:prstGeom prst="accentBorderCallout1">
            <a:avLst>
              <a:gd name="adj1" fmla="val 29672"/>
              <a:gd name="adj2" fmla="val -2791"/>
              <a:gd name="adj3" fmla="val 29396"/>
              <a:gd name="adj4" fmla="val -76570"/>
            </a:avLst>
          </a:prstGeom>
          <a:gradFill>
            <a:gsLst>
              <a:gs pos="0">
                <a:schemeClr val="bg1">
                  <a:lumMod val="75000"/>
                  <a:alpha val="67000"/>
                </a:schemeClr>
              </a:gs>
              <a:gs pos="100000">
                <a:schemeClr val="bg1">
                  <a:alpha val="84000"/>
                </a:schemeClr>
              </a:gs>
            </a:gsLst>
          </a:gra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40" latinLnBrk="0"/>
            <a:endParaRPr lang="en-GB" sz="2400" kern="0">
              <a:solidFill>
                <a:sysClr val="windowText" lastClr="000000"/>
              </a:solidFill>
              <a:latin typeface="Calibri"/>
            </a:endParaRPr>
          </a:p>
        </p:txBody>
      </p:sp>
      <p:sp>
        <p:nvSpPr>
          <p:cNvPr id="32" name=" 1"/>
          <p:cNvSpPr>
            <a:spLocks noGrp="1"/>
          </p:cNvSpPr>
          <p:nvPr/>
        </p:nvSpPr>
        <p:spPr bwMode="auto">
          <a:xfrm>
            <a:off x="8376000" y="145410"/>
            <a:ext cx="4027667" cy="74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219140" latinLnBrk="0">
              <a:spcAft>
                <a:spcPts val="1600"/>
              </a:spcAft>
            </a:pPr>
            <a:r>
              <a:rPr lang="en-GB" sz="2533" kern="0" dirty="0">
                <a:solidFill>
                  <a:srgbClr val="002060"/>
                </a:solidFill>
                <a:latin typeface="Arial" panose="020B0604020202020204" pitchFamily="34" charset="0"/>
                <a:ea typeface="MS PGothic" panose="020B0600070205080204" pitchFamily="34" charset="-128"/>
              </a:rPr>
              <a:t>Recognise, offer and evaluate explanations for a range of natural and technological phenomena.</a:t>
            </a:r>
          </a:p>
          <a:p>
            <a:pPr defTabSz="1219140" latinLnBrk="0">
              <a:spcAft>
                <a:spcPts val="1600"/>
              </a:spcAft>
            </a:pPr>
            <a:r>
              <a:rPr lang="en-GB" sz="2533" kern="0" dirty="0">
                <a:solidFill>
                  <a:srgbClr val="002060"/>
                </a:solidFill>
                <a:latin typeface="Arial" panose="020B0604020202020204" pitchFamily="34" charset="0"/>
                <a:ea typeface="MS PGothic" panose="020B0600070205080204" pitchFamily="34" charset="-128"/>
              </a:rPr>
              <a:t>Describe and appraise scientific investigations and propose ways of addressing questions scientifically.</a:t>
            </a:r>
          </a:p>
          <a:p>
            <a:pPr defTabSz="1219140" latinLnBrk="0">
              <a:spcAft>
                <a:spcPts val="1600"/>
              </a:spcAft>
            </a:pPr>
            <a:r>
              <a:rPr lang="en-GB" sz="2533" kern="0" dirty="0">
                <a:solidFill>
                  <a:srgbClr val="002060"/>
                </a:solidFill>
                <a:latin typeface="Arial" panose="020B0604020202020204" pitchFamily="34" charset="0"/>
                <a:ea typeface="MS PGothic" panose="020B0600070205080204" pitchFamily="34" charset="-128"/>
              </a:rPr>
              <a:t>Analyse and evaluate data, claims and arguments in a variety of representations and draw appropriate scientific conclusions</a:t>
            </a:r>
            <a:r>
              <a:rPr lang="en-GB" sz="2533" kern="0" dirty="0">
                <a:solidFill>
                  <a:sysClr val="windowText" lastClr="000000"/>
                </a:solidFill>
                <a:latin typeface="Arial" panose="020B0604020202020204" pitchFamily="34" charset="0"/>
                <a:ea typeface="MS PGothic" panose="020B0600070205080204" pitchFamily="34" charset="-128"/>
              </a:rPr>
              <a:t>.</a:t>
            </a:r>
          </a:p>
          <a:p>
            <a:pPr defTabSz="1219140" latinLnBrk="0">
              <a:defRPr/>
            </a:pPr>
            <a:endParaRPr lang="fr-FR" sz="2400" kern="0" dirty="0">
              <a:solidFill>
                <a:srgbClr val="0077A0"/>
              </a:solidFill>
              <a:latin typeface="HelveticaNeueLT Std"/>
              <a:ea typeface="MS PGothic" panose="020B0600070205080204" pitchFamily="34" charset="-128"/>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543" y="13064"/>
            <a:ext cx="2148477" cy="2148477"/>
          </a:xfrm>
          <a:prstGeom prst="rect">
            <a:avLst/>
          </a:prstGeom>
        </p:spPr>
      </p:pic>
    </p:spTree>
    <p:extLst>
      <p:ext uri="{BB962C8B-B14F-4D97-AF65-F5344CB8AC3E}">
        <p14:creationId xmlns:p14="http://schemas.microsoft.com/office/powerpoint/2010/main" val="168387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72137"/>
                                        </p:tgtEl>
                                        <p:attrNameLst>
                                          <p:attrName>style.visibility</p:attrName>
                                        </p:attrNameLst>
                                      </p:cBhvr>
                                      <p:to>
                                        <p:strVal val="visible"/>
                                      </p:to>
                                    </p:set>
                                    <p:animEffect transition="in" filter="wipe(left)">
                                      <p:cBhvr>
                                        <p:cTn id="10" dur="1000"/>
                                        <p:tgtEl>
                                          <p:spTgt spid="1072137"/>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nodePh="1">
                                  <p:stCondLst>
                                    <p:cond delay="0"/>
                                  </p:stCondLst>
                                  <p:endCondLst>
                                    <p:cond evt="begin" delay="0">
                                      <p:tn val="17"/>
                                    </p:cond>
                                  </p:end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2">
                                            <p:txEl>
                                              <p:pRg st="1" end="1"/>
                                            </p:txEl>
                                          </p:spTgt>
                                        </p:tgtEl>
                                        <p:attrNameLst>
                                          <p:attrName>style.visibility</p:attrName>
                                        </p:attrNameLst>
                                      </p:cBhvr>
                                      <p:to>
                                        <p:strVal val="visible"/>
                                      </p:to>
                                    </p:set>
                                    <p:animEffect transition="in" filter="fade">
                                      <p:cBhvr>
                                        <p:cTn id="28" dur="500"/>
                                        <p:tgtEl>
                                          <p:spTgt spid="3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2">
                                            <p:txEl>
                                              <p:pRg st="2" end="2"/>
                                            </p:txEl>
                                          </p:spTgt>
                                        </p:tgtEl>
                                        <p:attrNameLst>
                                          <p:attrName>style.visibility</p:attrName>
                                        </p:attrNameLst>
                                      </p:cBhvr>
                                      <p:to>
                                        <p:strVal val="visible"/>
                                      </p:to>
                                    </p:set>
                                    <p:animEffect transition="in" filter="fade">
                                      <p:cBhvr>
                                        <p:cTn id="33" dur="500"/>
                                        <p:tgtEl>
                                          <p:spTgt spid="32">
                                            <p:txEl>
                                              <p:pRg st="2" end="2"/>
                                            </p:txEl>
                                          </p:spTgt>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072142"/>
                                        </p:tgtEl>
                                        <p:attrNameLst>
                                          <p:attrName>style.visibility</p:attrName>
                                        </p:attrNameLst>
                                      </p:cBhvr>
                                      <p:to>
                                        <p:strVal val="visible"/>
                                      </p:to>
                                    </p:set>
                                    <p:animEffect transition="in" filter="wipe(left)">
                                      <p:cBhvr>
                                        <p:cTn id="37" dur="1000"/>
                                        <p:tgtEl>
                                          <p:spTgt spid="1072142"/>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072138"/>
                                        </p:tgtEl>
                                        <p:attrNameLst>
                                          <p:attrName>style.visibility</p:attrName>
                                        </p:attrNameLst>
                                      </p:cBhvr>
                                      <p:to>
                                        <p:strVal val="visible"/>
                                      </p:to>
                                    </p:set>
                                    <p:animEffect transition="in" filter="wipe(left)">
                                      <p:cBhvr>
                                        <p:cTn id="40" dur="1000"/>
                                        <p:tgtEl>
                                          <p:spTgt spid="1072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2138" grpId="0" animBg="1"/>
      <p:bldP spid="1072137" grpId="0"/>
      <p:bldP spid="1072142" grpId="0" animBg="1"/>
      <p:bldP spid="31" grpId="0"/>
      <p:bldP spid="3" grpId="0" uiExpand="1" build="p" animBg="1"/>
      <p:bldP spid="3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l="24232" r="7179"/>
          <a:stretch/>
        </p:blipFill>
        <p:spPr>
          <a:xfrm>
            <a:off x="8352000" y="0"/>
            <a:ext cx="4704000" cy="6858000"/>
          </a:xfrm>
          <a:prstGeom prst="rect">
            <a:avLst/>
          </a:prstGeom>
        </p:spPr>
      </p:pic>
      <p:sp>
        <p:nvSpPr>
          <p:cNvPr id="1072131" name="Rectangle 3"/>
          <p:cNvSpPr>
            <a:spLocks noGrp="1" noChangeArrowheads="1"/>
          </p:cNvSpPr>
          <p:nvPr>
            <p:ph type="ctrTitle"/>
          </p:nvPr>
        </p:nvSpPr>
        <p:spPr>
          <a:xfrm>
            <a:off x="1524000" y="1435102"/>
            <a:ext cx="9144000" cy="1993900"/>
          </a:xfrm>
        </p:spPr>
        <p:txBody>
          <a:bodyPr>
            <a:normAutofit fontScale="90000"/>
          </a:bodyPr>
          <a:lstStyle/>
          <a:p>
            <a:pPr eaLnBrk="1" hangingPunct="1">
              <a:defRPr/>
            </a:pPr>
            <a:br>
              <a:rPr lang="it-IT" sz="4000" b="1">
                <a:solidFill>
                  <a:srgbClr val="FF6600"/>
                </a:solidFill>
                <a:effectLst>
                  <a:outerShdw blurRad="38100" dist="38100" dir="2700000" algn="tl">
                    <a:srgbClr val="000000"/>
                  </a:outerShdw>
                </a:effectLst>
              </a:rPr>
            </a:br>
            <a:br>
              <a:rPr lang="it-IT" sz="4000" b="1">
                <a:solidFill>
                  <a:srgbClr val="FF6600"/>
                </a:solidFill>
                <a:effectLst>
                  <a:outerShdw blurRad="38100" dist="38100" dir="2700000" algn="tl">
                    <a:srgbClr val="000000"/>
                  </a:outerShdw>
                </a:effectLst>
              </a:rPr>
            </a:br>
            <a:br>
              <a:rPr lang="it-IT" sz="4000" b="1">
                <a:solidFill>
                  <a:srgbClr val="FF6600"/>
                </a:solidFill>
                <a:effectLst>
                  <a:outerShdw blurRad="38100" dist="38100" dir="2700000" algn="tl">
                    <a:srgbClr val="000000"/>
                  </a:outerShdw>
                </a:effectLst>
              </a:rPr>
            </a:br>
            <a:endParaRPr lang="it-IT" sz="4000" b="1">
              <a:solidFill>
                <a:srgbClr val="FF6600"/>
              </a:solidFill>
              <a:effectLst>
                <a:outerShdw blurRad="38100" dist="38100" dir="2700000" algn="tl">
                  <a:srgbClr val="000000"/>
                </a:outerShdw>
              </a:effectLst>
            </a:endParaRPr>
          </a:p>
        </p:txBody>
      </p:sp>
      <p:sp>
        <p:nvSpPr>
          <p:cNvPr id="1072132" name="Rectangle 4"/>
          <p:cNvSpPr>
            <a:spLocks noGrp="1" noChangeArrowheads="1"/>
          </p:cNvSpPr>
          <p:nvPr>
            <p:ph type="subTitle" idx="1"/>
          </p:nvPr>
        </p:nvSpPr>
        <p:spPr>
          <a:xfrm>
            <a:off x="1524000" y="6858000"/>
            <a:ext cx="9144000" cy="2032000"/>
          </a:xfrm>
        </p:spPr>
        <p:txBody>
          <a:bodyPr/>
          <a:lstStyle/>
          <a:p>
            <a:pPr eaLnBrk="1" hangingPunct="1">
              <a:defRPr/>
            </a:pPr>
            <a:br>
              <a:rPr lang="it-IT" sz="3600">
                <a:effectLst>
                  <a:outerShdw blurRad="38100" dist="38100" dir="2700000" algn="tl">
                    <a:srgbClr val="000000"/>
                  </a:outerShdw>
                </a:effectLst>
              </a:rPr>
            </a:br>
            <a:endParaRPr lang="en-US" sz="2400">
              <a:effectLst>
                <a:outerShdw blurRad="38100" dist="38100" dir="2700000" algn="tl">
                  <a:srgbClr val="000000"/>
                </a:outerShdw>
              </a:effectLst>
            </a:endParaRPr>
          </a:p>
          <a:p>
            <a:pPr eaLnBrk="1" hangingPunct="1">
              <a:defRPr/>
            </a:pPr>
            <a:br>
              <a:rPr lang="en-US" sz="2000">
                <a:effectLst>
                  <a:outerShdw blurRad="38100" dist="38100" dir="2700000" algn="tl">
                    <a:srgbClr val="000000"/>
                  </a:outerShdw>
                </a:effectLst>
              </a:rPr>
            </a:br>
            <a:endParaRPr lang="en-US" sz="2400">
              <a:effectLst>
                <a:outerShdw blurRad="38100" dist="38100" dir="2700000" algn="tl">
                  <a:srgbClr val="000000"/>
                </a:outerShdw>
              </a:effectLst>
            </a:endParaRPr>
          </a:p>
          <a:p>
            <a:pPr eaLnBrk="1" hangingPunct="1">
              <a:defRPr/>
            </a:pPr>
            <a:endParaRPr lang="it-IT" sz="2400">
              <a:effectLst>
                <a:outerShdw blurRad="38100" dist="38100" dir="2700000" algn="tl">
                  <a:srgbClr val="000000"/>
                </a:outerShdw>
              </a:effectLst>
            </a:endParaRPr>
          </a:p>
          <a:p>
            <a:pPr eaLnBrk="1" hangingPunct="1">
              <a:defRPr/>
            </a:pPr>
            <a:endParaRPr lang="it-IT" sz="2400">
              <a:effectLst>
                <a:outerShdw blurRad="38100" dist="38100" dir="2700000" algn="tl">
                  <a:srgbClr val="000000"/>
                </a:outerShdw>
              </a:effectLst>
            </a:endParaRPr>
          </a:p>
          <a:p>
            <a:pPr eaLnBrk="1" hangingPunct="1">
              <a:defRPr/>
            </a:pPr>
            <a:endParaRPr lang="it-IT" sz="4400"/>
          </a:p>
        </p:txBody>
      </p:sp>
      <p:sp>
        <p:nvSpPr>
          <p:cNvPr id="1072133" name="Rectangle 5"/>
          <p:cNvSpPr>
            <a:spLocks noChangeArrowheads="1"/>
          </p:cNvSpPr>
          <p:nvPr/>
        </p:nvSpPr>
        <p:spPr bwMode="auto">
          <a:xfrm>
            <a:off x="10234" y="1"/>
            <a:ext cx="8356599" cy="7577667"/>
          </a:xfrm>
          <a:prstGeom prst="rect">
            <a:avLst/>
          </a:prstGeom>
          <a:gradFill rotWithShape="1">
            <a:gsLst>
              <a:gs pos="0">
                <a:srgbClr val="0077A0"/>
              </a:gs>
              <a:gs pos="100000">
                <a:srgbClr val="0000FF">
                  <a:alpha val="60001"/>
                </a:srgbClr>
              </a:gs>
            </a:gsLst>
            <a:lin ang="5400000" scaled="1"/>
          </a:gradFill>
          <a:ln w="9525">
            <a:noFill/>
            <a:miter lim="800000"/>
            <a:headEnd/>
            <a:tailEnd/>
          </a:ln>
          <a:effectLst/>
        </p:spPr>
        <p:txBody>
          <a:bodyPr wrap="none" lIns="54000" tIns="46800" rIns="54000" bIns="46800" anchor="ctr"/>
          <a:lstStyle/>
          <a:p>
            <a:pPr marL="709578" lvl="3" algn="ctr" defTabSz="1219140" latinLnBrk="0">
              <a:spcBef>
                <a:spcPct val="20000"/>
              </a:spcBef>
              <a:tabLst>
                <a:tab pos="7711690" algn="r"/>
              </a:tabLst>
              <a:defRPr/>
            </a:pPr>
            <a:endParaRPr lang="it-IT" sz="1600" kern="0" dirty="0">
              <a:solidFill>
                <a:srgbClr val="FFFF00"/>
              </a:solidFill>
              <a:effectLst>
                <a:outerShdw blurRad="38100" dist="38100" dir="2700000" algn="tl">
                  <a:srgbClr val="000000"/>
                </a:outerShdw>
              </a:effectLst>
              <a:latin typeface="Arial" panose="020B0604020202020204" pitchFamily="34" charset="0"/>
              <a:ea typeface="MS PGothic" panose="020B0600070205080204" pitchFamily="34" charset="-128"/>
            </a:endParaRPr>
          </a:p>
        </p:txBody>
      </p:sp>
      <p:sp>
        <p:nvSpPr>
          <p:cNvPr id="1072138" name="Rectangle 10"/>
          <p:cNvSpPr>
            <a:spLocks noChangeArrowheads="1"/>
          </p:cNvSpPr>
          <p:nvPr/>
        </p:nvSpPr>
        <p:spPr bwMode="auto">
          <a:xfrm>
            <a:off x="1524003" y="1087305"/>
            <a:ext cx="65" cy="363809"/>
          </a:xfrm>
          <a:prstGeom prst="rect">
            <a:avLst/>
          </a:prstGeom>
          <a:solidFill>
            <a:srgbClr val="C0C0C0">
              <a:alpha val="47058"/>
            </a:srgbClr>
          </a:solidFill>
          <a:ln w="12700" algn="ctr">
            <a:noFill/>
            <a:miter lim="800000"/>
            <a:headEnd/>
            <a:tailEnd/>
          </a:ln>
        </p:spPr>
        <p:txBody>
          <a:bodyPr wrap="none" lIns="0" tIns="72000" rIns="0" bIns="44451" anchor="ctr">
            <a:spAutoFit/>
          </a:bodyPr>
          <a:lstStyle/>
          <a:p>
            <a:pPr defTabSz="1219140" fontAlgn="base" latinLnBrk="0">
              <a:spcBef>
                <a:spcPct val="20000"/>
              </a:spcBef>
              <a:spcAft>
                <a:spcPct val="0"/>
              </a:spcAft>
              <a:defRPr/>
            </a:pPr>
            <a:endParaRPr lang="it-IT" sz="1600" kern="0">
              <a:solidFill>
                <a:srgbClr val="FFFF00"/>
              </a:solidFill>
              <a:latin typeface="Arial" panose="020B0604020202020204" pitchFamily="34" charset="0"/>
              <a:ea typeface="MS PGothic" panose="020B0600070205080204" pitchFamily="34" charset="-128"/>
            </a:endParaRPr>
          </a:p>
        </p:txBody>
      </p:sp>
      <p:sp>
        <p:nvSpPr>
          <p:cNvPr id="1072137" name="Rectangle 9"/>
          <p:cNvSpPr>
            <a:spLocks noChangeArrowheads="1"/>
          </p:cNvSpPr>
          <p:nvPr/>
        </p:nvSpPr>
        <p:spPr bwMode="auto">
          <a:xfrm>
            <a:off x="2167467" y="2397337"/>
            <a:ext cx="6019800" cy="1373317"/>
          </a:xfrm>
          <a:prstGeom prst="rect">
            <a:avLst/>
          </a:prstGeom>
          <a:noFill/>
          <a:ln w="12700" algn="ctr">
            <a:noFill/>
            <a:miter lim="800000"/>
            <a:headEnd/>
            <a:tailEnd/>
          </a:ln>
          <a:effectLst/>
        </p:spPr>
        <p:txBody>
          <a:bodyPr wrap="square" lIns="0" tIns="72000" rIns="0" bIns="44451">
            <a:spAutoFit/>
          </a:bodyPr>
          <a:lstStyle/>
          <a:p>
            <a:pPr marL="383981" lvl="4" indent="-143992" defTabSz="1219140" latinLnBrk="0">
              <a:spcBef>
                <a:spcPct val="20000"/>
              </a:spcBef>
              <a:buFont typeface="Arial" panose="020B0604020202020204" pitchFamily="34" charset="0"/>
              <a:buChar char="•"/>
              <a:tabLst>
                <a:tab pos="7711690" algn="r"/>
              </a:tabLst>
              <a:defRPr/>
            </a:pPr>
            <a:r>
              <a:rPr lang="en-US" sz="2400" kern="0" dirty="0">
                <a:solidFill>
                  <a:srgbClr val="FFFF00"/>
                </a:solidFill>
                <a:effectLst>
                  <a:outerShdw blurRad="38100" dist="38100" dir="2700000" algn="tl">
                    <a:srgbClr val="000000"/>
                  </a:outerShdw>
                </a:effectLst>
                <a:latin typeface="Arial" panose="020B0604020202020204" pitchFamily="34" charset="0"/>
                <a:ea typeface="MS PGothic" panose="020B0600070205080204" pitchFamily="34" charset="-128"/>
              </a:rPr>
              <a:t>Explain phenomena scientifically</a:t>
            </a:r>
          </a:p>
          <a:p>
            <a:pPr marL="383981" lvl="4" indent="-143992" defTabSz="1219140" latinLnBrk="0">
              <a:spcBef>
                <a:spcPct val="20000"/>
              </a:spcBef>
              <a:buFont typeface="Arial" panose="020B0604020202020204" pitchFamily="34" charset="0"/>
              <a:buChar char="•"/>
              <a:tabLst>
                <a:tab pos="7711690" algn="r"/>
              </a:tabLst>
              <a:defRPr/>
            </a:pPr>
            <a:r>
              <a:rPr lang="en-US" sz="2400" kern="0" dirty="0">
                <a:solidFill>
                  <a:srgbClr val="FFFF00"/>
                </a:solidFill>
                <a:effectLst>
                  <a:outerShdw blurRad="38100" dist="38100" dir="2700000" algn="tl">
                    <a:srgbClr val="000000"/>
                  </a:outerShdw>
                </a:effectLst>
                <a:latin typeface="Arial" panose="020B0604020202020204" pitchFamily="34" charset="0"/>
                <a:ea typeface="MS PGothic" panose="020B0600070205080204" pitchFamily="34" charset="-128"/>
              </a:rPr>
              <a:t>Evaluate and design scientific enquiry</a:t>
            </a:r>
          </a:p>
          <a:p>
            <a:pPr marL="383981" lvl="4" indent="-143992" defTabSz="1219140" latinLnBrk="0">
              <a:spcBef>
                <a:spcPct val="20000"/>
              </a:spcBef>
              <a:buFont typeface="Arial" panose="020B0604020202020204" pitchFamily="34" charset="0"/>
              <a:buChar char="•"/>
              <a:tabLst>
                <a:tab pos="7711690" algn="r"/>
              </a:tabLst>
              <a:defRPr/>
            </a:pPr>
            <a:r>
              <a:rPr lang="en-US" sz="2400" kern="0" dirty="0">
                <a:solidFill>
                  <a:srgbClr val="FFFF00"/>
                </a:solidFill>
                <a:effectLst>
                  <a:outerShdw blurRad="38100" dist="38100" dir="2700000" algn="tl">
                    <a:srgbClr val="000000"/>
                  </a:outerShdw>
                </a:effectLst>
                <a:latin typeface="Arial" panose="020B0604020202020204" pitchFamily="34" charset="0"/>
                <a:ea typeface="MS PGothic" panose="020B0600070205080204" pitchFamily="34" charset="-128"/>
              </a:rPr>
              <a:t>Interpret data and evidence scientifically</a:t>
            </a:r>
          </a:p>
        </p:txBody>
      </p:sp>
      <p:sp>
        <p:nvSpPr>
          <p:cNvPr id="1072142" name="Rectangle 14"/>
          <p:cNvSpPr>
            <a:spLocks noChangeArrowheads="1"/>
          </p:cNvSpPr>
          <p:nvPr/>
        </p:nvSpPr>
        <p:spPr bwMode="auto">
          <a:xfrm>
            <a:off x="6456366" y="5141781"/>
            <a:ext cx="65" cy="363809"/>
          </a:xfrm>
          <a:prstGeom prst="rect">
            <a:avLst/>
          </a:prstGeom>
          <a:solidFill>
            <a:srgbClr val="9966FF">
              <a:alpha val="89803"/>
            </a:srgbClr>
          </a:solidFill>
          <a:ln w="12700" algn="ctr">
            <a:noFill/>
            <a:miter lim="800000"/>
            <a:headEnd/>
            <a:tailEnd/>
          </a:ln>
        </p:spPr>
        <p:txBody>
          <a:bodyPr wrap="none" lIns="0" tIns="72000" rIns="0" bIns="44451" anchor="ctr">
            <a:spAutoFit/>
          </a:bodyPr>
          <a:lstStyle/>
          <a:p>
            <a:pPr defTabSz="1219140" fontAlgn="base" latinLnBrk="0">
              <a:spcBef>
                <a:spcPct val="20000"/>
              </a:spcBef>
              <a:spcAft>
                <a:spcPct val="0"/>
              </a:spcAft>
              <a:defRPr/>
            </a:pPr>
            <a:endParaRPr lang="it-IT" sz="1600" kern="0">
              <a:solidFill>
                <a:srgbClr val="FFFF00"/>
              </a:solidFill>
              <a:latin typeface="Arial" panose="020B0604020202020204" pitchFamily="34" charset="0"/>
              <a:ea typeface="MS PGothic" panose="020B0600070205080204" pitchFamily="34" charset="-128"/>
            </a:endParaRPr>
          </a:p>
        </p:txBody>
      </p:sp>
      <p:sp>
        <p:nvSpPr>
          <p:cNvPr id="14355" name="Line 25"/>
          <p:cNvSpPr>
            <a:spLocks noChangeShapeType="1"/>
          </p:cNvSpPr>
          <p:nvPr/>
        </p:nvSpPr>
        <p:spPr bwMode="auto">
          <a:xfrm flipH="1">
            <a:off x="4079877" y="1303339"/>
            <a:ext cx="71439" cy="0"/>
          </a:xfrm>
          <a:prstGeom prst="line">
            <a:avLst/>
          </a:prstGeom>
          <a:noFill/>
          <a:ln w="12700">
            <a:noFill/>
            <a:round/>
            <a:headEnd/>
            <a:tailEnd type="triangle" w="med" len="med"/>
          </a:ln>
        </p:spPr>
        <p:txBody>
          <a:bodyPr lIns="0" tIns="72000" rIns="0" bIns="44451">
            <a:spAutoFit/>
          </a:bodyPr>
          <a:lstStyle/>
          <a:p>
            <a:pPr defTabSz="1219140" fontAlgn="base" latinLnBrk="0">
              <a:spcBef>
                <a:spcPct val="20000"/>
              </a:spcBef>
              <a:spcAft>
                <a:spcPct val="0"/>
              </a:spcAft>
              <a:defRPr/>
            </a:pPr>
            <a:endParaRPr lang="en-US" sz="1600" kern="0">
              <a:solidFill>
                <a:srgbClr val="FFFF00"/>
              </a:solidFill>
              <a:latin typeface="Arial" panose="020B0604020202020204" pitchFamily="34" charset="0"/>
              <a:ea typeface="MS PGothic" panose="020B0600070205080204" pitchFamily="34" charset="-128"/>
            </a:endParaRPr>
          </a:p>
        </p:txBody>
      </p:sp>
      <p:sp>
        <p:nvSpPr>
          <p:cNvPr id="29" name="Rectangle 9"/>
          <p:cNvSpPr>
            <a:spLocks noChangeArrowheads="1"/>
          </p:cNvSpPr>
          <p:nvPr/>
        </p:nvSpPr>
        <p:spPr bwMode="auto">
          <a:xfrm>
            <a:off x="218550" y="3694921"/>
            <a:ext cx="4572001" cy="610031"/>
          </a:xfrm>
          <a:prstGeom prst="rect">
            <a:avLst/>
          </a:prstGeom>
          <a:noFill/>
          <a:ln w="12700" algn="ctr">
            <a:noFill/>
            <a:miter lim="800000"/>
            <a:headEnd/>
            <a:tailEnd/>
          </a:ln>
          <a:effectLst/>
        </p:spPr>
        <p:txBody>
          <a:bodyPr lIns="0" tIns="72000" rIns="0" bIns="44451">
            <a:spAutoFit/>
          </a:bodyPr>
          <a:lstStyle/>
          <a:p>
            <a:pPr marL="239989" lvl="4" defTabSz="1219140" latinLnBrk="0">
              <a:spcBef>
                <a:spcPct val="20000"/>
              </a:spcBef>
              <a:tabLst>
                <a:tab pos="7711690" algn="r"/>
              </a:tabLst>
              <a:defRPr/>
            </a:pPr>
            <a:r>
              <a:rPr lang="en-US" sz="3200" kern="0" dirty="0">
                <a:solidFill>
                  <a:prstClr val="white"/>
                </a:solidFill>
                <a:effectLst>
                  <a:outerShdw blurRad="38100" dist="38100" dir="2700000" algn="tl">
                    <a:srgbClr val="000000"/>
                  </a:outerShdw>
                </a:effectLst>
                <a:latin typeface="Arial" panose="020B0604020202020204" pitchFamily="34" charset="0"/>
                <a:ea typeface="MS PGothic" panose="020B0600070205080204" pitchFamily="34" charset="-128"/>
              </a:rPr>
              <a:t>Knowledge</a:t>
            </a:r>
            <a:endParaRPr lang="en-GB" sz="2400" kern="0" dirty="0">
              <a:solidFill>
                <a:prstClr val="white"/>
              </a:solidFill>
              <a:effectLst>
                <a:outerShdw blurRad="38100" dist="38100" dir="2700000" algn="tl">
                  <a:srgbClr val="000000"/>
                </a:outerShdw>
              </a:effectLst>
              <a:latin typeface="Arial" panose="020B0604020202020204" pitchFamily="34" charset="0"/>
              <a:ea typeface="MS PGothic" panose="020B0600070205080204" pitchFamily="34" charset="-128"/>
            </a:endParaRPr>
          </a:p>
        </p:txBody>
      </p:sp>
      <p:sp>
        <p:nvSpPr>
          <p:cNvPr id="30" name="Rectangle 9"/>
          <p:cNvSpPr>
            <a:spLocks noChangeArrowheads="1"/>
          </p:cNvSpPr>
          <p:nvPr/>
        </p:nvSpPr>
        <p:spPr bwMode="auto">
          <a:xfrm>
            <a:off x="218550" y="4334347"/>
            <a:ext cx="4572001" cy="2481312"/>
          </a:xfrm>
          <a:prstGeom prst="rect">
            <a:avLst/>
          </a:prstGeom>
          <a:noFill/>
          <a:ln w="12700" algn="ctr">
            <a:noFill/>
            <a:miter lim="800000"/>
            <a:headEnd/>
            <a:tailEnd/>
          </a:ln>
          <a:effectLst/>
        </p:spPr>
        <p:txBody>
          <a:bodyPr lIns="0" tIns="72000" rIns="0" bIns="44451">
            <a:spAutoFit/>
          </a:bodyPr>
          <a:lstStyle/>
          <a:p>
            <a:pPr marL="383981" lvl="4" indent="-143992" defTabSz="1219140" latinLnBrk="0">
              <a:spcBef>
                <a:spcPct val="20000"/>
              </a:spcBef>
              <a:buFont typeface="Arial" panose="020B0604020202020204" pitchFamily="34" charset="0"/>
              <a:buChar char="•"/>
              <a:tabLst>
                <a:tab pos="7711690" algn="r"/>
              </a:tabLst>
              <a:defRPr/>
            </a:pPr>
            <a:r>
              <a:rPr lang="en-US" sz="2400" kern="0" dirty="0">
                <a:solidFill>
                  <a:srgbClr val="FFFF00"/>
                </a:solidFill>
                <a:effectLst>
                  <a:outerShdw blurRad="38100" dist="38100" dir="2700000" algn="tl">
                    <a:srgbClr val="000000"/>
                  </a:outerShdw>
                </a:effectLst>
                <a:latin typeface="Arial" panose="020B0604020202020204" pitchFamily="34" charset="0"/>
                <a:ea typeface="MS PGothic" panose="020B0600070205080204" pitchFamily="34" charset="-128"/>
              </a:rPr>
              <a:t>Content knowledge</a:t>
            </a:r>
          </a:p>
          <a:p>
            <a:pPr marL="383981" lvl="4" indent="-143992" defTabSz="1219140" latinLnBrk="0">
              <a:spcBef>
                <a:spcPct val="20000"/>
              </a:spcBef>
              <a:buFont typeface="Arial" panose="020B0604020202020204" pitchFamily="34" charset="0"/>
              <a:buChar char="•"/>
              <a:tabLst>
                <a:tab pos="7711690" algn="r"/>
              </a:tabLst>
              <a:defRPr/>
            </a:pPr>
            <a:r>
              <a:rPr lang="en-US" sz="2400" kern="0" dirty="0">
                <a:solidFill>
                  <a:srgbClr val="FFFF00"/>
                </a:solidFill>
                <a:effectLst>
                  <a:outerShdw blurRad="38100" dist="38100" dir="2700000" algn="tl">
                    <a:srgbClr val="000000"/>
                  </a:outerShdw>
                </a:effectLst>
                <a:latin typeface="Arial" panose="020B0604020202020204" pitchFamily="34" charset="0"/>
                <a:ea typeface="MS PGothic" panose="020B0600070205080204" pitchFamily="34" charset="-128"/>
              </a:rPr>
              <a:t>Knowledge of methodological procedures used in science</a:t>
            </a:r>
          </a:p>
          <a:p>
            <a:pPr marL="383981" lvl="4" indent="-143992" defTabSz="1219140" latinLnBrk="0">
              <a:spcBef>
                <a:spcPct val="20000"/>
              </a:spcBef>
              <a:buFont typeface="Arial" panose="020B0604020202020204" pitchFamily="34" charset="0"/>
              <a:buChar char="•"/>
              <a:tabLst>
                <a:tab pos="7711690" algn="r"/>
              </a:tabLst>
              <a:defRPr/>
            </a:pPr>
            <a:r>
              <a:rPr lang="en-US" sz="2400" kern="0" dirty="0">
                <a:solidFill>
                  <a:srgbClr val="FFFF00"/>
                </a:solidFill>
                <a:effectLst>
                  <a:outerShdw blurRad="38100" dist="38100" dir="2700000" algn="tl">
                    <a:srgbClr val="000000"/>
                  </a:outerShdw>
                </a:effectLst>
                <a:latin typeface="Arial" panose="020B0604020202020204" pitchFamily="34" charset="0"/>
                <a:ea typeface="MS PGothic" panose="020B0600070205080204" pitchFamily="34" charset="-128"/>
              </a:rPr>
              <a:t>Knowledge of the epistemic reasons and ideas used by scientists to justify their claims</a:t>
            </a:r>
            <a:endParaRPr lang="en-GB" sz="2400" kern="0" dirty="0">
              <a:solidFill>
                <a:srgbClr val="FFFF00"/>
              </a:solidFill>
              <a:effectLst>
                <a:outerShdw blurRad="38100" dist="38100" dir="2700000" algn="tl">
                  <a:srgbClr val="000000"/>
                </a:outerShdw>
              </a:effectLst>
              <a:latin typeface="Arial" panose="020B0604020202020204" pitchFamily="34" charset="0"/>
              <a:ea typeface="MS PGothic" panose="020B0600070205080204" pitchFamily="34" charset="-128"/>
            </a:endParaRPr>
          </a:p>
        </p:txBody>
      </p:sp>
      <p:sp>
        <p:nvSpPr>
          <p:cNvPr id="31" name="Rectangle 9"/>
          <p:cNvSpPr>
            <a:spLocks noChangeArrowheads="1"/>
          </p:cNvSpPr>
          <p:nvPr/>
        </p:nvSpPr>
        <p:spPr bwMode="auto">
          <a:xfrm>
            <a:off x="2166409" y="1825929"/>
            <a:ext cx="4572001" cy="610031"/>
          </a:xfrm>
          <a:prstGeom prst="rect">
            <a:avLst/>
          </a:prstGeom>
          <a:noFill/>
          <a:ln w="12700" algn="ctr">
            <a:noFill/>
            <a:miter lim="800000"/>
            <a:headEnd/>
            <a:tailEnd/>
          </a:ln>
          <a:effectLst/>
        </p:spPr>
        <p:txBody>
          <a:bodyPr lIns="0" tIns="72000" rIns="0" bIns="44451">
            <a:spAutoFit/>
          </a:bodyPr>
          <a:lstStyle/>
          <a:p>
            <a:pPr marL="239989" lvl="4" defTabSz="1219140" latinLnBrk="0">
              <a:spcBef>
                <a:spcPct val="20000"/>
              </a:spcBef>
              <a:tabLst>
                <a:tab pos="7711690" algn="r"/>
              </a:tabLst>
              <a:defRPr/>
            </a:pPr>
            <a:r>
              <a:rPr lang="en-US" sz="3200" kern="0" dirty="0">
                <a:solidFill>
                  <a:prstClr val="white"/>
                </a:solidFill>
                <a:effectLst>
                  <a:outerShdw blurRad="38100" dist="38100" dir="2700000" algn="tl">
                    <a:srgbClr val="000000"/>
                  </a:outerShdw>
                </a:effectLst>
                <a:latin typeface="Arial" panose="020B0604020202020204" pitchFamily="34" charset="0"/>
                <a:ea typeface="MS PGothic" panose="020B0600070205080204" pitchFamily="34" charset="-128"/>
              </a:rPr>
              <a:t>Competencies</a:t>
            </a:r>
            <a:endParaRPr lang="en-GB" sz="2400" kern="0" dirty="0">
              <a:solidFill>
                <a:prstClr val="white"/>
              </a:solidFill>
              <a:effectLst>
                <a:outerShdw blurRad="38100" dist="38100" dir="2700000" algn="tl">
                  <a:srgbClr val="000000"/>
                </a:outerShdw>
              </a:effectLst>
              <a:latin typeface="Arial" panose="020B0604020202020204" pitchFamily="34" charset="0"/>
              <a:ea typeface="MS PGothic" panose="020B0600070205080204" pitchFamily="34" charset="-128"/>
            </a:endParaRPr>
          </a:p>
        </p:txBody>
      </p:sp>
      <p:sp>
        <p:nvSpPr>
          <p:cNvPr id="3" name="Line Callout 1 (Border and Accent Bar) 2"/>
          <p:cNvSpPr/>
          <p:nvPr/>
        </p:nvSpPr>
        <p:spPr>
          <a:xfrm>
            <a:off x="8366832" y="1"/>
            <a:ext cx="4036835" cy="7577667"/>
          </a:xfrm>
          <a:prstGeom prst="accentBorderCallout1">
            <a:avLst>
              <a:gd name="adj1" fmla="val 52553"/>
              <a:gd name="adj2" fmla="val -4177"/>
              <a:gd name="adj3" fmla="val 52867"/>
              <a:gd name="adj4" fmla="val -143347"/>
            </a:avLst>
          </a:prstGeom>
          <a:gradFill>
            <a:gsLst>
              <a:gs pos="0">
                <a:schemeClr val="bg1">
                  <a:lumMod val="75000"/>
                  <a:alpha val="67000"/>
                </a:schemeClr>
              </a:gs>
              <a:gs pos="100000">
                <a:schemeClr val="bg1">
                  <a:alpha val="84000"/>
                </a:schemeClr>
              </a:gs>
            </a:gsLst>
          </a:gra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40" latinLnBrk="0"/>
            <a:endParaRPr lang="en-GB" sz="2400" kern="0">
              <a:solidFill>
                <a:sysClr val="windowText" lastClr="000000"/>
              </a:solidFill>
              <a:latin typeface="Calibri"/>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543" y="13064"/>
            <a:ext cx="2148477" cy="2148477"/>
          </a:xfrm>
          <a:prstGeom prst="rect">
            <a:avLst/>
          </a:prstGeom>
        </p:spPr>
      </p:pic>
      <p:sp>
        <p:nvSpPr>
          <p:cNvPr id="19" name=" 1"/>
          <p:cNvSpPr>
            <a:spLocks noGrp="1"/>
          </p:cNvSpPr>
          <p:nvPr/>
        </p:nvSpPr>
        <p:spPr bwMode="auto">
          <a:xfrm>
            <a:off x="8375999" y="2"/>
            <a:ext cx="3868036" cy="757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219140" latinLnBrk="0">
              <a:spcAft>
                <a:spcPts val="1600"/>
              </a:spcAft>
            </a:pPr>
            <a:r>
              <a:rPr lang="en-US" sz="2267" kern="0" dirty="0">
                <a:solidFill>
                  <a:srgbClr val="002060"/>
                </a:solidFill>
                <a:latin typeface="Arial" panose="020B0604020202020204" pitchFamily="34" charset="0"/>
                <a:ea typeface="MS PGothic" panose="020B0600070205080204" pitchFamily="34" charset="-128"/>
              </a:rPr>
              <a:t>Each of the scientific competencies requires content knowledge (knowledge of theories, explanatory ideas, information and facts), but also an understanding of how such knowledge has been derived (procedural knowledge) and of the nature of that knowledge (epistemic knowledge)</a:t>
            </a:r>
          </a:p>
          <a:p>
            <a:pPr defTabSz="1219140" latinLnBrk="0">
              <a:spcAft>
                <a:spcPts val="1600"/>
              </a:spcAft>
            </a:pPr>
            <a:r>
              <a:rPr lang="en-US" sz="2267" kern="0" dirty="0">
                <a:solidFill>
                  <a:srgbClr val="002060"/>
                </a:solidFill>
                <a:latin typeface="HelveticaNeueLT Std"/>
                <a:ea typeface="MS PGothic" panose="020B0600070205080204" pitchFamily="34" charset="-128"/>
              </a:rPr>
              <a:t>“Epistemic knowledge” reflects students’ capacity to think like a scientist and distinguish between observations, facts, hypotheses, models and theories</a:t>
            </a:r>
            <a:endParaRPr lang="fr-FR" sz="2267" kern="0" dirty="0">
              <a:solidFill>
                <a:srgbClr val="002060"/>
              </a:solidFill>
              <a:latin typeface="HelveticaNeueLT Std"/>
              <a:ea typeface="MS PGothic" panose="020B0600070205080204" pitchFamily="34" charset="-128"/>
            </a:endParaRPr>
          </a:p>
        </p:txBody>
      </p:sp>
    </p:spTree>
    <p:extLst>
      <p:ext uri="{BB962C8B-B14F-4D97-AF65-F5344CB8AC3E}">
        <p14:creationId xmlns:p14="http://schemas.microsoft.com/office/powerpoint/2010/main" val="108681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9">
                                            <p:txEl>
                                              <p:pRg st="1" end="1"/>
                                            </p:txEl>
                                          </p:spTgt>
                                        </p:tgtEl>
                                        <p:attrNameLst>
                                          <p:attrName>style.visibility</p:attrName>
                                        </p:attrNameLst>
                                      </p:cBhvr>
                                      <p:to>
                                        <p:strVal val="visible"/>
                                      </p:to>
                                    </p:set>
                                    <p:animEffect transition="in" filter="fade">
                                      <p:cBhvr>
                                        <p:cTn id="16"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l="24232" r="7179"/>
          <a:stretch/>
        </p:blipFill>
        <p:spPr>
          <a:xfrm>
            <a:off x="8352000" y="0"/>
            <a:ext cx="4704000" cy="6858000"/>
          </a:xfrm>
          <a:prstGeom prst="rect">
            <a:avLst/>
          </a:prstGeom>
        </p:spPr>
      </p:pic>
      <p:sp>
        <p:nvSpPr>
          <p:cNvPr id="1072131" name="Rectangle 3"/>
          <p:cNvSpPr>
            <a:spLocks noGrp="1" noChangeArrowheads="1"/>
          </p:cNvSpPr>
          <p:nvPr>
            <p:ph type="ctrTitle"/>
          </p:nvPr>
        </p:nvSpPr>
        <p:spPr>
          <a:xfrm>
            <a:off x="1524000" y="1435102"/>
            <a:ext cx="9144000" cy="1993900"/>
          </a:xfrm>
        </p:spPr>
        <p:txBody>
          <a:bodyPr>
            <a:normAutofit fontScale="90000"/>
          </a:bodyPr>
          <a:lstStyle/>
          <a:p>
            <a:pPr eaLnBrk="1" hangingPunct="1">
              <a:defRPr/>
            </a:pPr>
            <a:br>
              <a:rPr lang="it-IT" sz="4000" b="1">
                <a:solidFill>
                  <a:srgbClr val="FF6600"/>
                </a:solidFill>
                <a:effectLst>
                  <a:outerShdw blurRad="38100" dist="38100" dir="2700000" algn="tl">
                    <a:srgbClr val="000000"/>
                  </a:outerShdw>
                </a:effectLst>
              </a:rPr>
            </a:br>
            <a:br>
              <a:rPr lang="it-IT" sz="4000" b="1">
                <a:solidFill>
                  <a:srgbClr val="FF6600"/>
                </a:solidFill>
                <a:effectLst>
                  <a:outerShdw blurRad="38100" dist="38100" dir="2700000" algn="tl">
                    <a:srgbClr val="000000"/>
                  </a:outerShdw>
                </a:effectLst>
              </a:rPr>
            </a:br>
            <a:br>
              <a:rPr lang="it-IT" sz="4000" b="1">
                <a:solidFill>
                  <a:srgbClr val="FF6600"/>
                </a:solidFill>
                <a:effectLst>
                  <a:outerShdw blurRad="38100" dist="38100" dir="2700000" algn="tl">
                    <a:srgbClr val="000000"/>
                  </a:outerShdw>
                </a:effectLst>
              </a:rPr>
            </a:br>
            <a:endParaRPr lang="it-IT" sz="4000" b="1">
              <a:solidFill>
                <a:srgbClr val="FF6600"/>
              </a:solidFill>
              <a:effectLst>
                <a:outerShdw blurRad="38100" dist="38100" dir="2700000" algn="tl">
                  <a:srgbClr val="000000"/>
                </a:outerShdw>
              </a:effectLst>
            </a:endParaRPr>
          </a:p>
        </p:txBody>
      </p:sp>
      <p:sp>
        <p:nvSpPr>
          <p:cNvPr id="1072132" name="Rectangle 4"/>
          <p:cNvSpPr>
            <a:spLocks noGrp="1" noChangeArrowheads="1"/>
          </p:cNvSpPr>
          <p:nvPr>
            <p:ph type="subTitle" idx="1"/>
          </p:nvPr>
        </p:nvSpPr>
        <p:spPr>
          <a:xfrm>
            <a:off x="1524000" y="6858000"/>
            <a:ext cx="9144000" cy="2032000"/>
          </a:xfrm>
        </p:spPr>
        <p:txBody>
          <a:bodyPr/>
          <a:lstStyle/>
          <a:p>
            <a:pPr eaLnBrk="1" hangingPunct="1">
              <a:defRPr/>
            </a:pPr>
            <a:br>
              <a:rPr lang="it-IT" sz="3600">
                <a:effectLst>
                  <a:outerShdw blurRad="38100" dist="38100" dir="2700000" algn="tl">
                    <a:srgbClr val="000000"/>
                  </a:outerShdw>
                </a:effectLst>
              </a:rPr>
            </a:br>
            <a:endParaRPr lang="en-US" sz="2400">
              <a:effectLst>
                <a:outerShdw blurRad="38100" dist="38100" dir="2700000" algn="tl">
                  <a:srgbClr val="000000"/>
                </a:outerShdw>
              </a:effectLst>
            </a:endParaRPr>
          </a:p>
          <a:p>
            <a:pPr eaLnBrk="1" hangingPunct="1">
              <a:defRPr/>
            </a:pPr>
            <a:br>
              <a:rPr lang="en-US" sz="2000">
                <a:effectLst>
                  <a:outerShdw blurRad="38100" dist="38100" dir="2700000" algn="tl">
                    <a:srgbClr val="000000"/>
                  </a:outerShdw>
                </a:effectLst>
              </a:rPr>
            </a:br>
            <a:endParaRPr lang="en-US" sz="2400">
              <a:effectLst>
                <a:outerShdw blurRad="38100" dist="38100" dir="2700000" algn="tl">
                  <a:srgbClr val="000000"/>
                </a:outerShdw>
              </a:effectLst>
            </a:endParaRPr>
          </a:p>
          <a:p>
            <a:pPr eaLnBrk="1" hangingPunct="1">
              <a:defRPr/>
            </a:pPr>
            <a:endParaRPr lang="it-IT" sz="2400">
              <a:effectLst>
                <a:outerShdw blurRad="38100" dist="38100" dir="2700000" algn="tl">
                  <a:srgbClr val="000000"/>
                </a:outerShdw>
              </a:effectLst>
            </a:endParaRPr>
          </a:p>
          <a:p>
            <a:pPr eaLnBrk="1" hangingPunct="1">
              <a:defRPr/>
            </a:pPr>
            <a:endParaRPr lang="it-IT" sz="2400">
              <a:effectLst>
                <a:outerShdw blurRad="38100" dist="38100" dir="2700000" algn="tl">
                  <a:srgbClr val="000000"/>
                </a:outerShdw>
              </a:effectLst>
            </a:endParaRPr>
          </a:p>
          <a:p>
            <a:pPr eaLnBrk="1" hangingPunct="1">
              <a:defRPr/>
            </a:pPr>
            <a:endParaRPr lang="it-IT" sz="4400"/>
          </a:p>
        </p:txBody>
      </p:sp>
      <p:sp>
        <p:nvSpPr>
          <p:cNvPr id="1072133" name="Rectangle 5"/>
          <p:cNvSpPr>
            <a:spLocks noChangeArrowheads="1"/>
          </p:cNvSpPr>
          <p:nvPr/>
        </p:nvSpPr>
        <p:spPr bwMode="auto">
          <a:xfrm>
            <a:off x="10234" y="1"/>
            <a:ext cx="8356599" cy="7577667"/>
          </a:xfrm>
          <a:prstGeom prst="rect">
            <a:avLst/>
          </a:prstGeom>
          <a:gradFill rotWithShape="1">
            <a:gsLst>
              <a:gs pos="0">
                <a:srgbClr val="0077A0"/>
              </a:gs>
              <a:gs pos="100000">
                <a:srgbClr val="0000FF">
                  <a:alpha val="60001"/>
                </a:srgbClr>
              </a:gs>
            </a:gsLst>
            <a:lin ang="5400000" scaled="1"/>
          </a:gradFill>
          <a:ln w="9525">
            <a:noFill/>
            <a:miter lim="800000"/>
            <a:headEnd/>
            <a:tailEnd/>
          </a:ln>
          <a:effectLst/>
        </p:spPr>
        <p:txBody>
          <a:bodyPr wrap="none" lIns="54000" tIns="46800" rIns="54000" bIns="46800" anchor="ctr"/>
          <a:lstStyle/>
          <a:p>
            <a:pPr marL="709578" lvl="3" algn="ctr" defTabSz="1219140" latinLnBrk="0">
              <a:spcBef>
                <a:spcPct val="20000"/>
              </a:spcBef>
              <a:tabLst>
                <a:tab pos="7711690" algn="r"/>
              </a:tabLst>
              <a:defRPr/>
            </a:pPr>
            <a:endParaRPr lang="it-IT" sz="1600" kern="0" dirty="0">
              <a:solidFill>
                <a:srgbClr val="FFFF00"/>
              </a:solidFill>
              <a:effectLst>
                <a:outerShdw blurRad="38100" dist="38100" dir="2700000" algn="tl">
                  <a:srgbClr val="000000"/>
                </a:outerShdw>
              </a:effectLst>
              <a:latin typeface="Arial" panose="020B0604020202020204" pitchFamily="34" charset="0"/>
              <a:ea typeface="MS PGothic" panose="020B0600070205080204" pitchFamily="34" charset="-128"/>
            </a:endParaRPr>
          </a:p>
        </p:txBody>
      </p:sp>
      <p:sp>
        <p:nvSpPr>
          <p:cNvPr id="1072138" name="Rectangle 10"/>
          <p:cNvSpPr>
            <a:spLocks noChangeArrowheads="1"/>
          </p:cNvSpPr>
          <p:nvPr/>
        </p:nvSpPr>
        <p:spPr bwMode="auto">
          <a:xfrm>
            <a:off x="1524003" y="1087305"/>
            <a:ext cx="65" cy="363809"/>
          </a:xfrm>
          <a:prstGeom prst="rect">
            <a:avLst/>
          </a:prstGeom>
          <a:solidFill>
            <a:srgbClr val="C0C0C0">
              <a:alpha val="47058"/>
            </a:srgbClr>
          </a:solidFill>
          <a:ln w="12700" algn="ctr">
            <a:noFill/>
            <a:miter lim="800000"/>
            <a:headEnd/>
            <a:tailEnd/>
          </a:ln>
        </p:spPr>
        <p:txBody>
          <a:bodyPr wrap="none" lIns="0" tIns="72000" rIns="0" bIns="44451" anchor="ctr">
            <a:spAutoFit/>
          </a:bodyPr>
          <a:lstStyle/>
          <a:p>
            <a:pPr defTabSz="1219140" fontAlgn="base" latinLnBrk="0">
              <a:spcBef>
                <a:spcPct val="20000"/>
              </a:spcBef>
              <a:spcAft>
                <a:spcPct val="0"/>
              </a:spcAft>
              <a:defRPr/>
            </a:pPr>
            <a:endParaRPr lang="it-IT" sz="1600" kern="0">
              <a:solidFill>
                <a:srgbClr val="FFFF00"/>
              </a:solidFill>
              <a:latin typeface="Arial" panose="020B0604020202020204" pitchFamily="34" charset="0"/>
              <a:ea typeface="MS PGothic" panose="020B0600070205080204" pitchFamily="34" charset="-128"/>
            </a:endParaRPr>
          </a:p>
        </p:txBody>
      </p:sp>
      <p:sp>
        <p:nvSpPr>
          <p:cNvPr id="1072137" name="Rectangle 9"/>
          <p:cNvSpPr>
            <a:spLocks noChangeArrowheads="1"/>
          </p:cNvSpPr>
          <p:nvPr/>
        </p:nvSpPr>
        <p:spPr bwMode="auto">
          <a:xfrm>
            <a:off x="2167467" y="2397337"/>
            <a:ext cx="6019800" cy="1373317"/>
          </a:xfrm>
          <a:prstGeom prst="rect">
            <a:avLst/>
          </a:prstGeom>
          <a:noFill/>
          <a:ln w="12700" algn="ctr">
            <a:noFill/>
            <a:miter lim="800000"/>
            <a:headEnd/>
            <a:tailEnd/>
          </a:ln>
          <a:effectLst/>
        </p:spPr>
        <p:txBody>
          <a:bodyPr wrap="square" lIns="0" tIns="72000" rIns="0" bIns="44451">
            <a:spAutoFit/>
          </a:bodyPr>
          <a:lstStyle/>
          <a:p>
            <a:pPr marL="383981" lvl="4" indent="-143992" defTabSz="1219140" latinLnBrk="0">
              <a:spcBef>
                <a:spcPct val="20000"/>
              </a:spcBef>
              <a:buFont typeface="Arial" panose="020B0604020202020204" pitchFamily="34" charset="0"/>
              <a:buChar char="•"/>
              <a:tabLst>
                <a:tab pos="7711690" algn="r"/>
              </a:tabLst>
              <a:defRPr/>
            </a:pPr>
            <a:r>
              <a:rPr lang="en-US" sz="2400" kern="0" dirty="0">
                <a:solidFill>
                  <a:srgbClr val="FFFF00"/>
                </a:solidFill>
                <a:effectLst>
                  <a:outerShdw blurRad="38100" dist="38100" dir="2700000" algn="tl">
                    <a:srgbClr val="000000"/>
                  </a:outerShdw>
                </a:effectLst>
                <a:latin typeface="Arial" panose="020B0604020202020204" pitchFamily="34" charset="0"/>
                <a:ea typeface="MS PGothic" panose="020B0600070205080204" pitchFamily="34" charset="-128"/>
              </a:rPr>
              <a:t>Explain phenomena scientifically</a:t>
            </a:r>
          </a:p>
          <a:p>
            <a:pPr marL="383981" lvl="4" indent="-143992" defTabSz="1219140" latinLnBrk="0">
              <a:spcBef>
                <a:spcPct val="20000"/>
              </a:spcBef>
              <a:buFont typeface="Arial" panose="020B0604020202020204" pitchFamily="34" charset="0"/>
              <a:buChar char="•"/>
              <a:tabLst>
                <a:tab pos="7711690" algn="r"/>
              </a:tabLst>
              <a:defRPr/>
            </a:pPr>
            <a:r>
              <a:rPr lang="en-US" sz="2400" kern="0" dirty="0">
                <a:solidFill>
                  <a:srgbClr val="FFFF00"/>
                </a:solidFill>
                <a:effectLst>
                  <a:outerShdw blurRad="38100" dist="38100" dir="2700000" algn="tl">
                    <a:srgbClr val="000000"/>
                  </a:outerShdw>
                </a:effectLst>
                <a:latin typeface="Arial" panose="020B0604020202020204" pitchFamily="34" charset="0"/>
                <a:ea typeface="MS PGothic" panose="020B0600070205080204" pitchFamily="34" charset="-128"/>
              </a:rPr>
              <a:t>Evaluate and design scientific enquiry</a:t>
            </a:r>
          </a:p>
          <a:p>
            <a:pPr marL="383981" lvl="4" indent="-143992" defTabSz="1219140" latinLnBrk="0">
              <a:spcBef>
                <a:spcPct val="20000"/>
              </a:spcBef>
              <a:buFont typeface="Arial" panose="020B0604020202020204" pitchFamily="34" charset="0"/>
              <a:buChar char="•"/>
              <a:tabLst>
                <a:tab pos="7711690" algn="r"/>
              </a:tabLst>
              <a:defRPr/>
            </a:pPr>
            <a:r>
              <a:rPr lang="en-US" sz="2400" kern="0" dirty="0">
                <a:solidFill>
                  <a:srgbClr val="FFFF00"/>
                </a:solidFill>
                <a:effectLst>
                  <a:outerShdw blurRad="38100" dist="38100" dir="2700000" algn="tl">
                    <a:srgbClr val="000000"/>
                  </a:outerShdw>
                </a:effectLst>
                <a:latin typeface="Arial" panose="020B0604020202020204" pitchFamily="34" charset="0"/>
                <a:ea typeface="MS PGothic" panose="020B0600070205080204" pitchFamily="34" charset="-128"/>
              </a:rPr>
              <a:t>Interpret data and evidence scientifically</a:t>
            </a:r>
          </a:p>
        </p:txBody>
      </p:sp>
      <p:sp>
        <p:nvSpPr>
          <p:cNvPr id="1072142" name="Rectangle 14"/>
          <p:cNvSpPr>
            <a:spLocks noChangeArrowheads="1"/>
          </p:cNvSpPr>
          <p:nvPr/>
        </p:nvSpPr>
        <p:spPr bwMode="auto">
          <a:xfrm>
            <a:off x="6456366" y="5141781"/>
            <a:ext cx="65" cy="363809"/>
          </a:xfrm>
          <a:prstGeom prst="rect">
            <a:avLst/>
          </a:prstGeom>
          <a:solidFill>
            <a:srgbClr val="9966FF">
              <a:alpha val="89803"/>
            </a:srgbClr>
          </a:solidFill>
          <a:ln w="12700" algn="ctr">
            <a:noFill/>
            <a:miter lim="800000"/>
            <a:headEnd/>
            <a:tailEnd/>
          </a:ln>
        </p:spPr>
        <p:txBody>
          <a:bodyPr wrap="none" lIns="0" tIns="72000" rIns="0" bIns="44451" anchor="ctr">
            <a:spAutoFit/>
          </a:bodyPr>
          <a:lstStyle/>
          <a:p>
            <a:pPr defTabSz="1219140" fontAlgn="base" latinLnBrk="0">
              <a:spcBef>
                <a:spcPct val="20000"/>
              </a:spcBef>
              <a:spcAft>
                <a:spcPct val="0"/>
              </a:spcAft>
              <a:defRPr/>
            </a:pPr>
            <a:endParaRPr lang="it-IT" sz="1600" kern="0">
              <a:solidFill>
                <a:srgbClr val="FFFF00"/>
              </a:solidFill>
              <a:latin typeface="Arial" panose="020B0604020202020204" pitchFamily="34" charset="0"/>
              <a:ea typeface="MS PGothic" panose="020B0600070205080204" pitchFamily="34" charset="-128"/>
            </a:endParaRPr>
          </a:p>
        </p:txBody>
      </p:sp>
      <p:sp>
        <p:nvSpPr>
          <p:cNvPr id="14355" name="Line 25"/>
          <p:cNvSpPr>
            <a:spLocks noChangeShapeType="1"/>
          </p:cNvSpPr>
          <p:nvPr/>
        </p:nvSpPr>
        <p:spPr bwMode="auto">
          <a:xfrm flipH="1">
            <a:off x="4079877" y="1303339"/>
            <a:ext cx="71439" cy="0"/>
          </a:xfrm>
          <a:prstGeom prst="line">
            <a:avLst/>
          </a:prstGeom>
          <a:noFill/>
          <a:ln w="12700">
            <a:noFill/>
            <a:round/>
            <a:headEnd/>
            <a:tailEnd type="triangle" w="med" len="med"/>
          </a:ln>
        </p:spPr>
        <p:txBody>
          <a:bodyPr lIns="0" tIns="72000" rIns="0" bIns="44451">
            <a:spAutoFit/>
          </a:bodyPr>
          <a:lstStyle/>
          <a:p>
            <a:pPr defTabSz="1219140" fontAlgn="base" latinLnBrk="0">
              <a:spcBef>
                <a:spcPct val="20000"/>
              </a:spcBef>
              <a:spcAft>
                <a:spcPct val="0"/>
              </a:spcAft>
              <a:defRPr/>
            </a:pPr>
            <a:endParaRPr lang="en-US" sz="1600" kern="0">
              <a:solidFill>
                <a:srgbClr val="FFFF00"/>
              </a:solidFill>
              <a:latin typeface="Arial" panose="020B0604020202020204" pitchFamily="34" charset="0"/>
              <a:ea typeface="MS PGothic" panose="020B0600070205080204" pitchFamily="34" charset="-128"/>
            </a:endParaRPr>
          </a:p>
        </p:txBody>
      </p:sp>
      <p:sp>
        <p:nvSpPr>
          <p:cNvPr id="29" name="Rectangle 9"/>
          <p:cNvSpPr>
            <a:spLocks noChangeArrowheads="1"/>
          </p:cNvSpPr>
          <p:nvPr/>
        </p:nvSpPr>
        <p:spPr bwMode="auto">
          <a:xfrm>
            <a:off x="218550" y="3694921"/>
            <a:ext cx="4572001" cy="610031"/>
          </a:xfrm>
          <a:prstGeom prst="rect">
            <a:avLst/>
          </a:prstGeom>
          <a:noFill/>
          <a:ln w="12700" algn="ctr">
            <a:noFill/>
            <a:miter lim="800000"/>
            <a:headEnd/>
            <a:tailEnd/>
          </a:ln>
          <a:effectLst/>
        </p:spPr>
        <p:txBody>
          <a:bodyPr lIns="0" tIns="72000" rIns="0" bIns="44451">
            <a:spAutoFit/>
          </a:bodyPr>
          <a:lstStyle/>
          <a:p>
            <a:pPr marL="239989" lvl="4" defTabSz="1219140" latinLnBrk="0">
              <a:spcBef>
                <a:spcPct val="20000"/>
              </a:spcBef>
              <a:tabLst>
                <a:tab pos="7711690" algn="r"/>
              </a:tabLst>
              <a:defRPr/>
            </a:pPr>
            <a:r>
              <a:rPr lang="en-US" sz="3200" kern="0" dirty="0">
                <a:solidFill>
                  <a:prstClr val="white"/>
                </a:solidFill>
                <a:effectLst>
                  <a:outerShdw blurRad="38100" dist="38100" dir="2700000" algn="tl">
                    <a:srgbClr val="000000"/>
                  </a:outerShdw>
                </a:effectLst>
                <a:latin typeface="Arial" panose="020B0604020202020204" pitchFamily="34" charset="0"/>
                <a:ea typeface="MS PGothic" panose="020B0600070205080204" pitchFamily="34" charset="-128"/>
              </a:rPr>
              <a:t>Knowledge</a:t>
            </a:r>
            <a:endParaRPr lang="en-GB" sz="2400" kern="0" dirty="0">
              <a:solidFill>
                <a:prstClr val="white"/>
              </a:solidFill>
              <a:effectLst>
                <a:outerShdw blurRad="38100" dist="38100" dir="2700000" algn="tl">
                  <a:srgbClr val="000000"/>
                </a:outerShdw>
              </a:effectLst>
              <a:latin typeface="Arial" panose="020B0604020202020204" pitchFamily="34" charset="0"/>
              <a:ea typeface="MS PGothic" panose="020B0600070205080204" pitchFamily="34" charset="-128"/>
            </a:endParaRPr>
          </a:p>
        </p:txBody>
      </p:sp>
      <p:sp>
        <p:nvSpPr>
          <p:cNvPr id="30" name="Rectangle 9"/>
          <p:cNvSpPr>
            <a:spLocks noChangeArrowheads="1"/>
          </p:cNvSpPr>
          <p:nvPr/>
        </p:nvSpPr>
        <p:spPr bwMode="auto">
          <a:xfrm>
            <a:off x="218550" y="4334347"/>
            <a:ext cx="4572001" cy="2481312"/>
          </a:xfrm>
          <a:prstGeom prst="rect">
            <a:avLst/>
          </a:prstGeom>
          <a:noFill/>
          <a:ln w="12700" algn="ctr">
            <a:noFill/>
            <a:miter lim="800000"/>
            <a:headEnd/>
            <a:tailEnd/>
          </a:ln>
          <a:effectLst/>
        </p:spPr>
        <p:txBody>
          <a:bodyPr lIns="0" tIns="72000" rIns="0" bIns="44451">
            <a:spAutoFit/>
          </a:bodyPr>
          <a:lstStyle/>
          <a:p>
            <a:pPr marL="383981" lvl="4" indent="-143992" defTabSz="1219140" latinLnBrk="0">
              <a:spcBef>
                <a:spcPct val="20000"/>
              </a:spcBef>
              <a:buFont typeface="Arial" panose="020B0604020202020204" pitchFamily="34" charset="0"/>
              <a:buChar char="•"/>
              <a:tabLst>
                <a:tab pos="7711690" algn="r"/>
              </a:tabLst>
              <a:defRPr/>
            </a:pPr>
            <a:r>
              <a:rPr lang="en-US" sz="2400" kern="0" dirty="0">
                <a:solidFill>
                  <a:srgbClr val="FFFF00"/>
                </a:solidFill>
                <a:effectLst>
                  <a:outerShdw blurRad="38100" dist="38100" dir="2700000" algn="tl">
                    <a:srgbClr val="000000"/>
                  </a:outerShdw>
                </a:effectLst>
                <a:latin typeface="Arial" panose="020B0604020202020204" pitchFamily="34" charset="0"/>
                <a:ea typeface="MS PGothic" panose="020B0600070205080204" pitchFamily="34" charset="-128"/>
              </a:rPr>
              <a:t>Content knowledge</a:t>
            </a:r>
          </a:p>
          <a:p>
            <a:pPr marL="383981" lvl="4" indent="-143992" defTabSz="1219140" latinLnBrk="0">
              <a:spcBef>
                <a:spcPct val="20000"/>
              </a:spcBef>
              <a:buFont typeface="Arial" panose="020B0604020202020204" pitchFamily="34" charset="0"/>
              <a:buChar char="•"/>
              <a:tabLst>
                <a:tab pos="7711690" algn="r"/>
              </a:tabLst>
              <a:defRPr/>
            </a:pPr>
            <a:r>
              <a:rPr lang="en-US" sz="2400" kern="0" dirty="0">
                <a:solidFill>
                  <a:srgbClr val="FFFF00"/>
                </a:solidFill>
                <a:effectLst>
                  <a:outerShdw blurRad="38100" dist="38100" dir="2700000" algn="tl">
                    <a:srgbClr val="000000"/>
                  </a:outerShdw>
                </a:effectLst>
                <a:latin typeface="Arial" panose="020B0604020202020204" pitchFamily="34" charset="0"/>
                <a:ea typeface="MS PGothic" panose="020B0600070205080204" pitchFamily="34" charset="-128"/>
              </a:rPr>
              <a:t>Knowledge of methodological procedures used in science</a:t>
            </a:r>
          </a:p>
          <a:p>
            <a:pPr marL="383981" lvl="4" indent="-143992" defTabSz="1219140" latinLnBrk="0">
              <a:spcBef>
                <a:spcPct val="20000"/>
              </a:spcBef>
              <a:buFont typeface="Arial" panose="020B0604020202020204" pitchFamily="34" charset="0"/>
              <a:buChar char="•"/>
              <a:tabLst>
                <a:tab pos="7711690" algn="r"/>
              </a:tabLst>
              <a:defRPr/>
            </a:pPr>
            <a:r>
              <a:rPr lang="en-US" sz="2400" kern="0" dirty="0">
                <a:solidFill>
                  <a:srgbClr val="FFFF00"/>
                </a:solidFill>
                <a:effectLst>
                  <a:outerShdw blurRad="38100" dist="38100" dir="2700000" algn="tl">
                    <a:srgbClr val="000000"/>
                  </a:outerShdw>
                </a:effectLst>
                <a:latin typeface="Arial" panose="020B0604020202020204" pitchFamily="34" charset="0"/>
                <a:ea typeface="MS PGothic" panose="020B0600070205080204" pitchFamily="34" charset="-128"/>
              </a:rPr>
              <a:t>Knowledge of the epistemic reasons and ideas used by scientists to justify their claims</a:t>
            </a:r>
            <a:endParaRPr lang="en-GB" sz="2400" kern="0" dirty="0">
              <a:solidFill>
                <a:srgbClr val="FFFF00"/>
              </a:solidFill>
              <a:effectLst>
                <a:outerShdw blurRad="38100" dist="38100" dir="2700000" algn="tl">
                  <a:srgbClr val="000000"/>
                </a:outerShdw>
              </a:effectLst>
              <a:latin typeface="Arial" panose="020B0604020202020204" pitchFamily="34" charset="0"/>
              <a:ea typeface="MS PGothic" panose="020B0600070205080204" pitchFamily="34" charset="-128"/>
            </a:endParaRPr>
          </a:p>
        </p:txBody>
      </p:sp>
      <p:sp>
        <p:nvSpPr>
          <p:cNvPr id="31" name="Rectangle 9"/>
          <p:cNvSpPr>
            <a:spLocks noChangeArrowheads="1"/>
          </p:cNvSpPr>
          <p:nvPr/>
        </p:nvSpPr>
        <p:spPr bwMode="auto">
          <a:xfrm>
            <a:off x="2166409" y="1825929"/>
            <a:ext cx="4572001" cy="610031"/>
          </a:xfrm>
          <a:prstGeom prst="rect">
            <a:avLst/>
          </a:prstGeom>
          <a:noFill/>
          <a:ln w="12700" algn="ctr">
            <a:noFill/>
            <a:miter lim="800000"/>
            <a:headEnd/>
            <a:tailEnd/>
          </a:ln>
          <a:effectLst/>
        </p:spPr>
        <p:txBody>
          <a:bodyPr lIns="0" tIns="72000" rIns="0" bIns="44451">
            <a:spAutoFit/>
          </a:bodyPr>
          <a:lstStyle/>
          <a:p>
            <a:pPr marL="239989" lvl="4" defTabSz="1219140" latinLnBrk="0">
              <a:spcBef>
                <a:spcPct val="20000"/>
              </a:spcBef>
              <a:tabLst>
                <a:tab pos="7711690" algn="r"/>
              </a:tabLst>
              <a:defRPr/>
            </a:pPr>
            <a:r>
              <a:rPr lang="en-US" sz="3200" kern="0" dirty="0">
                <a:solidFill>
                  <a:prstClr val="white"/>
                </a:solidFill>
                <a:effectLst>
                  <a:outerShdw blurRad="38100" dist="38100" dir="2700000" algn="tl">
                    <a:srgbClr val="000000"/>
                  </a:outerShdw>
                </a:effectLst>
                <a:latin typeface="Arial" panose="020B0604020202020204" pitchFamily="34" charset="0"/>
                <a:ea typeface="MS PGothic" panose="020B0600070205080204" pitchFamily="34" charset="-128"/>
              </a:rPr>
              <a:t>Competencies</a:t>
            </a:r>
            <a:endParaRPr lang="en-GB" sz="2400" kern="0" dirty="0">
              <a:solidFill>
                <a:prstClr val="white"/>
              </a:solidFill>
              <a:effectLst>
                <a:outerShdw blurRad="38100" dist="38100" dir="2700000" algn="tl">
                  <a:srgbClr val="000000"/>
                </a:outerShdw>
              </a:effectLst>
              <a:latin typeface="Arial" panose="020B0604020202020204" pitchFamily="34" charset="0"/>
              <a:ea typeface="MS PGothic" panose="020B0600070205080204" pitchFamily="34" charset="-128"/>
            </a:endParaRPr>
          </a:p>
        </p:txBody>
      </p:sp>
      <p:sp>
        <p:nvSpPr>
          <p:cNvPr id="3" name="Line Callout 1 (Border and Accent Bar) 2"/>
          <p:cNvSpPr/>
          <p:nvPr/>
        </p:nvSpPr>
        <p:spPr>
          <a:xfrm>
            <a:off x="8366832" y="1"/>
            <a:ext cx="4036835" cy="7577667"/>
          </a:xfrm>
          <a:prstGeom prst="accentBorderCallout1">
            <a:avLst>
              <a:gd name="adj1" fmla="val 60671"/>
              <a:gd name="adj2" fmla="val -5285"/>
              <a:gd name="adj3" fmla="val 60690"/>
              <a:gd name="adj4" fmla="val -35839"/>
            </a:avLst>
          </a:prstGeom>
          <a:gradFill>
            <a:gsLst>
              <a:gs pos="0">
                <a:schemeClr val="bg1">
                  <a:lumMod val="75000"/>
                  <a:alpha val="67000"/>
                </a:schemeClr>
              </a:gs>
              <a:gs pos="100000">
                <a:schemeClr val="bg1">
                  <a:alpha val="84000"/>
                </a:schemeClr>
              </a:gs>
            </a:gsLst>
          </a:gra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40" latinLnBrk="0"/>
            <a:endParaRPr lang="en-GB" sz="2400" kern="0">
              <a:solidFill>
                <a:sysClr val="windowText" lastClr="000000"/>
              </a:solidFill>
              <a:latin typeface="Calibri"/>
            </a:endParaRPr>
          </a:p>
        </p:txBody>
      </p:sp>
      <p:sp>
        <p:nvSpPr>
          <p:cNvPr id="32" name=" 1"/>
          <p:cNvSpPr>
            <a:spLocks noGrp="1"/>
          </p:cNvSpPr>
          <p:nvPr/>
        </p:nvSpPr>
        <p:spPr bwMode="auto">
          <a:xfrm>
            <a:off x="8375999" y="2"/>
            <a:ext cx="3868036" cy="757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219140" latinLnBrk="0">
              <a:spcAft>
                <a:spcPts val="1600"/>
              </a:spcAft>
            </a:pPr>
            <a:r>
              <a:rPr lang="en-US" sz="2267" kern="0" dirty="0">
                <a:solidFill>
                  <a:srgbClr val="002060"/>
                </a:solidFill>
                <a:latin typeface="Arial" panose="020B0604020202020204" pitchFamily="34" charset="0"/>
                <a:ea typeface="MS PGothic" panose="020B0600070205080204" pitchFamily="34" charset="-128"/>
              </a:rPr>
              <a:t>Peoples’ attitudes and beliefs play a significant role in their interest, attention and response to science and technology. </a:t>
            </a:r>
          </a:p>
          <a:p>
            <a:pPr defTabSz="1219140" latinLnBrk="0">
              <a:spcAft>
                <a:spcPts val="1600"/>
              </a:spcAft>
            </a:pPr>
            <a:r>
              <a:rPr lang="en-US" sz="2267" kern="0" dirty="0">
                <a:solidFill>
                  <a:srgbClr val="002060"/>
                </a:solidFill>
                <a:latin typeface="Arial" panose="020B0604020202020204" pitchFamily="34" charset="0"/>
                <a:ea typeface="MS PGothic" panose="020B0600070205080204" pitchFamily="34" charset="-128"/>
              </a:rPr>
              <a:t>PISA distinguishes between attitudes towards science (e.g. interest in different content areas of science) and scientific attitudes (e.g. whether students value scientific approaches to enquiry)</a:t>
            </a:r>
            <a:endParaRPr lang="fr-FR" sz="2267" kern="0" dirty="0">
              <a:solidFill>
                <a:srgbClr val="002060"/>
              </a:solidFill>
              <a:latin typeface="HelveticaNeueLT Std"/>
              <a:ea typeface="MS PGothic" panose="020B0600070205080204" pitchFamily="34" charset="-128"/>
            </a:endParaRPr>
          </a:p>
        </p:txBody>
      </p:sp>
      <p:sp>
        <p:nvSpPr>
          <p:cNvPr id="15" name="Rectangle 9"/>
          <p:cNvSpPr>
            <a:spLocks noChangeArrowheads="1"/>
          </p:cNvSpPr>
          <p:nvPr/>
        </p:nvSpPr>
        <p:spPr bwMode="auto">
          <a:xfrm>
            <a:off x="4997808" y="4265854"/>
            <a:ext cx="4572001" cy="610031"/>
          </a:xfrm>
          <a:prstGeom prst="rect">
            <a:avLst/>
          </a:prstGeom>
          <a:noFill/>
          <a:ln w="12700" algn="ctr">
            <a:noFill/>
            <a:miter lim="800000"/>
            <a:headEnd/>
            <a:tailEnd/>
          </a:ln>
          <a:effectLst/>
        </p:spPr>
        <p:txBody>
          <a:bodyPr lIns="0" tIns="72000" rIns="0" bIns="44451">
            <a:spAutoFit/>
          </a:bodyPr>
          <a:lstStyle/>
          <a:p>
            <a:pPr marL="239989" lvl="4" defTabSz="1219140" latinLnBrk="0">
              <a:spcBef>
                <a:spcPct val="20000"/>
              </a:spcBef>
              <a:tabLst>
                <a:tab pos="7711690" algn="r"/>
              </a:tabLst>
              <a:defRPr/>
            </a:pPr>
            <a:r>
              <a:rPr lang="en-US" sz="3200" kern="0" dirty="0">
                <a:solidFill>
                  <a:prstClr val="white"/>
                </a:solidFill>
                <a:effectLst>
                  <a:outerShdw blurRad="38100" dist="38100" dir="2700000" algn="tl">
                    <a:srgbClr val="000000"/>
                  </a:outerShdw>
                </a:effectLst>
                <a:latin typeface="Arial" panose="020B0604020202020204" pitchFamily="34" charset="0"/>
                <a:ea typeface="MS PGothic" panose="020B0600070205080204" pitchFamily="34" charset="-128"/>
              </a:rPr>
              <a:t>Attitudes</a:t>
            </a:r>
            <a:endParaRPr lang="en-GB" sz="2400" kern="0" dirty="0">
              <a:solidFill>
                <a:prstClr val="white"/>
              </a:solidFill>
              <a:effectLst>
                <a:outerShdw blurRad="38100" dist="38100" dir="2700000" algn="tl">
                  <a:srgbClr val="000000"/>
                </a:outerShdw>
              </a:effectLst>
              <a:latin typeface="Arial" panose="020B0604020202020204" pitchFamily="34" charset="0"/>
              <a:ea typeface="MS PGothic" panose="020B0600070205080204" pitchFamily="34" charset="-128"/>
            </a:endParaRPr>
          </a:p>
        </p:txBody>
      </p:sp>
      <p:sp>
        <p:nvSpPr>
          <p:cNvPr id="16" name="Rectangle 9"/>
          <p:cNvSpPr>
            <a:spLocks noChangeArrowheads="1"/>
          </p:cNvSpPr>
          <p:nvPr/>
        </p:nvSpPr>
        <p:spPr bwMode="auto">
          <a:xfrm>
            <a:off x="4943094" y="4864102"/>
            <a:ext cx="4572001" cy="930118"/>
          </a:xfrm>
          <a:prstGeom prst="rect">
            <a:avLst/>
          </a:prstGeom>
          <a:noFill/>
          <a:ln w="12700" algn="ctr">
            <a:noFill/>
            <a:miter lim="800000"/>
            <a:headEnd/>
            <a:tailEnd/>
          </a:ln>
          <a:effectLst/>
        </p:spPr>
        <p:txBody>
          <a:bodyPr lIns="0" tIns="72000" rIns="0" bIns="44451">
            <a:spAutoFit/>
          </a:bodyPr>
          <a:lstStyle/>
          <a:p>
            <a:pPr marL="383981" lvl="4" indent="-143992" defTabSz="1219140" latinLnBrk="0">
              <a:spcBef>
                <a:spcPct val="20000"/>
              </a:spcBef>
              <a:buFont typeface="Arial" panose="020B0604020202020204" pitchFamily="34" charset="0"/>
              <a:buChar char="•"/>
              <a:tabLst>
                <a:tab pos="7711690" algn="r"/>
              </a:tabLst>
              <a:defRPr/>
            </a:pPr>
            <a:r>
              <a:rPr lang="en-US" sz="2400" kern="0" dirty="0">
                <a:solidFill>
                  <a:srgbClr val="FFFF00"/>
                </a:solidFill>
                <a:effectLst>
                  <a:outerShdw blurRad="38100" dist="38100" dir="2700000" algn="tl">
                    <a:srgbClr val="000000"/>
                  </a:outerShdw>
                </a:effectLst>
                <a:latin typeface="Arial" panose="020B0604020202020204" pitchFamily="34" charset="0"/>
                <a:ea typeface="MS PGothic" panose="020B0600070205080204" pitchFamily="34" charset="-128"/>
              </a:rPr>
              <a:t>Attitudes to science</a:t>
            </a:r>
          </a:p>
          <a:p>
            <a:pPr marL="383981" lvl="4" indent="-143992" defTabSz="1219140" latinLnBrk="0">
              <a:spcBef>
                <a:spcPct val="20000"/>
              </a:spcBef>
              <a:buFont typeface="Arial" panose="020B0604020202020204" pitchFamily="34" charset="0"/>
              <a:buChar char="•"/>
              <a:tabLst>
                <a:tab pos="7711690" algn="r"/>
              </a:tabLst>
              <a:defRPr/>
            </a:pPr>
            <a:r>
              <a:rPr lang="en-US" sz="2400" kern="0" dirty="0">
                <a:solidFill>
                  <a:srgbClr val="FFFF00"/>
                </a:solidFill>
                <a:effectLst>
                  <a:outerShdw blurRad="38100" dist="38100" dir="2700000" algn="tl">
                    <a:srgbClr val="000000"/>
                  </a:outerShdw>
                </a:effectLst>
                <a:latin typeface="Arial" panose="020B0604020202020204" pitchFamily="34" charset="0"/>
                <a:ea typeface="MS PGothic" panose="020B0600070205080204" pitchFamily="34" charset="-128"/>
              </a:rPr>
              <a:t>Scientific attitudes</a:t>
            </a:r>
            <a:endParaRPr lang="en-GB" sz="2400" kern="0" dirty="0">
              <a:solidFill>
                <a:srgbClr val="FFFF00"/>
              </a:solidFill>
              <a:effectLst>
                <a:outerShdw blurRad="38100" dist="38100" dir="2700000" algn="tl">
                  <a:srgbClr val="000000"/>
                </a:outerShdw>
              </a:effectLst>
              <a:latin typeface="Arial" panose="020B0604020202020204" pitchFamily="34" charset="0"/>
              <a:ea typeface="MS PGothic" panose="020B0600070205080204" pitchFamily="34" charset="-128"/>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543" y="13064"/>
            <a:ext cx="2148477" cy="2148477"/>
          </a:xfrm>
          <a:prstGeom prst="rect">
            <a:avLst/>
          </a:prstGeom>
        </p:spPr>
      </p:pic>
    </p:spTree>
    <p:extLst>
      <p:ext uri="{BB962C8B-B14F-4D97-AF65-F5344CB8AC3E}">
        <p14:creationId xmlns:p14="http://schemas.microsoft.com/office/powerpoint/2010/main" val="172274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2">
                                            <p:txEl>
                                              <p:pRg st="0" end="0"/>
                                            </p:txEl>
                                          </p:spTgt>
                                        </p:tgtEl>
                                        <p:attrNameLst>
                                          <p:attrName>style.visibility</p:attrName>
                                        </p:attrNameLst>
                                      </p:cBhvr>
                                      <p:to>
                                        <p:strVal val="visible"/>
                                      </p:to>
                                    </p:set>
                                    <p:animEffect transition="in" filter="fade">
                                      <p:cBhvr>
                                        <p:cTn id="11" dur="500"/>
                                        <p:tgtEl>
                                          <p:spTgt spid="3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2">
                                            <p:txEl>
                                              <p:pRg st="1" end="1"/>
                                            </p:txEl>
                                          </p:spTgt>
                                        </p:tgtEl>
                                        <p:attrNameLst>
                                          <p:attrName>style.visibility</p:attrName>
                                        </p:attrNameLst>
                                      </p:cBhvr>
                                      <p:to>
                                        <p:strVal val="visible"/>
                                      </p:to>
                                    </p:set>
                                    <p:animEffect transition="in" filter="fade">
                                      <p:cBhvr>
                                        <p:cTn id="16" dur="500"/>
                                        <p:tgtEl>
                                          <p:spTgt spid="32">
                                            <p:txEl>
                                              <p:pRg st="1" end="1"/>
                                            </p:tx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072142"/>
                                        </p:tgtEl>
                                        <p:attrNameLst>
                                          <p:attrName>style.visibility</p:attrName>
                                        </p:attrNameLst>
                                      </p:cBhvr>
                                      <p:to>
                                        <p:strVal val="visible"/>
                                      </p:to>
                                    </p:set>
                                    <p:animEffect transition="in" filter="wipe(left)">
                                      <p:cBhvr>
                                        <p:cTn id="20" dur="1000"/>
                                        <p:tgtEl>
                                          <p:spTgt spid="107214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72138"/>
                                        </p:tgtEl>
                                        <p:attrNameLst>
                                          <p:attrName>style.visibility</p:attrName>
                                        </p:attrNameLst>
                                      </p:cBhvr>
                                      <p:to>
                                        <p:strVal val="visible"/>
                                      </p:to>
                                    </p:set>
                                    <p:animEffect transition="in" filter="wipe(left)">
                                      <p:cBhvr>
                                        <p:cTn id="23" dur="1000"/>
                                        <p:tgtEl>
                                          <p:spTgt spid="1072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2138" grpId="0" animBg="1"/>
      <p:bldP spid="1072142" grpId="0" animBg="1"/>
      <p:bldP spid="32" grpId="0" uiExpand="1" build="p"/>
      <p:bldP spid="16" grpId="0"/>
    </p:bldLst>
  </p:timing>
</p:sld>
</file>

<file path=ppt/theme/theme1.xml><?xml version="1.0" encoding="utf-8"?>
<a:theme xmlns:a="http://schemas.openxmlformats.org/drawingml/2006/main" name="OECD_PISA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5A9000"/>
        </a:solidFill>
        <a:ln>
          <a:noFill/>
        </a:ln>
      </a:spPr>
      <a:bodyPr anchor="ctr"/>
      <a:lstStyle>
        <a:defPPr>
          <a:defRPr sz="1200" dirty="0">
            <a:solidFill>
              <a:schemeClr val="bg1"/>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Ciscopresentationwhite 10 3 06">
  <a:themeElements>
    <a:clrScheme name="Ciscopresentationwhite 10 3 06 1">
      <a:dk1>
        <a:srgbClr val="000000"/>
      </a:dk1>
      <a:lt1>
        <a:srgbClr val="FFFFFF"/>
      </a:lt1>
      <a:dk2>
        <a:srgbClr val="0183B7"/>
      </a:dk2>
      <a:lt2>
        <a:srgbClr val="8E8E95"/>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Ciscopresentationwhite 10 3 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iscopresentationwhite 10 3 06 1">
        <a:dk1>
          <a:srgbClr val="000000"/>
        </a:dk1>
        <a:lt1>
          <a:srgbClr val="FFFFFF"/>
        </a:lt1>
        <a:dk2>
          <a:srgbClr val="0183B7"/>
        </a:dk2>
        <a:lt2>
          <a:srgbClr val="8E8E95"/>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5975</TotalTime>
  <Words>2205</Words>
  <Application>Microsoft Office PowerPoint</Application>
  <PresentationFormat>Widescreen</PresentationFormat>
  <Paragraphs>286</Paragraphs>
  <Slides>29</Slides>
  <Notes>16</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29</vt:i4>
      </vt:variant>
    </vt:vector>
  </HeadingPairs>
  <TitlesOfParts>
    <vt:vector size="47" baseType="lpstr">
      <vt:lpstr>Arial Unicode MS</vt:lpstr>
      <vt:lpstr>HelveticaNeueLT Std</vt:lpstr>
      <vt:lpstr>HelveticaNeueLT Std Med</vt:lpstr>
      <vt:lpstr>맑은 고딕</vt:lpstr>
      <vt:lpstr>MS PGothic</vt:lpstr>
      <vt:lpstr>MS PGothic</vt:lpstr>
      <vt:lpstr>Arial</vt:lpstr>
      <vt:lpstr>Calibri</vt:lpstr>
      <vt:lpstr>Comic Sans MS</vt:lpstr>
      <vt:lpstr>Georgia</vt:lpstr>
      <vt:lpstr>Times New Roman</vt:lpstr>
      <vt:lpstr>Wingdings</vt:lpstr>
      <vt:lpstr>OECD_PISA_theme</vt:lpstr>
      <vt:lpstr>Ciscopresentationwhite 10 3 06</vt:lpstr>
      <vt:lpstr>Custom Design</vt:lpstr>
      <vt:lpstr>3_Custom Design</vt:lpstr>
      <vt:lpstr>5_Custom Design</vt:lpstr>
      <vt:lpstr>1_Custom Design</vt:lpstr>
      <vt:lpstr>PowerPoint Presentation</vt:lpstr>
      <vt:lpstr>OECD instruments</vt:lpstr>
      <vt:lpstr>The ‘big’ trends</vt:lpstr>
      <vt:lpstr>Some criteria</vt:lpstr>
      <vt:lpstr>Measuring learning outcomes at school </vt:lpstr>
      <vt:lpstr>PISA 2015 </vt:lpstr>
      <vt:lpstr>   </vt:lpstr>
      <vt:lpstr>   </vt:lpstr>
      <vt:lpstr>   </vt:lpstr>
      <vt:lpstr>   </vt:lpstr>
      <vt:lpstr>Measuring learning outcomes at school </vt:lpstr>
      <vt:lpstr>PowerPoint Presentation</vt:lpstr>
      <vt:lpstr>PISA</vt:lpstr>
      <vt:lpstr>PowerPoint Presentation</vt:lpstr>
      <vt:lpstr>Measuring learning outcomes at school </vt:lpstr>
      <vt:lpstr>Memorisation is less useful as problems become more difficult (OECD average)</vt:lpstr>
      <vt:lpstr>Control strategies are always helpful but less so as problems become more difficult (OECD average)</vt:lpstr>
      <vt:lpstr>Elaboration strategies are more useful as problems become more difficult (OECD average)</vt:lpstr>
      <vt:lpstr>Teaching and learning strategies in mathematics</vt:lpstr>
      <vt:lpstr>Approaches to teaching</vt:lpstr>
      <vt:lpstr>Measuring early learning  </vt:lpstr>
      <vt:lpstr>International Early Learning and Child Well-being Study</vt:lpstr>
      <vt:lpstr>International Early Learning and Child Well-being Study</vt:lpstr>
      <vt:lpstr>Measuring adult skills </vt:lpstr>
      <vt:lpstr>Numeracy proficiency levels</vt:lpstr>
      <vt:lpstr>PowerPoint Presentation</vt:lpstr>
      <vt:lpstr>Digital problem-solving skills (PIAAC)</vt:lpstr>
      <vt:lpstr>Some methodological challenges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HAN jeong min</dc:creator>
  <cp:lastModifiedBy>SCHLEICHER Andreas, EDU</cp:lastModifiedBy>
  <cp:revision>501</cp:revision>
  <cp:lastPrinted>2014-09-09T11:19:18Z</cp:lastPrinted>
  <dcterms:created xsi:type="dcterms:W3CDTF">2013-11-20T01:13:27Z</dcterms:created>
  <dcterms:modified xsi:type="dcterms:W3CDTF">2017-04-13T15:17:46Z</dcterms:modified>
</cp:coreProperties>
</file>