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4113" r:id="rId2"/>
    <p:sldMasterId id="2147484117" r:id="rId3"/>
    <p:sldMasterId id="2147484121" r:id="rId4"/>
    <p:sldMasterId id="2147484125" r:id="rId5"/>
    <p:sldMasterId id="2147484129" r:id="rId6"/>
    <p:sldMasterId id="2147484133" r:id="rId7"/>
  </p:sldMasterIdLst>
  <p:notesMasterIdLst>
    <p:notesMasterId r:id="rId20"/>
  </p:notesMasterIdLst>
  <p:handoutMasterIdLst>
    <p:handoutMasterId r:id="rId21"/>
  </p:handoutMasterIdLst>
  <p:sldIdLst>
    <p:sldId id="837" r:id="rId8"/>
    <p:sldId id="838" r:id="rId9"/>
    <p:sldId id="919" r:id="rId10"/>
    <p:sldId id="840" r:id="rId11"/>
    <p:sldId id="854" r:id="rId12"/>
    <p:sldId id="921" r:id="rId13"/>
    <p:sldId id="845" r:id="rId14"/>
    <p:sldId id="857" r:id="rId15"/>
    <p:sldId id="858" r:id="rId16"/>
    <p:sldId id="852" r:id="rId17"/>
    <p:sldId id="849" r:id="rId18"/>
    <p:sldId id="923" r:id="rId19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2286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4572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6858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9144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1430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13716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16002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1828800" algn="l" defTabSz="457200" rtl="0" fontAlgn="auto" latinLnBrk="0" hangingPunct="0">
      <a:lnSpc>
        <a:spcPts val="26300"/>
      </a:lnSpc>
      <a:spcBef>
        <a:spcPts val="0"/>
      </a:spcBef>
      <a:spcAft>
        <a:spcPts val="0"/>
      </a:spcAft>
      <a:buClrTx/>
      <a:buSzTx/>
      <a:buFontTx/>
      <a:buNone/>
      <a:tabLst/>
      <a:defRPr kumimoji="0" sz="14000" b="1" i="0" u="none" strike="noStrike" cap="none" spc="0" normalizeH="0" baseline="0">
        <a:ln>
          <a:noFill/>
        </a:ln>
        <a:solidFill>
          <a:srgbClr val="A07B3C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m Almansori" initials="SA" lastIdx="1" clrIdx="0">
    <p:extLst>
      <p:ext uri="{19B8F6BF-5375-455C-9EA6-DF929625EA0E}">
        <p15:presenceInfo xmlns:p15="http://schemas.microsoft.com/office/powerpoint/2012/main" userId="S-1-5-21-518262349-1682996317-1305881851-1609411" providerId="AD"/>
      </p:ext>
    </p:extLst>
  </p:cmAuthor>
  <p:cmAuthor id="2" name="Gareth James Williams" initials="GW" lastIdx="6" clrIdx="1">
    <p:extLst>
      <p:ext uri="{19B8F6BF-5375-455C-9EA6-DF929625EA0E}">
        <p15:presenceInfo xmlns:p15="http://schemas.microsoft.com/office/powerpoint/2012/main" userId="S::gareth.williams@moe.gov.ae::5e471e94-4b6a-450f-b3f2-481d4893b4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9"/>
    <a:srgbClr val="717272"/>
    <a:srgbClr val="AB6A6A"/>
    <a:srgbClr val="C6A152"/>
    <a:srgbClr val="C6A252"/>
    <a:srgbClr val="D9BD82"/>
    <a:srgbClr val="DBCDA6"/>
    <a:srgbClr val="9D9E9D"/>
    <a:srgbClr val="4F825F"/>
    <a:srgbClr val="A1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16" autoAdjust="0"/>
    <p:restoredTop sz="94660"/>
  </p:normalViewPr>
  <p:slideViewPr>
    <p:cSldViewPr snapToGrid="0">
      <p:cViewPr varScale="1">
        <p:scale>
          <a:sx n="43" d="100"/>
          <a:sy n="43" d="100"/>
        </p:scale>
        <p:origin x="98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16FA-9040-49DA-83DD-C7C1D3870931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8FDF4-8313-4C63-B78F-24ADBDDB9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7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1545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5.png"/><Relationship Id="rId2" Type="http://schemas.openxmlformats.org/officeDocument/2006/relationships/tags" Target="../tags/tag3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5.png"/><Relationship Id="rId2" Type="http://schemas.openxmlformats.org/officeDocument/2006/relationships/tags" Target="../tags/tag5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5.png"/><Relationship Id="rId2" Type="http://schemas.openxmlformats.org/officeDocument/2006/relationships/tags" Target="../tags/tag6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9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5.png"/><Relationship Id="rId2" Type="http://schemas.openxmlformats.org/officeDocument/2006/relationships/tags" Target="../tags/tag8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5.png"/><Relationship Id="rId2" Type="http://schemas.openxmlformats.org/officeDocument/2006/relationships/tags" Target="../tags/tag10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tags" Target="../tags/tag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العنوان الرئيسي"/>
          <p:cNvSpPr txBox="1">
            <a:spLocks noGrp="1"/>
          </p:cNvSpPr>
          <p:nvPr>
            <p:ph type="body" sz="quarter" idx="13"/>
          </p:nvPr>
        </p:nvSpPr>
        <p:spPr>
          <a:xfrm>
            <a:off x="1858269" y="5695541"/>
            <a:ext cx="12924850" cy="2100834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 defTabSz="457200" rtl="1">
              <a:lnSpc>
                <a:spcPts val="26300"/>
              </a:lnSpc>
              <a:defRPr sz="14000" b="1">
                <a:solidFill>
                  <a:srgbClr val="A07B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العنوان الرئيسي</a:t>
            </a:r>
          </a:p>
        </p:txBody>
      </p:sp>
      <p:sp>
        <p:nvSpPr>
          <p:cNvPr id="16" name="معالي المهندس حسين بن إبراهيم الحمادي…"/>
          <p:cNvSpPr txBox="1">
            <a:spLocks noGrp="1"/>
          </p:cNvSpPr>
          <p:nvPr>
            <p:ph type="body" sz="quarter" idx="14"/>
          </p:nvPr>
        </p:nvSpPr>
        <p:spPr>
          <a:xfrm>
            <a:off x="1650471" y="7873656"/>
            <a:ext cx="7623149" cy="123961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r" defTabSz="457200">
              <a:lnSpc>
                <a:spcPts val="7600"/>
              </a:lnSpc>
              <a:defRPr sz="3333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معالي المهندس حسين بن إبراهيم الحمادي</a:t>
            </a:r>
            <a:endParaRPr sz="1200" b="0"/>
          </a:p>
          <a:p>
            <a:pPr algn="r" defTabSz="457200">
              <a:lnSpc>
                <a:spcPts val="7600"/>
              </a:lnSpc>
              <a:defRPr sz="3333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وزير التربية والتعليم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05569607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48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325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MOCA_bg_gradien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038" y="4318000"/>
            <a:ext cx="23185966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 bwMode="ltGray">
          <a:xfrm>
            <a:off x="4" y="4318000"/>
            <a:ext cx="1198034" cy="46735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600" b="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3131430" y="12708653"/>
            <a:ext cx="18482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solidFill>
                  <a:srgbClr val="000000"/>
                </a:solidFill>
                <a:latin typeface="Century Gothic"/>
                <a:ea typeface="ＭＳ Ｐゴシック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3131430" y="13026123"/>
            <a:ext cx="6064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3131431" y="13346838"/>
            <a:ext cx="535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7" name="doc id"/>
          <p:cNvSpPr>
            <a:spLocks noChangeArrowheads="1"/>
          </p:cNvSpPr>
          <p:nvPr userDrawn="1"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131429" y="4656295"/>
            <a:ext cx="18121142" cy="984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>
              <a:defRPr sz="6399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131429" y="6764805"/>
            <a:ext cx="18121142" cy="430888"/>
          </a:xfrm>
        </p:spPr>
        <p:txBody>
          <a:bodyPr wrap="square">
            <a:spAutoFit/>
          </a:bodyPr>
          <a:lstStyle>
            <a:lvl1pPr algn="ctr">
              <a:defRPr sz="28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0" name="Document type" hidden="1"/>
          <p:cNvSpPr txBox="1">
            <a:spLocks noChangeArrowheads="1"/>
          </p:cNvSpPr>
          <p:nvPr userDrawn="1"/>
        </p:nvSpPr>
        <p:spPr bwMode="auto">
          <a:xfrm>
            <a:off x="6108313" y="8319318"/>
            <a:ext cx="12167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x-none"/>
            </a:pPr>
            <a:r>
              <a:rPr sz="2800" b="0" kern="1200" dirty="0">
                <a:solidFill>
                  <a:srgbClr val="FFFFFF"/>
                </a:solidFill>
                <a:latin typeface="Century Gothic"/>
                <a:ea typeface="ＭＳ Ｐゴシック"/>
              </a:rPr>
              <a:t>Document type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19738437" y="9192377"/>
            <a:ext cx="4747162" cy="452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530" r="68583" b="14925"/>
          <a:stretch/>
        </p:blipFill>
        <p:spPr>
          <a:xfrm>
            <a:off x="10363381" y="259080"/>
            <a:ext cx="3860796" cy="3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97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66521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422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242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325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MOCA_bg_gradien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038" y="4318000"/>
            <a:ext cx="23185966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 bwMode="ltGray">
          <a:xfrm>
            <a:off x="4" y="4318000"/>
            <a:ext cx="1198034" cy="46735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600" b="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3131430" y="12708653"/>
            <a:ext cx="18482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solidFill>
                  <a:srgbClr val="000000"/>
                </a:solidFill>
                <a:latin typeface="Century Gothic"/>
                <a:ea typeface="ＭＳ Ｐゴシック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3131430" y="13026123"/>
            <a:ext cx="6064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3131431" y="13346838"/>
            <a:ext cx="535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7" name="doc id"/>
          <p:cNvSpPr>
            <a:spLocks noChangeArrowheads="1"/>
          </p:cNvSpPr>
          <p:nvPr userDrawn="1"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131429" y="4656295"/>
            <a:ext cx="18121142" cy="984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>
              <a:defRPr sz="6399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131429" y="6764805"/>
            <a:ext cx="18121142" cy="430888"/>
          </a:xfrm>
        </p:spPr>
        <p:txBody>
          <a:bodyPr wrap="square">
            <a:spAutoFit/>
          </a:bodyPr>
          <a:lstStyle>
            <a:lvl1pPr algn="ctr">
              <a:defRPr sz="28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0" name="Document type" hidden="1"/>
          <p:cNvSpPr txBox="1">
            <a:spLocks noChangeArrowheads="1"/>
          </p:cNvSpPr>
          <p:nvPr userDrawn="1"/>
        </p:nvSpPr>
        <p:spPr bwMode="auto">
          <a:xfrm>
            <a:off x="6108313" y="8319318"/>
            <a:ext cx="12167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x-none"/>
            </a:pPr>
            <a:r>
              <a:rPr sz="2800" b="0" kern="1200" dirty="0">
                <a:solidFill>
                  <a:srgbClr val="FFFFFF"/>
                </a:solidFill>
                <a:latin typeface="Century Gothic"/>
                <a:ea typeface="ＭＳ Ｐゴシック"/>
              </a:rPr>
              <a:t>Document type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19738437" y="9192377"/>
            <a:ext cx="4747162" cy="452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530" r="68583" b="14925"/>
          <a:stretch/>
        </p:blipFill>
        <p:spPr>
          <a:xfrm>
            <a:off x="10363381" y="259080"/>
            <a:ext cx="3860796" cy="3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82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66521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734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677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325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MOCA_bg_gradien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038" y="4318000"/>
            <a:ext cx="23185966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 bwMode="ltGray">
          <a:xfrm>
            <a:off x="4" y="4318000"/>
            <a:ext cx="1198034" cy="46735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600" b="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3131430" y="12708653"/>
            <a:ext cx="18482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solidFill>
                  <a:srgbClr val="000000"/>
                </a:solidFill>
                <a:latin typeface="Century Gothic"/>
                <a:ea typeface="ＭＳ Ｐゴシック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3131430" y="13026123"/>
            <a:ext cx="6064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3131431" y="13346838"/>
            <a:ext cx="535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7" name="doc id"/>
          <p:cNvSpPr>
            <a:spLocks noChangeArrowheads="1"/>
          </p:cNvSpPr>
          <p:nvPr userDrawn="1"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131429" y="4656295"/>
            <a:ext cx="18121142" cy="984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>
              <a:defRPr sz="6399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131429" y="6764805"/>
            <a:ext cx="18121142" cy="430888"/>
          </a:xfrm>
        </p:spPr>
        <p:txBody>
          <a:bodyPr wrap="square">
            <a:spAutoFit/>
          </a:bodyPr>
          <a:lstStyle>
            <a:lvl1pPr algn="ctr">
              <a:defRPr sz="28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0" name="Document type" hidden="1"/>
          <p:cNvSpPr txBox="1">
            <a:spLocks noChangeArrowheads="1"/>
          </p:cNvSpPr>
          <p:nvPr userDrawn="1"/>
        </p:nvSpPr>
        <p:spPr bwMode="auto">
          <a:xfrm>
            <a:off x="6108313" y="8319318"/>
            <a:ext cx="12167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x-none"/>
            </a:pPr>
            <a:r>
              <a:rPr sz="2800" b="0" kern="1200" dirty="0">
                <a:solidFill>
                  <a:srgbClr val="FFFFFF"/>
                </a:solidFill>
                <a:latin typeface="Century Gothic"/>
                <a:ea typeface="ＭＳ Ｐゴシック"/>
              </a:rPr>
              <a:t>Document type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19738437" y="9192377"/>
            <a:ext cx="4747162" cy="452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530" r="68583" b="14925"/>
          <a:stretch/>
        </p:blipFill>
        <p:spPr>
          <a:xfrm>
            <a:off x="10363381" y="259080"/>
            <a:ext cx="3860796" cy="3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39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66521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7719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049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-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ackground_gold filter.jpg" descr="background_gold fil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24384001" cy="1371257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08349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325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MOCA_bg_gradien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038" y="4318000"/>
            <a:ext cx="23185966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 bwMode="ltGray">
          <a:xfrm>
            <a:off x="4" y="4318000"/>
            <a:ext cx="1198034" cy="46735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600" b="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3131430" y="12708653"/>
            <a:ext cx="18482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solidFill>
                  <a:srgbClr val="000000"/>
                </a:solidFill>
                <a:latin typeface="Century Gothic"/>
                <a:ea typeface="ＭＳ Ｐゴシック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3131430" y="13026123"/>
            <a:ext cx="6064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3131431" y="13346838"/>
            <a:ext cx="535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7" name="doc id"/>
          <p:cNvSpPr>
            <a:spLocks noChangeArrowheads="1"/>
          </p:cNvSpPr>
          <p:nvPr userDrawn="1"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131429" y="4656295"/>
            <a:ext cx="18121142" cy="984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>
              <a:defRPr sz="6399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131429" y="6764805"/>
            <a:ext cx="18121142" cy="430888"/>
          </a:xfrm>
        </p:spPr>
        <p:txBody>
          <a:bodyPr wrap="square">
            <a:spAutoFit/>
          </a:bodyPr>
          <a:lstStyle>
            <a:lvl1pPr algn="ctr">
              <a:defRPr sz="28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0" name="Document type" hidden="1"/>
          <p:cNvSpPr txBox="1">
            <a:spLocks noChangeArrowheads="1"/>
          </p:cNvSpPr>
          <p:nvPr userDrawn="1"/>
        </p:nvSpPr>
        <p:spPr bwMode="auto">
          <a:xfrm>
            <a:off x="6108313" y="8319318"/>
            <a:ext cx="12167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x-none"/>
            </a:pPr>
            <a:r>
              <a:rPr sz="2800" b="0" kern="1200" dirty="0">
                <a:solidFill>
                  <a:srgbClr val="FFFFFF"/>
                </a:solidFill>
                <a:latin typeface="Century Gothic"/>
                <a:ea typeface="ＭＳ Ｐゴシック"/>
              </a:rPr>
              <a:t>Document type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19738437" y="9192377"/>
            <a:ext cx="4747162" cy="452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530" r="68583" b="14925"/>
          <a:stretch/>
        </p:blipFill>
        <p:spPr>
          <a:xfrm>
            <a:off x="10363381" y="259080"/>
            <a:ext cx="3860796" cy="3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4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66521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2454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960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325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MOCA_bg_gradien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038" y="4318000"/>
            <a:ext cx="23185966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 bwMode="ltGray">
          <a:xfrm>
            <a:off x="4" y="4318000"/>
            <a:ext cx="1198034" cy="46735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600" b="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3131430" y="12708653"/>
            <a:ext cx="18482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solidFill>
                  <a:srgbClr val="000000"/>
                </a:solidFill>
                <a:latin typeface="Century Gothic"/>
                <a:ea typeface="ＭＳ Ｐゴシック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3131430" y="13026123"/>
            <a:ext cx="6064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3131431" y="13346838"/>
            <a:ext cx="535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7" name="doc id"/>
          <p:cNvSpPr>
            <a:spLocks noChangeArrowheads="1"/>
          </p:cNvSpPr>
          <p:nvPr userDrawn="1"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131429" y="4656295"/>
            <a:ext cx="18121142" cy="984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>
              <a:defRPr sz="6399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131429" y="6764805"/>
            <a:ext cx="18121142" cy="430888"/>
          </a:xfrm>
        </p:spPr>
        <p:txBody>
          <a:bodyPr wrap="square">
            <a:spAutoFit/>
          </a:bodyPr>
          <a:lstStyle>
            <a:lvl1pPr algn="ctr">
              <a:defRPr sz="28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0" name="Document type" hidden="1"/>
          <p:cNvSpPr txBox="1">
            <a:spLocks noChangeArrowheads="1"/>
          </p:cNvSpPr>
          <p:nvPr userDrawn="1"/>
        </p:nvSpPr>
        <p:spPr bwMode="auto">
          <a:xfrm>
            <a:off x="6108313" y="8319318"/>
            <a:ext cx="12167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x-none"/>
            </a:pPr>
            <a:r>
              <a:rPr sz="2800" b="0" kern="1200" dirty="0">
                <a:solidFill>
                  <a:srgbClr val="FFFFFF"/>
                </a:solidFill>
                <a:latin typeface="Century Gothic"/>
                <a:ea typeface="ＭＳ Ｐゴシック"/>
              </a:rPr>
              <a:t>Document type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19738437" y="9192377"/>
            <a:ext cx="4747162" cy="452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530" r="68583" b="14925"/>
          <a:stretch/>
        </p:blipFill>
        <p:spPr>
          <a:xfrm>
            <a:off x="10363381" y="259080"/>
            <a:ext cx="3860796" cy="3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66521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1908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39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E0C54-4C0C-584C-BAD2-693835D4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4834" y="-35427"/>
            <a:ext cx="17586823" cy="1719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80648D-B974-1C43-81F6-5BF6E9AC5A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00"/>
            <a:ext cx="24384000" cy="136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18282"/>
            <a:ext cx="4897319" cy="2005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99C23-58F4-044D-A15C-A93446B9CD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132" y="11473670"/>
            <a:ext cx="2324050" cy="15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946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ge 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ackground_white- page ribbon.jpg" descr="background_white- page ribb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4"/>
            <a:ext cx="24384001" cy="1371257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"/>
          <p:cNvSpPr txBox="1"/>
          <p:nvPr/>
        </p:nvSpPr>
        <p:spPr>
          <a:xfrm>
            <a:off x="11704726" y="12813570"/>
            <a:ext cx="754580" cy="5285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/>
          <a:p>
            <a:pPr algn="r" defTabSz="1828800">
              <a:lnSpc>
                <a:spcPct val="100000"/>
              </a:lnSpc>
              <a:defRPr sz="2400" b="0">
                <a:solidFill>
                  <a:srgbClr val="888888"/>
                </a:solidFill>
              </a:defRPr>
            </a:pPr>
            <a:endParaRPr sz="2400" b="0">
              <a:solidFill>
                <a:srgbClr val="888888"/>
              </a:solidFill>
            </a:endParaRP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7319" cy="200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263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hi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flipH="1">
            <a:off x="1858543" y="12260874"/>
            <a:ext cx="2066691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9719BED-2A31-6144-9F5A-9D47C0324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6724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7264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whi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_white filter.jpg" descr="background_white filter.jpg"/>
          <p:cNvPicPr>
            <a:picLocks noChangeAspect="1"/>
          </p:cNvPicPr>
          <p:nvPr userDrawn="1"/>
        </p:nvPicPr>
        <p:blipFill rotWithShape="1">
          <a:blip r:embed="rId2"/>
          <a:srcRect t="89401"/>
          <a:stretch/>
        </p:blipFill>
        <p:spPr>
          <a:xfrm>
            <a:off x="0" y="12260874"/>
            <a:ext cx="24384000" cy="145341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1"/>
          <p:cNvSpPr txBox="1">
            <a:spLocks noGrp="1"/>
          </p:cNvSpPr>
          <p:nvPr>
            <p:ph type="body" sz="quarter" idx="13"/>
          </p:nvPr>
        </p:nvSpPr>
        <p:spPr>
          <a:xfrm>
            <a:off x="6487579" y="821801"/>
            <a:ext cx="16776846" cy="1069072"/>
          </a:xfrm>
          <a:prstGeom prst="rect">
            <a:avLst/>
          </a:prstGeom>
        </p:spPr>
        <p:txBody>
          <a:bodyPr lIns="108850" tIns="108850" rIns="108850" bIns="108850" anchor="ctr">
            <a:spAutoFit/>
          </a:bodyPr>
          <a:lstStyle>
            <a:lvl1pPr algn="r" defTabSz="2177003" rtl="1">
              <a:defRPr sz="6000" b="1">
                <a:solidFill>
                  <a:srgbClr val="B598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العنوان الفرعي</a:t>
            </a:r>
          </a:p>
        </p:txBody>
      </p:sp>
      <p:sp>
        <p:nvSpPr>
          <p:cNvPr id="51" name="Text"/>
          <p:cNvSpPr txBox="1"/>
          <p:nvPr/>
        </p:nvSpPr>
        <p:spPr>
          <a:xfrm>
            <a:off x="11704726" y="12813570"/>
            <a:ext cx="754580" cy="5285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/>
          <a:p>
            <a:pPr algn="r" defTabSz="1828800">
              <a:lnSpc>
                <a:spcPct val="100000"/>
              </a:lnSpc>
              <a:defRPr sz="2400" b="0">
                <a:solidFill>
                  <a:srgbClr val="888888"/>
                </a:solidFill>
              </a:defRPr>
            </a:pPr>
            <a:endParaRPr sz="2400" b="0">
              <a:solidFill>
                <a:srgbClr val="888888"/>
              </a:solidFill>
            </a:endParaRPr>
          </a:p>
        </p:txBody>
      </p:sp>
      <p:sp>
        <p:nvSpPr>
          <p:cNvPr id="52" name="Rectangle"/>
          <p:cNvSpPr/>
          <p:nvPr/>
        </p:nvSpPr>
        <p:spPr>
          <a:xfrm>
            <a:off x="6487579" y="1921725"/>
            <a:ext cx="2610957" cy="334450"/>
          </a:xfrm>
          <a:prstGeom prst="rect">
            <a:avLst/>
          </a:prstGeom>
          <a:solidFill>
            <a:srgbClr val="BCBD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12260874"/>
            <a:ext cx="20666915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 userDrawn="1"/>
        </p:nvSpPr>
        <p:spPr>
          <a:xfrm>
            <a:off x="11506200" y="12801600"/>
            <a:ext cx="13716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fld id="{5E771D76-5296-874C-81D4-B084FE9333F3}" type="slidenum">
              <a:rPr lang="en-US" sz="2400" b="0" smtClean="0">
                <a:solidFill>
                  <a:srgbClr val="44546A"/>
                </a:solidFill>
              </a:rPr>
              <a:pPr algn="ctr">
                <a:lnSpc>
                  <a:spcPct val="100000"/>
                </a:lnSpc>
              </a:pPr>
              <a:t>‹#›</a:t>
            </a:fld>
            <a:endParaRPr lang="en-US" sz="2400" b="0">
              <a:solidFill>
                <a:srgbClr val="44546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0" y="120524"/>
            <a:ext cx="4897319" cy="2005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132" y="11473670"/>
            <a:ext cx="2324050" cy="15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1965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1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</p:spPr>
        <p:txBody>
          <a:bodyPr/>
          <a:lstStyle/>
          <a:p>
            <a:fld id="{2710604F-6D59-4362-A0E8-56DB79831F6B}" type="datetime1">
              <a:rPr lang="en-US" smtClean="0"/>
              <a:pPr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72370" y="12919571"/>
            <a:ext cx="9645608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890D-CDAB-44D0-8006-C421ED1CB2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325" y="3244"/>
          <a:ext cx="431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" y="3244"/>
                        <a:ext cx="431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MOCA_bg_gradien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198038" y="4318000"/>
            <a:ext cx="23185966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 userDrawn="1"/>
        </p:nvSpPr>
        <p:spPr bwMode="ltGray">
          <a:xfrm>
            <a:off x="4" y="4318000"/>
            <a:ext cx="1198034" cy="46735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600" b="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3131430" y="12708653"/>
            <a:ext cx="18482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solidFill>
                  <a:srgbClr val="000000"/>
                </a:solidFill>
                <a:latin typeface="Century Gothic"/>
                <a:ea typeface="ＭＳ Ｐゴシック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3131430" y="13026123"/>
            <a:ext cx="60641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3131431" y="13346838"/>
            <a:ext cx="5352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8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18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7" name="doc id"/>
          <p:cNvSpPr>
            <a:spLocks noChangeArrowheads="1"/>
          </p:cNvSpPr>
          <p:nvPr userDrawn="1"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 userDrawn="1">
            <p:ph type="ctrTitle"/>
          </p:nvPr>
        </p:nvSpPr>
        <p:spPr bwMode="auto">
          <a:xfrm>
            <a:off x="3131429" y="4656295"/>
            <a:ext cx="18121142" cy="98488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>
              <a:defRPr sz="6399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 userDrawn="1">
            <p:ph type="subTitle" idx="1"/>
          </p:nvPr>
        </p:nvSpPr>
        <p:spPr bwMode="auto">
          <a:xfrm>
            <a:off x="3131429" y="6764805"/>
            <a:ext cx="18121142" cy="430888"/>
          </a:xfrm>
        </p:spPr>
        <p:txBody>
          <a:bodyPr wrap="square">
            <a:spAutoFit/>
          </a:bodyPr>
          <a:lstStyle>
            <a:lvl1pPr algn="ctr">
              <a:defRPr sz="2800" cap="all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0" name="Document type" hidden="1"/>
          <p:cNvSpPr txBox="1">
            <a:spLocks noChangeArrowheads="1"/>
          </p:cNvSpPr>
          <p:nvPr userDrawn="1"/>
        </p:nvSpPr>
        <p:spPr bwMode="auto">
          <a:xfrm>
            <a:off x="6108313" y="8319318"/>
            <a:ext cx="12167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x-none"/>
            </a:pPr>
            <a:r>
              <a:rPr sz="2800" b="0" kern="1200" dirty="0">
                <a:solidFill>
                  <a:srgbClr val="FFFFFF"/>
                </a:solidFill>
                <a:latin typeface="Century Gothic"/>
                <a:ea typeface="ＭＳ Ｐゴシック"/>
              </a:rPr>
              <a:t>Document type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19738437" y="9192377"/>
            <a:ext cx="4747162" cy="452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2530" r="68583" b="14925"/>
          <a:stretch/>
        </p:blipFill>
        <p:spPr>
          <a:xfrm>
            <a:off x="10363381" y="259080"/>
            <a:ext cx="3860796" cy="3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1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66521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123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3" Type="http://schemas.openxmlformats.org/officeDocument/2006/relationships/slideLayout" Target="../slideLayouts/slideLayout10.xml"/><Relationship Id="rId21" Type="http://schemas.openxmlformats.org/officeDocument/2006/relationships/tags" Target="../tags/tag17.xml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" Type="http://schemas.openxmlformats.org/officeDocument/2006/relationships/slideLayout" Target="../slideLayouts/slideLayout9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24" Type="http://schemas.openxmlformats.org/officeDocument/2006/relationships/image" Target="../media/image12.png"/><Relationship Id="rId5" Type="http://schemas.openxmlformats.org/officeDocument/2006/relationships/vmlDrawing" Target="../drawings/vmlDrawing2.vml"/><Relationship Id="rId15" Type="http://schemas.openxmlformats.org/officeDocument/2006/relationships/tags" Target="../tags/tag11.xml"/><Relationship Id="rId23" Type="http://schemas.openxmlformats.org/officeDocument/2006/relationships/image" Target="../media/image11.emf"/><Relationship Id="rId10" Type="http://schemas.openxmlformats.org/officeDocument/2006/relationships/tags" Target="../tags/tag6.xml"/><Relationship Id="rId19" Type="http://schemas.openxmlformats.org/officeDocument/2006/relationships/tags" Target="../tags/tag15.xml"/><Relationship Id="rId4" Type="http://schemas.openxmlformats.org/officeDocument/2006/relationships/theme" Target="../theme/theme2.xml"/><Relationship Id="rId9" Type="http://schemas.openxmlformats.org/officeDocument/2006/relationships/tags" Target="../tags/tag5.xml"/><Relationship Id="rId14" Type="http://schemas.openxmlformats.org/officeDocument/2006/relationships/tags" Target="../tags/tag10.xml"/><Relationship Id="rId22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3" Type="http://schemas.openxmlformats.org/officeDocument/2006/relationships/slideLayout" Target="../slideLayouts/slideLayout13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1" Type="http://schemas.openxmlformats.org/officeDocument/2006/relationships/slideLayout" Target="../slideLayouts/slideLayout11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image" Target="../media/image12.png"/><Relationship Id="rId5" Type="http://schemas.openxmlformats.org/officeDocument/2006/relationships/vmlDrawing" Target="../drawings/vmlDrawing4.vml"/><Relationship Id="rId15" Type="http://schemas.openxmlformats.org/officeDocument/2006/relationships/tags" Target="../tags/tag28.xml"/><Relationship Id="rId23" Type="http://schemas.openxmlformats.org/officeDocument/2006/relationships/image" Target="../media/image11.emf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4" Type="http://schemas.openxmlformats.org/officeDocument/2006/relationships/theme" Target="../theme/theme3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oleObject" Target="../embeddings/oleObject4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3" Type="http://schemas.openxmlformats.org/officeDocument/2006/relationships/slideLayout" Target="../slideLayouts/slideLayout16.xml"/><Relationship Id="rId21" Type="http://schemas.openxmlformats.org/officeDocument/2006/relationships/tags" Target="../tags/tag51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12.png"/><Relationship Id="rId5" Type="http://schemas.openxmlformats.org/officeDocument/2006/relationships/vmlDrawing" Target="../drawings/vmlDrawing6.vml"/><Relationship Id="rId15" Type="http://schemas.openxmlformats.org/officeDocument/2006/relationships/tags" Target="../tags/tag45.xml"/><Relationship Id="rId23" Type="http://schemas.openxmlformats.org/officeDocument/2006/relationships/image" Target="../media/image11.emf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4" Type="http://schemas.openxmlformats.org/officeDocument/2006/relationships/theme" Target="../theme/theme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oleObject" Target="../embeddings/oleObject6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slideLayout" Target="../slideLayouts/slideLayout19.xml"/><Relationship Id="rId21" Type="http://schemas.openxmlformats.org/officeDocument/2006/relationships/tags" Target="../tags/tag68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slideLayout" Target="../slideLayouts/slideLayout18.xml"/><Relationship Id="rId16" Type="http://schemas.openxmlformats.org/officeDocument/2006/relationships/tags" Target="../tags/tag63.xml"/><Relationship Id="rId20" Type="http://schemas.openxmlformats.org/officeDocument/2006/relationships/tags" Target="../tags/tag67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image" Target="../media/image12.png"/><Relationship Id="rId5" Type="http://schemas.openxmlformats.org/officeDocument/2006/relationships/vmlDrawing" Target="../drawings/vmlDrawing8.vml"/><Relationship Id="rId15" Type="http://schemas.openxmlformats.org/officeDocument/2006/relationships/tags" Target="../tags/tag62.xml"/><Relationship Id="rId23" Type="http://schemas.openxmlformats.org/officeDocument/2006/relationships/image" Target="../media/image11.emf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heme" Target="../theme/theme5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oleObject" Target="../embeddings/oleObject8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85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slideLayout" Target="../slideLayouts/slideLayout21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slideLayout" Target="../slideLayouts/slideLayout20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12.png"/><Relationship Id="rId5" Type="http://schemas.openxmlformats.org/officeDocument/2006/relationships/vmlDrawing" Target="../drawings/vmlDrawing10.vml"/><Relationship Id="rId15" Type="http://schemas.openxmlformats.org/officeDocument/2006/relationships/tags" Target="../tags/tag79.xml"/><Relationship Id="rId23" Type="http://schemas.openxmlformats.org/officeDocument/2006/relationships/image" Target="../media/image11.emf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heme" Target="../theme/theme6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oleObject" Target="../embeddings/oleObject10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tags" Target="../tags/tag99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102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97.xml"/><Relationship Id="rId20" Type="http://schemas.openxmlformats.org/officeDocument/2006/relationships/tags" Target="../tags/tag101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image" Target="../media/image12.png"/><Relationship Id="rId5" Type="http://schemas.openxmlformats.org/officeDocument/2006/relationships/vmlDrawing" Target="../drawings/vmlDrawing12.vml"/><Relationship Id="rId15" Type="http://schemas.openxmlformats.org/officeDocument/2006/relationships/tags" Target="../tags/tag96.xml"/><Relationship Id="rId23" Type="http://schemas.openxmlformats.org/officeDocument/2006/relationships/image" Target="../media/image11.emf"/><Relationship Id="rId10" Type="http://schemas.openxmlformats.org/officeDocument/2006/relationships/tags" Target="../tags/tag91.xml"/><Relationship Id="rId19" Type="http://schemas.openxmlformats.org/officeDocument/2006/relationships/tags" Target="../tags/tag100.xml"/><Relationship Id="rId4" Type="http://schemas.openxmlformats.org/officeDocument/2006/relationships/theme" Target="../theme/theme7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oleObject" Target="../embeddings/oleObject1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_white filter copy.jpg" descr="background_white filter copy.jpg"/>
          <p:cNvPicPr>
            <a:picLocks noChangeAspect="1"/>
          </p:cNvPicPr>
          <p:nvPr userDrawn="1"/>
        </p:nvPicPr>
        <p:blipFill>
          <a:blip r:embed="rId9"/>
          <a:srcRect l="40419"/>
          <a:stretch>
            <a:fillRect/>
          </a:stretch>
        </p:blipFill>
        <p:spPr>
          <a:xfrm>
            <a:off x="5681669" y="-1"/>
            <a:ext cx="1452536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8443" y="13081000"/>
            <a:ext cx="43441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106D8474-8BA9-8C48-8805-D29B9584DDCE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8" y="318091"/>
            <a:ext cx="4897319" cy="2005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787" y="11742550"/>
            <a:ext cx="2324050" cy="157441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12BB1-DF47-2049-B032-7E1DE790B895}"/>
              </a:ext>
            </a:extLst>
          </p:cNvPr>
          <p:cNvCxnSpPr>
            <a:cxnSpLocks/>
          </p:cNvCxnSpPr>
          <p:nvPr userDrawn="1"/>
        </p:nvCxnSpPr>
        <p:spPr>
          <a:xfrm flipH="1">
            <a:off x="-21633366" y="13316962"/>
            <a:ext cx="21322700" cy="0"/>
          </a:xfrm>
          <a:prstGeom prst="line">
            <a:avLst/>
          </a:prstGeom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27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4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22172554" y="3961892"/>
            <a:ext cx="40427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22408997" y="8397854"/>
            <a:ext cx="356988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267" y="5141714"/>
            <a:ext cx="11706047" cy="2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993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457995" y="35637"/>
            <a:ext cx="1330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6592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457993" y="1663515"/>
            <a:ext cx="234509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6248267" y="4023769"/>
            <a:ext cx="11602377" cy="1004242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Title</a:t>
              </a:r>
            </a:p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61" name="LegendBoxes" hidden="1"/>
          <p:cNvGrpSpPr>
            <a:grpSpLocks/>
          </p:cNvGrpSpPr>
          <p:nvPr/>
        </p:nvGrpSpPr>
        <p:grpSpPr bwMode="auto">
          <a:xfrm>
            <a:off x="21703403" y="1777700"/>
            <a:ext cx="1828802" cy="1993902"/>
            <a:chOff x="4936" y="176"/>
            <a:chExt cx="432" cy="628"/>
          </a:xfrm>
        </p:grpSpPr>
        <p:sp>
          <p:nvSpPr>
            <p:cNvPr id="6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6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91" name="LegendLines" hidden="1"/>
          <p:cNvGrpSpPr>
            <a:grpSpLocks/>
          </p:cNvGrpSpPr>
          <p:nvPr/>
        </p:nvGrpSpPr>
        <p:grpSpPr bwMode="auto">
          <a:xfrm>
            <a:off x="20882131" y="1777699"/>
            <a:ext cx="2650068" cy="1460503"/>
            <a:chOff x="4750" y="176"/>
            <a:chExt cx="626" cy="460"/>
          </a:xfrm>
        </p:grpSpPr>
        <p:sp>
          <p:nvSpPr>
            <p:cNvPr id="9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</p:grpSp>
      <p:grpSp>
        <p:nvGrpSpPr>
          <p:cNvPr id="98" name="Sticker" hidden="1"/>
          <p:cNvGrpSpPr/>
          <p:nvPr/>
        </p:nvGrpSpPr>
        <p:grpSpPr bwMode="auto">
          <a:xfrm>
            <a:off x="21957654" y="1777698"/>
            <a:ext cx="1951303" cy="397032"/>
            <a:chOff x="8009036" y="285750"/>
            <a:chExt cx="731739" cy="198516"/>
          </a:xfrm>
        </p:grpSpPr>
        <p:sp>
          <p:nvSpPr>
            <p:cNvPr id="99" name="StickerRectangle"/>
            <p:cNvSpPr>
              <a:spLocks noChangeArrowheads="1"/>
            </p:cNvSpPr>
            <p:nvPr/>
          </p:nvSpPr>
          <p:spPr bwMode="auto">
            <a:xfrm>
              <a:off x="8009036" y="285750"/>
              <a:ext cx="731739" cy="1985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PRELIMINARY</a:t>
              </a:r>
            </a:p>
          </p:txBody>
        </p:sp>
        <p:cxnSp>
          <p:nvCxnSpPr>
            <p:cNvPr id="100" name="AutoShape 31"/>
            <p:cNvCxnSpPr>
              <a:cxnSpLocks noChangeShapeType="1"/>
              <a:stCxn id="99" idx="2"/>
              <a:endCxn id="99" idx="4"/>
            </p:cNvCxnSpPr>
            <p:nvPr/>
          </p:nvCxnSpPr>
          <p:spPr bwMode="auto">
            <a:xfrm>
              <a:off x="8009036" y="285750"/>
              <a:ext cx="0" cy="19851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AutoShape 32"/>
            <p:cNvCxnSpPr>
              <a:cxnSpLocks noChangeShapeType="1"/>
              <a:stCxn id="99" idx="4"/>
              <a:endCxn id="99" idx="6"/>
            </p:cNvCxnSpPr>
            <p:nvPr/>
          </p:nvCxnSpPr>
          <p:spPr bwMode="auto">
            <a:xfrm>
              <a:off x="8009036" y="484266"/>
              <a:ext cx="73173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LegendMoons" hidden="1"/>
          <p:cNvGrpSpPr/>
          <p:nvPr/>
        </p:nvGrpSpPr>
        <p:grpSpPr bwMode="auto">
          <a:xfrm>
            <a:off x="21523501" y="1777698"/>
            <a:ext cx="2004488" cy="2613033"/>
            <a:chOff x="7769225" y="2105025"/>
            <a:chExt cx="751683" cy="1306516"/>
          </a:xfrm>
        </p:grpSpPr>
        <p:grpSp>
          <p:nvGrpSpPr>
            <p:cNvPr id="10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2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1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1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1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107" name="Legend1"/>
            <p:cNvSpPr>
              <a:spLocks noChangeArrowheads="1"/>
            </p:cNvSpPr>
            <p:nvPr/>
          </p:nvSpPr>
          <p:spPr bwMode="auto">
            <a:xfrm>
              <a:off x="8089900" y="211772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8" name="Legend2"/>
            <p:cNvSpPr>
              <a:spLocks noChangeArrowheads="1"/>
            </p:cNvSpPr>
            <p:nvPr/>
          </p:nvSpPr>
          <p:spPr bwMode="auto">
            <a:xfrm>
              <a:off x="8089900" y="2392363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9" name="Legend3"/>
            <p:cNvSpPr>
              <a:spLocks noChangeArrowheads="1"/>
            </p:cNvSpPr>
            <p:nvPr/>
          </p:nvSpPr>
          <p:spPr bwMode="auto">
            <a:xfrm>
              <a:off x="8089900" y="2667002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0" name="Legend4"/>
            <p:cNvSpPr>
              <a:spLocks noChangeArrowheads="1"/>
            </p:cNvSpPr>
            <p:nvPr/>
          </p:nvSpPr>
          <p:spPr bwMode="auto">
            <a:xfrm>
              <a:off x="8089900" y="293846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1" name="Legend5"/>
            <p:cNvSpPr>
              <a:spLocks noChangeArrowheads="1"/>
            </p:cNvSpPr>
            <p:nvPr/>
          </p:nvSpPr>
          <p:spPr bwMode="auto">
            <a:xfrm>
              <a:off x="8089900" y="3214690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grpSp>
          <p:nvGrpSpPr>
            <p:cNvPr id="112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1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 bwMode="ltGray">
          <a:xfrm>
            <a:off x="3288" y="1615458"/>
            <a:ext cx="2438169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 userDrawn="1"/>
        </p:nvSpPr>
        <p:spPr bwMode="ltGray">
          <a:xfrm>
            <a:off x="0" y="12712902"/>
            <a:ext cx="24382563" cy="10030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263" b="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65" name="Slide Number"/>
          <p:cNvSpPr txBox="1">
            <a:spLocks/>
          </p:cNvSpPr>
          <p:nvPr userDrawn="1"/>
        </p:nvSpPr>
        <p:spPr bwMode="auto">
          <a:xfrm>
            <a:off x="23604900" y="13060563"/>
            <a:ext cx="312586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65925" hangingPunct="1">
              <a:lnSpc>
                <a:spcPct val="100000"/>
              </a:lnSpc>
            </a:pPr>
            <a:fld id="{42C328C1-A84F-4A39-A664-DBA00541A8C6}" type="slidenum">
              <a:rPr sz="2000" b="0">
                <a:solidFill>
                  <a:srgbClr val="FFFFFF"/>
                </a:solidFill>
              </a:rPr>
              <a:pPr defTabSz="1865925" hangingPunct="1">
                <a:lnSpc>
                  <a:spcPct val="100000"/>
                </a:lnSpc>
              </a:pPr>
              <a:t>‹#›</a:t>
            </a:fld>
            <a:endParaRPr sz="2000" b="0" dirty="0">
              <a:solidFill>
                <a:srgbClr val="FFFFFF"/>
              </a:solidFill>
            </a:endParaRPr>
          </a:p>
        </p:txBody>
      </p:sp>
      <p:grpSp>
        <p:nvGrpSpPr>
          <p:cNvPr id="71" name="Slide Elements" hidden="1"/>
          <p:cNvGrpSpPr>
            <a:grpSpLocks/>
          </p:cNvGrpSpPr>
          <p:nvPr userDrawn="1"/>
        </p:nvGrpSpPr>
        <p:grpSpPr bwMode="auto">
          <a:xfrm>
            <a:off x="457993" y="11866688"/>
            <a:ext cx="23451742" cy="706211"/>
            <a:chOff x="73" y="3927"/>
            <a:chExt cx="6759" cy="218"/>
          </a:xfrm>
        </p:grpSpPr>
        <p:sp>
          <p:nvSpPr>
            <p:cNvPr id="72" name="4. Footnote"/>
            <p:cNvSpPr txBox="1">
              <a:spLocks noChangeArrowheads="1"/>
            </p:cNvSpPr>
            <p:nvPr/>
          </p:nvSpPr>
          <p:spPr bwMode="auto">
            <a:xfrm>
              <a:off x="73" y="3927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1 Footnote</a:t>
              </a:r>
            </a:p>
          </p:txBody>
        </p:sp>
        <p:sp>
          <p:nvSpPr>
            <p:cNvPr id="73" name="5. Source"/>
            <p:cNvSpPr>
              <a:spLocks noChangeArrowheads="1"/>
            </p:cNvSpPr>
            <p:nvPr/>
          </p:nvSpPr>
          <p:spPr bwMode="auto">
            <a:xfrm>
              <a:off x="73" y="4050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marL="990495" indent="-990495" defTabSz="1826663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>
                  <a:tab pos="990495" algn="l"/>
                </a:tabLst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Source: Source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4248" r="5168" b="14248"/>
          <a:stretch/>
        </p:blipFill>
        <p:spPr>
          <a:xfrm>
            <a:off x="457993" y="12758183"/>
            <a:ext cx="3688558" cy="9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8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</p:sldLayoutIdLst>
  <p:hf hdr="0" ftr="0" dt="0"/>
  <p:txStyles>
    <p:titleStyle>
      <a:lvl1pPr algn="l" defTabSz="1826663" rtl="0" eaLnBrk="1" fontAlgn="base" hangingPunct="1">
        <a:spcBef>
          <a:spcPct val="0"/>
        </a:spcBef>
        <a:spcAft>
          <a:spcPct val="0"/>
        </a:spcAft>
        <a:tabLst>
          <a:tab pos="550591" algn="l"/>
        </a:tabLst>
        <a:defRPr sz="38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932762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865529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2798293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3731060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130" indent="-391891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3200" baseline="0">
          <a:solidFill>
            <a:schemeClr val="tx1"/>
          </a:solidFill>
          <a:latin typeface="+mn-lt"/>
        </a:defRPr>
      </a:lvl2pPr>
      <a:lvl3pPr marL="932762" indent="-534396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253404" indent="-317399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3200" baseline="0">
          <a:solidFill>
            <a:schemeClr val="tx1"/>
          </a:solidFill>
          <a:latin typeface="+mn-lt"/>
        </a:defRPr>
      </a:lvl4pPr>
      <a:lvl5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6pPr>
      <a:lvl7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7pPr>
      <a:lvl8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8pPr>
      <a:lvl9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32762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65529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9829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106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63824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96586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52935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62115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12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22172554" y="3961892"/>
            <a:ext cx="40427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22408997" y="8397854"/>
            <a:ext cx="356988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267" y="5141714"/>
            <a:ext cx="11706047" cy="2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993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457995" y="35637"/>
            <a:ext cx="1330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6592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457993" y="1663515"/>
            <a:ext cx="234509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6248267" y="4023769"/>
            <a:ext cx="11602377" cy="1004242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Title</a:t>
              </a:r>
            </a:p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61" name="LegendBoxes" hidden="1"/>
          <p:cNvGrpSpPr>
            <a:grpSpLocks/>
          </p:cNvGrpSpPr>
          <p:nvPr/>
        </p:nvGrpSpPr>
        <p:grpSpPr bwMode="auto">
          <a:xfrm>
            <a:off x="21703403" y="1777700"/>
            <a:ext cx="1828802" cy="1993902"/>
            <a:chOff x="4936" y="176"/>
            <a:chExt cx="432" cy="628"/>
          </a:xfrm>
        </p:grpSpPr>
        <p:sp>
          <p:nvSpPr>
            <p:cNvPr id="6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6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91" name="LegendLines" hidden="1"/>
          <p:cNvGrpSpPr>
            <a:grpSpLocks/>
          </p:cNvGrpSpPr>
          <p:nvPr/>
        </p:nvGrpSpPr>
        <p:grpSpPr bwMode="auto">
          <a:xfrm>
            <a:off x="20882131" y="1777699"/>
            <a:ext cx="2650068" cy="1460503"/>
            <a:chOff x="4750" y="176"/>
            <a:chExt cx="626" cy="460"/>
          </a:xfrm>
        </p:grpSpPr>
        <p:sp>
          <p:nvSpPr>
            <p:cNvPr id="9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</p:grpSp>
      <p:grpSp>
        <p:nvGrpSpPr>
          <p:cNvPr id="98" name="Sticker" hidden="1"/>
          <p:cNvGrpSpPr/>
          <p:nvPr/>
        </p:nvGrpSpPr>
        <p:grpSpPr bwMode="auto">
          <a:xfrm>
            <a:off x="21957654" y="1777698"/>
            <a:ext cx="1951303" cy="397032"/>
            <a:chOff x="8009036" y="285750"/>
            <a:chExt cx="731739" cy="198516"/>
          </a:xfrm>
        </p:grpSpPr>
        <p:sp>
          <p:nvSpPr>
            <p:cNvPr id="99" name="StickerRectangle"/>
            <p:cNvSpPr>
              <a:spLocks noChangeArrowheads="1"/>
            </p:cNvSpPr>
            <p:nvPr/>
          </p:nvSpPr>
          <p:spPr bwMode="auto">
            <a:xfrm>
              <a:off x="8009036" y="285750"/>
              <a:ext cx="731739" cy="1985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PRELIMINARY</a:t>
              </a:r>
            </a:p>
          </p:txBody>
        </p:sp>
        <p:cxnSp>
          <p:nvCxnSpPr>
            <p:cNvPr id="100" name="AutoShape 31"/>
            <p:cNvCxnSpPr>
              <a:cxnSpLocks noChangeShapeType="1"/>
              <a:stCxn id="99" idx="2"/>
              <a:endCxn id="99" idx="4"/>
            </p:cNvCxnSpPr>
            <p:nvPr/>
          </p:nvCxnSpPr>
          <p:spPr bwMode="auto">
            <a:xfrm>
              <a:off x="8009036" y="285750"/>
              <a:ext cx="0" cy="19851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AutoShape 32"/>
            <p:cNvCxnSpPr>
              <a:cxnSpLocks noChangeShapeType="1"/>
              <a:stCxn id="99" idx="4"/>
              <a:endCxn id="99" idx="6"/>
            </p:cNvCxnSpPr>
            <p:nvPr/>
          </p:nvCxnSpPr>
          <p:spPr bwMode="auto">
            <a:xfrm>
              <a:off x="8009036" y="484266"/>
              <a:ext cx="73173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LegendMoons" hidden="1"/>
          <p:cNvGrpSpPr/>
          <p:nvPr/>
        </p:nvGrpSpPr>
        <p:grpSpPr bwMode="auto">
          <a:xfrm>
            <a:off x="21523501" y="1777698"/>
            <a:ext cx="2004488" cy="2613033"/>
            <a:chOff x="7769225" y="2105025"/>
            <a:chExt cx="751683" cy="1306516"/>
          </a:xfrm>
        </p:grpSpPr>
        <p:grpSp>
          <p:nvGrpSpPr>
            <p:cNvPr id="10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2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1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1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1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107" name="Legend1"/>
            <p:cNvSpPr>
              <a:spLocks noChangeArrowheads="1"/>
            </p:cNvSpPr>
            <p:nvPr/>
          </p:nvSpPr>
          <p:spPr bwMode="auto">
            <a:xfrm>
              <a:off x="8089900" y="211772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8" name="Legend2"/>
            <p:cNvSpPr>
              <a:spLocks noChangeArrowheads="1"/>
            </p:cNvSpPr>
            <p:nvPr/>
          </p:nvSpPr>
          <p:spPr bwMode="auto">
            <a:xfrm>
              <a:off x="8089900" y="2392363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9" name="Legend3"/>
            <p:cNvSpPr>
              <a:spLocks noChangeArrowheads="1"/>
            </p:cNvSpPr>
            <p:nvPr/>
          </p:nvSpPr>
          <p:spPr bwMode="auto">
            <a:xfrm>
              <a:off x="8089900" y="2667002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0" name="Legend4"/>
            <p:cNvSpPr>
              <a:spLocks noChangeArrowheads="1"/>
            </p:cNvSpPr>
            <p:nvPr/>
          </p:nvSpPr>
          <p:spPr bwMode="auto">
            <a:xfrm>
              <a:off x="8089900" y="293846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1" name="Legend5"/>
            <p:cNvSpPr>
              <a:spLocks noChangeArrowheads="1"/>
            </p:cNvSpPr>
            <p:nvPr/>
          </p:nvSpPr>
          <p:spPr bwMode="auto">
            <a:xfrm>
              <a:off x="8089900" y="3214690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grpSp>
          <p:nvGrpSpPr>
            <p:cNvPr id="112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1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 bwMode="ltGray">
          <a:xfrm>
            <a:off x="3288" y="1615458"/>
            <a:ext cx="2438169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 userDrawn="1"/>
        </p:nvSpPr>
        <p:spPr bwMode="ltGray">
          <a:xfrm>
            <a:off x="0" y="12712902"/>
            <a:ext cx="24382563" cy="10030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263" b="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65" name="Slide Number"/>
          <p:cNvSpPr txBox="1">
            <a:spLocks/>
          </p:cNvSpPr>
          <p:nvPr userDrawn="1"/>
        </p:nvSpPr>
        <p:spPr bwMode="auto">
          <a:xfrm>
            <a:off x="23604900" y="13060563"/>
            <a:ext cx="312586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65925" hangingPunct="1">
              <a:lnSpc>
                <a:spcPct val="100000"/>
              </a:lnSpc>
            </a:pPr>
            <a:fld id="{42C328C1-A84F-4A39-A664-DBA00541A8C6}" type="slidenum">
              <a:rPr sz="2000" b="0">
                <a:solidFill>
                  <a:srgbClr val="FFFFFF"/>
                </a:solidFill>
              </a:rPr>
              <a:pPr defTabSz="1865925" hangingPunct="1">
                <a:lnSpc>
                  <a:spcPct val="100000"/>
                </a:lnSpc>
              </a:pPr>
              <a:t>‹#›</a:t>
            </a:fld>
            <a:endParaRPr sz="2000" b="0" dirty="0">
              <a:solidFill>
                <a:srgbClr val="FFFFFF"/>
              </a:solidFill>
            </a:endParaRPr>
          </a:p>
        </p:txBody>
      </p:sp>
      <p:grpSp>
        <p:nvGrpSpPr>
          <p:cNvPr id="71" name="Slide Elements" hidden="1"/>
          <p:cNvGrpSpPr>
            <a:grpSpLocks/>
          </p:cNvGrpSpPr>
          <p:nvPr userDrawn="1"/>
        </p:nvGrpSpPr>
        <p:grpSpPr bwMode="auto">
          <a:xfrm>
            <a:off x="457993" y="11866688"/>
            <a:ext cx="23451742" cy="706211"/>
            <a:chOff x="73" y="3927"/>
            <a:chExt cx="6759" cy="218"/>
          </a:xfrm>
        </p:grpSpPr>
        <p:sp>
          <p:nvSpPr>
            <p:cNvPr id="72" name="4. Footnote"/>
            <p:cNvSpPr txBox="1">
              <a:spLocks noChangeArrowheads="1"/>
            </p:cNvSpPr>
            <p:nvPr/>
          </p:nvSpPr>
          <p:spPr bwMode="auto">
            <a:xfrm>
              <a:off x="73" y="3927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1 Footnote</a:t>
              </a:r>
            </a:p>
          </p:txBody>
        </p:sp>
        <p:sp>
          <p:nvSpPr>
            <p:cNvPr id="73" name="5. Source"/>
            <p:cNvSpPr>
              <a:spLocks noChangeArrowheads="1"/>
            </p:cNvSpPr>
            <p:nvPr/>
          </p:nvSpPr>
          <p:spPr bwMode="auto">
            <a:xfrm>
              <a:off x="73" y="4050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marL="990495" indent="-990495" defTabSz="1826663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>
                  <a:tab pos="990495" algn="l"/>
                </a:tabLst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Source: Source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4248" r="5168" b="14248"/>
          <a:stretch/>
        </p:blipFill>
        <p:spPr>
          <a:xfrm>
            <a:off x="457993" y="12758183"/>
            <a:ext cx="3688558" cy="9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7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</p:sldLayoutIdLst>
  <p:hf hdr="0" ftr="0" dt="0"/>
  <p:txStyles>
    <p:titleStyle>
      <a:lvl1pPr algn="l" defTabSz="1826663" rtl="0" eaLnBrk="1" fontAlgn="base" hangingPunct="1">
        <a:spcBef>
          <a:spcPct val="0"/>
        </a:spcBef>
        <a:spcAft>
          <a:spcPct val="0"/>
        </a:spcAft>
        <a:tabLst>
          <a:tab pos="550591" algn="l"/>
        </a:tabLst>
        <a:defRPr sz="38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932762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865529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2798293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3731060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130" indent="-391891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3200" baseline="0">
          <a:solidFill>
            <a:schemeClr val="tx1"/>
          </a:solidFill>
          <a:latin typeface="+mn-lt"/>
        </a:defRPr>
      </a:lvl2pPr>
      <a:lvl3pPr marL="932762" indent="-534396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253404" indent="-317399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3200" baseline="0">
          <a:solidFill>
            <a:schemeClr val="tx1"/>
          </a:solidFill>
          <a:latin typeface="+mn-lt"/>
        </a:defRPr>
      </a:lvl4pPr>
      <a:lvl5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6pPr>
      <a:lvl7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7pPr>
      <a:lvl8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8pPr>
      <a:lvl9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32762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65529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9829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106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63824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96586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52935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62115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7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22172554" y="3961892"/>
            <a:ext cx="40427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22408997" y="8397854"/>
            <a:ext cx="356988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267" y="5141714"/>
            <a:ext cx="11706047" cy="2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993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457995" y="35637"/>
            <a:ext cx="1330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6592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457993" y="1663515"/>
            <a:ext cx="234509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6248267" y="4023769"/>
            <a:ext cx="11602377" cy="1004242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Title</a:t>
              </a:r>
            </a:p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61" name="LegendBoxes" hidden="1"/>
          <p:cNvGrpSpPr>
            <a:grpSpLocks/>
          </p:cNvGrpSpPr>
          <p:nvPr/>
        </p:nvGrpSpPr>
        <p:grpSpPr bwMode="auto">
          <a:xfrm>
            <a:off x="21703403" y="1777700"/>
            <a:ext cx="1828802" cy="1993902"/>
            <a:chOff x="4936" y="176"/>
            <a:chExt cx="432" cy="628"/>
          </a:xfrm>
        </p:grpSpPr>
        <p:sp>
          <p:nvSpPr>
            <p:cNvPr id="6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6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91" name="LegendLines" hidden="1"/>
          <p:cNvGrpSpPr>
            <a:grpSpLocks/>
          </p:cNvGrpSpPr>
          <p:nvPr/>
        </p:nvGrpSpPr>
        <p:grpSpPr bwMode="auto">
          <a:xfrm>
            <a:off x="20882131" y="1777699"/>
            <a:ext cx="2650068" cy="1460503"/>
            <a:chOff x="4750" y="176"/>
            <a:chExt cx="626" cy="460"/>
          </a:xfrm>
        </p:grpSpPr>
        <p:sp>
          <p:nvSpPr>
            <p:cNvPr id="9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</p:grpSp>
      <p:grpSp>
        <p:nvGrpSpPr>
          <p:cNvPr id="98" name="Sticker" hidden="1"/>
          <p:cNvGrpSpPr/>
          <p:nvPr/>
        </p:nvGrpSpPr>
        <p:grpSpPr bwMode="auto">
          <a:xfrm>
            <a:off x="21957654" y="1777698"/>
            <a:ext cx="1951303" cy="397032"/>
            <a:chOff x="8009036" y="285750"/>
            <a:chExt cx="731739" cy="198516"/>
          </a:xfrm>
        </p:grpSpPr>
        <p:sp>
          <p:nvSpPr>
            <p:cNvPr id="99" name="StickerRectangle"/>
            <p:cNvSpPr>
              <a:spLocks noChangeArrowheads="1"/>
            </p:cNvSpPr>
            <p:nvPr/>
          </p:nvSpPr>
          <p:spPr bwMode="auto">
            <a:xfrm>
              <a:off x="8009036" y="285750"/>
              <a:ext cx="731739" cy="1985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PRELIMINARY</a:t>
              </a:r>
            </a:p>
          </p:txBody>
        </p:sp>
        <p:cxnSp>
          <p:nvCxnSpPr>
            <p:cNvPr id="100" name="AutoShape 31"/>
            <p:cNvCxnSpPr>
              <a:cxnSpLocks noChangeShapeType="1"/>
              <a:stCxn id="99" idx="2"/>
              <a:endCxn id="99" idx="4"/>
            </p:cNvCxnSpPr>
            <p:nvPr/>
          </p:nvCxnSpPr>
          <p:spPr bwMode="auto">
            <a:xfrm>
              <a:off x="8009036" y="285750"/>
              <a:ext cx="0" cy="19851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AutoShape 32"/>
            <p:cNvCxnSpPr>
              <a:cxnSpLocks noChangeShapeType="1"/>
              <a:stCxn id="99" idx="4"/>
              <a:endCxn id="99" idx="6"/>
            </p:cNvCxnSpPr>
            <p:nvPr/>
          </p:nvCxnSpPr>
          <p:spPr bwMode="auto">
            <a:xfrm>
              <a:off x="8009036" y="484266"/>
              <a:ext cx="73173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LegendMoons" hidden="1"/>
          <p:cNvGrpSpPr/>
          <p:nvPr/>
        </p:nvGrpSpPr>
        <p:grpSpPr bwMode="auto">
          <a:xfrm>
            <a:off x="21523501" y="1777698"/>
            <a:ext cx="2004488" cy="2613033"/>
            <a:chOff x="7769225" y="2105025"/>
            <a:chExt cx="751683" cy="1306516"/>
          </a:xfrm>
        </p:grpSpPr>
        <p:grpSp>
          <p:nvGrpSpPr>
            <p:cNvPr id="10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2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1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1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1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107" name="Legend1"/>
            <p:cNvSpPr>
              <a:spLocks noChangeArrowheads="1"/>
            </p:cNvSpPr>
            <p:nvPr/>
          </p:nvSpPr>
          <p:spPr bwMode="auto">
            <a:xfrm>
              <a:off x="8089900" y="211772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8" name="Legend2"/>
            <p:cNvSpPr>
              <a:spLocks noChangeArrowheads="1"/>
            </p:cNvSpPr>
            <p:nvPr/>
          </p:nvSpPr>
          <p:spPr bwMode="auto">
            <a:xfrm>
              <a:off x="8089900" y="2392363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9" name="Legend3"/>
            <p:cNvSpPr>
              <a:spLocks noChangeArrowheads="1"/>
            </p:cNvSpPr>
            <p:nvPr/>
          </p:nvSpPr>
          <p:spPr bwMode="auto">
            <a:xfrm>
              <a:off x="8089900" y="2667002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0" name="Legend4"/>
            <p:cNvSpPr>
              <a:spLocks noChangeArrowheads="1"/>
            </p:cNvSpPr>
            <p:nvPr/>
          </p:nvSpPr>
          <p:spPr bwMode="auto">
            <a:xfrm>
              <a:off x="8089900" y="293846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1" name="Legend5"/>
            <p:cNvSpPr>
              <a:spLocks noChangeArrowheads="1"/>
            </p:cNvSpPr>
            <p:nvPr/>
          </p:nvSpPr>
          <p:spPr bwMode="auto">
            <a:xfrm>
              <a:off x="8089900" y="3214690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grpSp>
          <p:nvGrpSpPr>
            <p:cNvPr id="112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1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 bwMode="ltGray">
          <a:xfrm>
            <a:off x="3288" y="1615458"/>
            <a:ext cx="2438169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 userDrawn="1"/>
        </p:nvSpPr>
        <p:spPr bwMode="ltGray">
          <a:xfrm>
            <a:off x="0" y="12712902"/>
            <a:ext cx="24382563" cy="10030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263" b="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65" name="Slide Number"/>
          <p:cNvSpPr txBox="1">
            <a:spLocks/>
          </p:cNvSpPr>
          <p:nvPr userDrawn="1"/>
        </p:nvSpPr>
        <p:spPr bwMode="auto">
          <a:xfrm>
            <a:off x="23604900" y="13060563"/>
            <a:ext cx="312586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65925" hangingPunct="1">
              <a:lnSpc>
                <a:spcPct val="100000"/>
              </a:lnSpc>
            </a:pPr>
            <a:fld id="{42C328C1-A84F-4A39-A664-DBA00541A8C6}" type="slidenum">
              <a:rPr sz="2000" b="0">
                <a:solidFill>
                  <a:srgbClr val="FFFFFF"/>
                </a:solidFill>
              </a:rPr>
              <a:pPr defTabSz="1865925" hangingPunct="1">
                <a:lnSpc>
                  <a:spcPct val="100000"/>
                </a:lnSpc>
              </a:pPr>
              <a:t>‹#›</a:t>
            </a:fld>
            <a:endParaRPr sz="2000" b="0" dirty="0">
              <a:solidFill>
                <a:srgbClr val="FFFFFF"/>
              </a:solidFill>
            </a:endParaRPr>
          </a:p>
        </p:txBody>
      </p:sp>
      <p:grpSp>
        <p:nvGrpSpPr>
          <p:cNvPr id="71" name="Slide Elements" hidden="1"/>
          <p:cNvGrpSpPr>
            <a:grpSpLocks/>
          </p:cNvGrpSpPr>
          <p:nvPr userDrawn="1"/>
        </p:nvGrpSpPr>
        <p:grpSpPr bwMode="auto">
          <a:xfrm>
            <a:off x="457993" y="11866688"/>
            <a:ext cx="23451742" cy="706211"/>
            <a:chOff x="73" y="3927"/>
            <a:chExt cx="6759" cy="218"/>
          </a:xfrm>
        </p:grpSpPr>
        <p:sp>
          <p:nvSpPr>
            <p:cNvPr id="72" name="4. Footnote"/>
            <p:cNvSpPr txBox="1">
              <a:spLocks noChangeArrowheads="1"/>
            </p:cNvSpPr>
            <p:nvPr/>
          </p:nvSpPr>
          <p:spPr bwMode="auto">
            <a:xfrm>
              <a:off x="73" y="3927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1 Footnote</a:t>
              </a:r>
            </a:p>
          </p:txBody>
        </p:sp>
        <p:sp>
          <p:nvSpPr>
            <p:cNvPr id="73" name="5. Source"/>
            <p:cNvSpPr>
              <a:spLocks noChangeArrowheads="1"/>
            </p:cNvSpPr>
            <p:nvPr/>
          </p:nvSpPr>
          <p:spPr bwMode="auto">
            <a:xfrm>
              <a:off x="73" y="4050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marL="990495" indent="-990495" defTabSz="1826663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>
                  <a:tab pos="990495" algn="l"/>
                </a:tabLst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Source: Source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4248" r="5168" b="14248"/>
          <a:stretch/>
        </p:blipFill>
        <p:spPr>
          <a:xfrm>
            <a:off x="457993" y="12758183"/>
            <a:ext cx="3688558" cy="9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</p:sldLayoutIdLst>
  <p:hf hdr="0" ftr="0" dt="0"/>
  <p:txStyles>
    <p:titleStyle>
      <a:lvl1pPr algn="l" defTabSz="1826663" rtl="0" eaLnBrk="1" fontAlgn="base" hangingPunct="1">
        <a:spcBef>
          <a:spcPct val="0"/>
        </a:spcBef>
        <a:spcAft>
          <a:spcPct val="0"/>
        </a:spcAft>
        <a:tabLst>
          <a:tab pos="550591" algn="l"/>
        </a:tabLst>
        <a:defRPr sz="38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932762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865529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2798293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3731060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130" indent="-391891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3200" baseline="0">
          <a:solidFill>
            <a:schemeClr val="tx1"/>
          </a:solidFill>
          <a:latin typeface="+mn-lt"/>
        </a:defRPr>
      </a:lvl2pPr>
      <a:lvl3pPr marL="932762" indent="-534396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253404" indent="-317399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3200" baseline="0">
          <a:solidFill>
            <a:schemeClr val="tx1"/>
          </a:solidFill>
          <a:latin typeface="+mn-lt"/>
        </a:defRPr>
      </a:lvl4pPr>
      <a:lvl5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6pPr>
      <a:lvl7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7pPr>
      <a:lvl8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8pPr>
      <a:lvl9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32762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65529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9829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106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63824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96586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52935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62115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8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22172554" y="3961892"/>
            <a:ext cx="40427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22408997" y="8397854"/>
            <a:ext cx="356988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267" y="5141714"/>
            <a:ext cx="11706047" cy="2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993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457995" y="35637"/>
            <a:ext cx="1330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6592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457993" y="1663515"/>
            <a:ext cx="234509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6248267" y="4023769"/>
            <a:ext cx="11602377" cy="1004242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Title</a:t>
              </a:r>
            </a:p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61" name="LegendBoxes" hidden="1"/>
          <p:cNvGrpSpPr>
            <a:grpSpLocks/>
          </p:cNvGrpSpPr>
          <p:nvPr/>
        </p:nvGrpSpPr>
        <p:grpSpPr bwMode="auto">
          <a:xfrm>
            <a:off x="21703403" y="1777700"/>
            <a:ext cx="1828802" cy="1993902"/>
            <a:chOff x="4936" y="176"/>
            <a:chExt cx="432" cy="628"/>
          </a:xfrm>
        </p:grpSpPr>
        <p:sp>
          <p:nvSpPr>
            <p:cNvPr id="6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6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91" name="LegendLines" hidden="1"/>
          <p:cNvGrpSpPr>
            <a:grpSpLocks/>
          </p:cNvGrpSpPr>
          <p:nvPr/>
        </p:nvGrpSpPr>
        <p:grpSpPr bwMode="auto">
          <a:xfrm>
            <a:off x="20882131" y="1777699"/>
            <a:ext cx="2650068" cy="1460503"/>
            <a:chOff x="4750" y="176"/>
            <a:chExt cx="626" cy="460"/>
          </a:xfrm>
        </p:grpSpPr>
        <p:sp>
          <p:nvSpPr>
            <p:cNvPr id="9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</p:grpSp>
      <p:grpSp>
        <p:nvGrpSpPr>
          <p:cNvPr id="98" name="Sticker" hidden="1"/>
          <p:cNvGrpSpPr/>
          <p:nvPr/>
        </p:nvGrpSpPr>
        <p:grpSpPr bwMode="auto">
          <a:xfrm>
            <a:off x="21957654" y="1777698"/>
            <a:ext cx="1951303" cy="397032"/>
            <a:chOff x="8009036" y="285750"/>
            <a:chExt cx="731739" cy="198516"/>
          </a:xfrm>
        </p:grpSpPr>
        <p:sp>
          <p:nvSpPr>
            <p:cNvPr id="99" name="StickerRectangle"/>
            <p:cNvSpPr>
              <a:spLocks noChangeArrowheads="1"/>
            </p:cNvSpPr>
            <p:nvPr/>
          </p:nvSpPr>
          <p:spPr bwMode="auto">
            <a:xfrm>
              <a:off x="8009036" y="285750"/>
              <a:ext cx="731739" cy="1985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PRELIMINARY</a:t>
              </a:r>
            </a:p>
          </p:txBody>
        </p:sp>
        <p:cxnSp>
          <p:nvCxnSpPr>
            <p:cNvPr id="100" name="AutoShape 31"/>
            <p:cNvCxnSpPr>
              <a:cxnSpLocks noChangeShapeType="1"/>
              <a:stCxn id="99" idx="2"/>
              <a:endCxn id="99" idx="4"/>
            </p:cNvCxnSpPr>
            <p:nvPr/>
          </p:nvCxnSpPr>
          <p:spPr bwMode="auto">
            <a:xfrm>
              <a:off x="8009036" y="285750"/>
              <a:ext cx="0" cy="19851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AutoShape 32"/>
            <p:cNvCxnSpPr>
              <a:cxnSpLocks noChangeShapeType="1"/>
              <a:stCxn id="99" idx="4"/>
              <a:endCxn id="99" idx="6"/>
            </p:cNvCxnSpPr>
            <p:nvPr/>
          </p:nvCxnSpPr>
          <p:spPr bwMode="auto">
            <a:xfrm>
              <a:off x="8009036" y="484266"/>
              <a:ext cx="73173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LegendMoons" hidden="1"/>
          <p:cNvGrpSpPr/>
          <p:nvPr/>
        </p:nvGrpSpPr>
        <p:grpSpPr bwMode="auto">
          <a:xfrm>
            <a:off x="21523501" y="1777698"/>
            <a:ext cx="2004488" cy="2613033"/>
            <a:chOff x="7769225" y="2105025"/>
            <a:chExt cx="751683" cy="1306516"/>
          </a:xfrm>
        </p:grpSpPr>
        <p:grpSp>
          <p:nvGrpSpPr>
            <p:cNvPr id="10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2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1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1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1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107" name="Legend1"/>
            <p:cNvSpPr>
              <a:spLocks noChangeArrowheads="1"/>
            </p:cNvSpPr>
            <p:nvPr/>
          </p:nvSpPr>
          <p:spPr bwMode="auto">
            <a:xfrm>
              <a:off x="8089900" y="211772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8" name="Legend2"/>
            <p:cNvSpPr>
              <a:spLocks noChangeArrowheads="1"/>
            </p:cNvSpPr>
            <p:nvPr/>
          </p:nvSpPr>
          <p:spPr bwMode="auto">
            <a:xfrm>
              <a:off x="8089900" y="2392363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9" name="Legend3"/>
            <p:cNvSpPr>
              <a:spLocks noChangeArrowheads="1"/>
            </p:cNvSpPr>
            <p:nvPr/>
          </p:nvSpPr>
          <p:spPr bwMode="auto">
            <a:xfrm>
              <a:off x="8089900" y="2667002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0" name="Legend4"/>
            <p:cNvSpPr>
              <a:spLocks noChangeArrowheads="1"/>
            </p:cNvSpPr>
            <p:nvPr/>
          </p:nvSpPr>
          <p:spPr bwMode="auto">
            <a:xfrm>
              <a:off x="8089900" y="293846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1" name="Legend5"/>
            <p:cNvSpPr>
              <a:spLocks noChangeArrowheads="1"/>
            </p:cNvSpPr>
            <p:nvPr/>
          </p:nvSpPr>
          <p:spPr bwMode="auto">
            <a:xfrm>
              <a:off x="8089900" y="3214690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grpSp>
          <p:nvGrpSpPr>
            <p:cNvPr id="112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1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 bwMode="ltGray">
          <a:xfrm>
            <a:off x="3288" y="1615458"/>
            <a:ext cx="2438169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 userDrawn="1"/>
        </p:nvSpPr>
        <p:spPr bwMode="ltGray">
          <a:xfrm>
            <a:off x="0" y="12712902"/>
            <a:ext cx="24382563" cy="10030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263" b="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65" name="Slide Number"/>
          <p:cNvSpPr txBox="1">
            <a:spLocks/>
          </p:cNvSpPr>
          <p:nvPr userDrawn="1"/>
        </p:nvSpPr>
        <p:spPr bwMode="auto">
          <a:xfrm>
            <a:off x="23604900" y="13060563"/>
            <a:ext cx="312586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65925" hangingPunct="1">
              <a:lnSpc>
                <a:spcPct val="100000"/>
              </a:lnSpc>
            </a:pPr>
            <a:fld id="{42C328C1-A84F-4A39-A664-DBA00541A8C6}" type="slidenum">
              <a:rPr sz="2000" b="0">
                <a:solidFill>
                  <a:srgbClr val="FFFFFF"/>
                </a:solidFill>
              </a:rPr>
              <a:pPr defTabSz="1865925" hangingPunct="1">
                <a:lnSpc>
                  <a:spcPct val="100000"/>
                </a:lnSpc>
              </a:pPr>
              <a:t>‹#›</a:t>
            </a:fld>
            <a:endParaRPr sz="2000" b="0" dirty="0">
              <a:solidFill>
                <a:srgbClr val="FFFFFF"/>
              </a:solidFill>
            </a:endParaRPr>
          </a:p>
        </p:txBody>
      </p:sp>
      <p:grpSp>
        <p:nvGrpSpPr>
          <p:cNvPr id="71" name="Slide Elements" hidden="1"/>
          <p:cNvGrpSpPr>
            <a:grpSpLocks/>
          </p:cNvGrpSpPr>
          <p:nvPr userDrawn="1"/>
        </p:nvGrpSpPr>
        <p:grpSpPr bwMode="auto">
          <a:xfrm>
            <a:off x="457993" y="11866688"/>
            <a:ext cx="23451742" cy="706211"/>
            <a:chOff x="73" y="3927"/>
            <a:chExt cx="6759" cy="218"/>
          </a:xfrm>
        </p:grpSpPr>
        <p:sp>
          <p:nvSpPr>
            <p:cNvPr id="72" name="4. Footnote"/>
            <p:cNvSpPr txBox="1">
              <a:spLocks noChangeArrowheads="1"/>
            </p:cNvSpPr>
            <p:nvPr/>
          </p:nvSpPr>
          <p:spPr bwMode="auto">
            <a:xfrm>
              <a:off x="73" y="3927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1 Footnote</a:t>
              </a:r>
            </a:p>
          </p:txBody>
        </p:sp>
        <p:sp>
          <p:nvSpPr>
            <p:cNvPr id="73" name="5. Source"/>
            <p:cNvSpPr>
              <a:spLocks noChangeArrowheads="1"/>
            </p:cNvSpPr>
            <p:nvPr/>
          </p:nvSpPr>
          <p:spPr bwMode="auto">
            <a:xfrm>
              <a:off x="73" y="4050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marL="990495" indent="-990495" defTabSz="1826663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>
                  <a:tab pos="990495" algn="l"/>
                </a:tabLst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Source: Source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4248" r="5168" b="14248"/>
          <a:stretch/>
        </p:blipFill>
        <p:spPr>
          <a:xfrm>
            <a:off x="457993" y="12758183"/>
            <a:ext cx="3688558" cy="9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4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</p:sldLayoutIdLst>
  <p:hf hdr="0" ftr="0" dt="0"/>
  <p:txStyles>
    <p:titleStyle>
      <a:lvl1pPr algn="l" defTabSz="1826663" rtl="0" eaLnBrk="1" fontAlgn="base" hangingPunct="1">
        <a:spcBef>
          <a:spcPct val="0"/>
        </a:spcBef>
        <a:spcAft>
          <a:spcPct val="0"/>
        </a:spcAft>
        <a:tabLst>
          <a:tab pos="550591" algn="l"/>
        </a:tabLst>
        <a:defRPr sz="38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932762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865529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2798293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3731060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130" indent="-391891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3200" baseline="0">
          <a:solidFill>
            <a:schemeClr val="tx1"/>
          </a:solidFill>
          <a:latin typeface="+mn-lt"/>
        </a:defRPr>
      </a:lvl2pPr>
      <a:lvl3pPr marL="932762" indent="-534396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253404" indent="-317399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3200" baseline="0">
          <a:solidFill>
            <a:schemeClr val="tx1"/>
          </a:solidFill>
          <a:latin typeface="+mn-lt"/>
        </a:defRPr>
      </a:lvl4pPr>
      <a:lvl5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6pPr>
      <a:lvl7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7pPr>
      <a:lvl8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8pPr>
      <a:lvl9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32762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65529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9829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106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63824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96586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52935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62115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9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22172554" y="3961892"/>
            <a:ext cx="40427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22408997" y="8397854"/>
            <a:ext cx="356988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267" y="5141714"/>
            <a:ext cx="11706047" cy="2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993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457995" y="35637"/>
            <a:ext cx="1330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6592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457993" y="1663515"/>
            <a:ext cx="234509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6248267" y="4023769"/>
            <a:ext cx="11602377" cy="1004242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Title</a:t>
              </a:r>
            </a:p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61" name="LegendBoxes" hidden="1"/>
          <p:cNvGrpSpPr>
            <a:grpSpLocks/>
          </p:cNvGrpSpPr>
          <p:nvPr/>
        </p:nvGrpSpPr>
        <p:grpSpPr bwMode="auto">
          <a:xfrm>
            <a:off x="21703403" y="1777700"/>
            <a:ext cx="1828802" cy="1993902"/>
            <a:chOff x="4936" y="176"/>
            <a:chExt cx="432" cy="628"/>
          </a:xfrm>
        </p:grpSpPr>
        <p:sp>
          <p:nvSpPr>
            <p:cNvPr id="6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6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91" name="LegendLines" hidden="1"/>
          <p:cNvGrpSpPr>
            <a:grpSpLocks/>
          </p:cNvGrpSpPr>
          <p:nvPr/>
        </p:nvGrpSpPr>
        <p:grpSpPr bwMode="auto">
          <a:xfrm>
            <a:off x="20882131" y="1777699"/>
            <a:ext cx="2650068" cy="1460503"/>
            <a:chOff x="4750" y="176"/>
            <a:chExt cx="626" cy="460"/>
          </a:xfrm>
        </p:grpSpPr>
        <p:sp>
          <p:nvSpPr>
            <p:cNvPr id="9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</p:grpSp>
      <p:grpSp>
        <p:nvGrpSpPr>
          <p:cNvPr id="98" name="Sticker" hidden="1"/>
          <p:cNvGrpSpPr/>
          <p:nvPr/>
        </p:nvGrpSpPr>
        <p:grpSpPr bwMode="auto">
          <a:xfrm>
            <a:off x="21957654" y="1777698"/>
            <a:ext cx="1951303" cy="397032"/>
            <a:chOff x="8009036" y="285750"/>
            <a:chExt cx="731739" cy="198516"/>
          </a:xfrm>
        </p:grpSpPr>
        <p:sp>
          <p:nvSpPr>
            <p:cNvPr id="99" name="StickerRectangle"/>
            <p:cNvSpPr>
              <a:spLocks noChangeArrowheads="1"/>
            </p:cNvSpPr>
            <p:nvPr/>
          </p:nvSpPr>
          <p:spPr bwMode="auto">
            <a:xfrm>
              <a:off x="8009036" y="285750"/>
              <a:ext cx="731739" cy="1985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PRELIMINARY</a:t>
              </a:r>
            </a:p>
          </p:txBody>
        </p:sp>
        <p:cxnSp>
          <p:nvCxnSpPr>
            <p:cNvPr id="100" name="AutoShape 31"/>
            <p:cNvCxnSpPr>
              <a:cxnSpLocks noChangeShapeType="1"/>
              <a:stCxn id="99" idx="2"/>
              <a:endCxn id="99" idx="4"/>
            </p:cNvCxnSpPr>
            <p:nvPr/>
          </p:nvCxnSpPr>
          <p:spPr bwMode="auto">
            <a:xfrm>
              <a:off x="8009036" y="285750"/>
              <a:ext cx="0" cy="19851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AutoShape 32"/>
            <p:cNvCxnSpPr>
              <a:cxnSpLocks noChangeShapeType="1"/>
              <a:stCxn id="99" idx="4"/>
              <a:endCxn id="99" idx="6"/>
            </p:cNvCxnSpPr>
            <p:nvPr/>
          </p:nvCxnSpPr>
          <p:spPr bwMode="auto">
            <a:xfrm>
              <a:off x="8009036" y="484266"/>
              <a:ext cx="73173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LegendMoons" hidden="1"/>
          <p:cNvGrpSpPr/>
          <p:nvPr/>
        </p:nvGrpSpPr>
        <p:grpSpPr bwMode="auto">
          <a:xfrm>
            <a:off x="21523501" y="1777698"/>
            <a:ext cx="2004488" cy="2613033"/>
            <a:chOff x="7769225" y="2105025"/>
            <a:chExt cx="751683" cy="1306516"/>
          </a:xfrm>
        </p:grpSpPr>
        <p:grpSp>
          <p:nvGrpSpPr>
            <p:cNvPr id="10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2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1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1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1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107" name="Legend1"/>
            <p:cNvSpPr>
              <a:spLocks noChangeArrowheads="1"/>
            </p:cNvSpPr>
            <p:nvPr/>
          </p:nvSpPr>
          <p:spPr bwMode="auto">
            <a:xfrm>
              <a:off x="8089900" y="211772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8" name="Legend2"/>
            <p:cNvSpPr>
              <a:spLocks noChangeArrowheads="1"/>
            </p:cNvSpPr>
            <p:nvPr/>
          </p:nvSpPr>
          <p:spPr bwMode="auto">
            <a:xfrm>
              <a:off x="8089900" y="2392363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9" name="Legend3"/>
            <p:cNvSpPr>
              <a:spLocks noChangeArrowheads="1"/>
            </p:cNvSpPr>
            <p:nvPr/>
          </p:nvSpPr>
          <p:spPr bwMode="auto">
            <a:xfrm>
              <a:off x="8089900" y="2667002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0" name="Legend4"/>
            <p:cNvSpPr>
              <a:spLocks noChangeArrowheads="1"/>
            </p:cNvSpPr>
            <p:nvPr/>
          </p:nvSpPr>
          <p:spPr bwMode="auto">
            <a:xfrm>
              <a:off x="8089900" y="293846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1" name="Legend5"/>
            <p:cNvSpPr>
              <a:spLocks noChangeArrowheads="1"/>
            </p:cNvSpPr>
            <p:nvPr/>
          </p:nvSpPr>
          <p:spPr bwMode="auto">
            <a:xfrm>
              <a:off x="8089900" y="3214690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grpSp>
          <p:nvGrpSpPr>
            <p:cNvPr id="112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1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 bwMode="ltGray">
          <a:xfrm>
            <a:off x="3288" y="1615458"/>
            <a:ext cx="2438169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 userDrawn="1"/>
        </p:nvSpPr>
        <p:spPr bwMode="ltGray">
          <a:xfrm>
            <a:off x="0" y="12712902"/>
            <a:ext cx="24382563" cy="10030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263" b="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65" name="Slide Number"/>
          <p:cNvSpPr txBox="1">
            <a:spLocks/>
          </p:cNvSpPr>
          <p:nvPr userDrawn="1"/>
        </p:nvSpPr>
        <p:spPr bwMode="auto">
          <a:xfrm>
            <a:off x="23604900" y="13060563"/>
            <a:ext cx="312586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65925" hangingPunct="1">
              <a:lnSpc>
                <a:spcPct val="100000"/>
              </a:lnSpc>
            </a:pPr>
            <a:fld id="{42C328C1-A84F-4A39-A664-DBA00541A8C6}" type="slidenum">
              <a:rPr sz="2000" b="0">
                <a:solidFill>
                  <a:srgbClr val="FFFFFF"/>
                </a:solidFill>
              </a:rPr>
              <a:pPr defTabSz="1865925" hangingPunct="1">
                <a:lnSpc>
                  <a:spcPct val="100000"/>
                </a:lnSpc>
              </a:pPr>
              <a:t>‹#›</a:t>
            </a:fld>
            <a:endParaRPr sz="2000" b="0" dirty="0">
              <a:solidFill>
                <a:srgbClr val="FFFFFF"/>
              </a:solidFill>
            </a:endParaRPr>
          </a:p>
        </p:txBody>
      </p:sp>
      <p:grpSp>
        <p:nvGrpSpPr>
          <p:cNvPr id="71" name="Slide Elements" hidden="1"/>
          <p:cNvGrpSpPr>
            <a:grpSpLocks/>
          </p:cNvGrpSpPr>
          <p:nvPr userDrawn="1"/>
        </p:nvGrpSpPr>
        <p:grpSpPr bwMode="auto">
          <a:xfrm>
            <a:off x="457993" y="11866688"/>
            <a:ext cx="23451742" cy="706211"/>
            <a:chOff x="73" y="3927"/>
            <a:chExt cx="6759" cy="218"/>
          </a:xfrm>
        </p:grpSpPr>
        <p:sp>
          <p:nvSpPr>
            <p:cNvPr id="72" name="4. Footnote"/>
            <p:cNvSpPr txBox="1">
              <a:spLocks noChangeArrowheads="1"/>
            </p:cNvSpPr>
            <p:nvPr/>
          </p:nvSpPr>
          <p:spPr bwMode="auto">
            <a:xfrm>
              <a:off x="73" y="3927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1 Footnote</a:t>
              </a:r>
            </a:p>
          </p:txBody>
        </p:sp>
        <p:sp>
          <p:nvSpPr>
            <p:cNvPr id="73" name="5. Source"/>
            <p:cNvSpPr>
              <a:spLocks noChangeArrowheads="1"/>
            </p:cNvSpPr>
            <p:nvPr/>
          </p:nvSpPr>
          <p:spPr bwMode="auto">
            <a:xfrm>
              <a:off x="73" y="4050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marL="990495" indent="-990495" defTabSz="1826663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>
                  <a:tab pos="990495" algn="l"/>
                </a:tabLst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Source: Source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4248" r="5168" b="14248"/>
          <a:stretch/>
        </p:blipFill>
        <p:spPr>
          <a:xfrm>
            <a:off x="457993" y="12758183"/>
            <a:ext cx="3688558" cy="9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</p:sldLayoutIdLst>
  <p:hf hdr="0" ftr="0" dt="0"/>
  <p:txStyles>
    <p:titleStyle>
      <a:lvl1pPr algn="l" defTabSz="1826663" rtl="0" eaLnBrk="1" fontAlgn="base" hangingPunct="1">
        <a:spcBef>
          <a:spcPct val="0"/>
        </a:spcBef>
        <a:spcAft>
          <a:spcPct val="0"/>
        </a:spcAft>
        <a:tabLst>
          <a:tab pos="550591" algn="l"/>
        </a:tabLst>
        <a:defRPr sz="38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932762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865529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2798293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3731060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130" indent="-391891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3200" baseline="0">
          <a:solidFill>
            <a:schemeClr val="tx1"/>
          </a:solidFill>
          <a:latin typeface="+mn-lt"/>
        </a:defRPr>
      </a:lvl2pPr>
      <a:lvl3pPr marL="932762" indent="-534396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253404" indent="-317399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3200" baseline="0">
          <a:solidFill>
            <a:schemeClr val="tx1"/>
          </a:solidFill>
          <a:latin typeface="+mn-lt"/>
        </a:defRPr>
      </a:lvl4pPr>
      <a:lvl5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6pPr>
      <a:lvl7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7pPr>
      <a:lvl8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8pPr>
      <a:lvl9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32762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65529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9829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106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63824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96586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52935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62115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431957" cy="32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7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1957" cy="32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22129186" y="74510"/>
            <a:ext cx="1788304" cy="2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826663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22172554" y="3961892"/>
            <a:ext cx="40427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Last Modified 22/01/2017 22:07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22408997" y="8397854"/>
            <a:ext cx="356988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6592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0" kern="1200">
                <a:solidFill>
                  <a:srgbClr val="000000"/>
                </a:solidFill>
                <a:latin typeface="Century Gothic"/>
                <a:ea typeface="ＭＳ Ｐゴシック"/>
              </a:rPr>
              <a:t>Printed 16/01/2017 15:36 Arabian Standard Time</a:t>
            </a:r>
            <a:endParaRPr lang="en-US" sz="3200" b="0" kern="120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267" y="5141714"/>
            <a:ext cx="11706047" cy="2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57993" y="945896"/>
            <a:ext cx="23450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457995" y="35637"/>
            <a:ext cx="13304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865925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457993" y="1663515"/>
            <a:ext cx="2345096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kern="1200" dirty="0">
                <a:solidFill>
                  <a:srgbClr val="808080"/>
                </a:solidFill>
                <a:latin typeface="Century Gothic"/>
                <a:ea typeface="ＭＳ Ｐゴシック"/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6248267" y="4023769"/>
            <a:ext cx="11602377" cy="1004242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Title</a:t>
              </a:r>
            </a:p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Unit of measure</a:t>
              </a:r>
            </a:p>
          </p:txBody>
        </p:sp>
      </p:grpSp>
      <p:grpSp>
        <p:nvGrpSpPr>
          <p:cNvPr id="61" name="LegendBoxes" hidden="1"/>
          <p:cNvGrpSpPr>
            <a:grpSpLocks/>
          </p:cNvGrpSpPr>
          <p:nvPr/>
        </p:nvGrpSpPr>
        <p:grpSpPr bwMode="auto">
          <a:xfrm>
            <a:off x="21703403" y="1777700"/>
            <a:ext cx="1828802" cy="1993902"/>
            <a:chOff x="4936" y="176"/>
            <a:chExt cx="432" cy="628"/>
          </a:xfrm>
        </p:grpSpPr>
        <p:sp>
          <p:nvSpPr>
            <p:cNvPr id="6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6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5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6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88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89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0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</p:grpSp>
      <p:grpSp>
        <p:nvGrpSpPr>
          <p:cNvPr id="91" name="LegendLines" hidden="1"/>
          <p:cNvGrpSpPr>
            <a:grpSpLocks/>
          </p:cNvGrpSpPr>
          <p:nvPr/>
        </p:nvGrpSpPr>
        <p:grpSpPr bwMode="auto">
          <a:xfrm>
            <a:off x="20882131" y="1777699"/>
            <a:ext cx="2650068" cy="1460503"/>
            <a:chOff x="4750" y="176"/>
            <a:chExt cx="626" cy="460"/>
          </a:xfrm>
        </p:grpSpPr>
        <p:sp>
          <p:nvSpPr>
            <p:cNvPr id="92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3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4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65925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0" kern="1200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95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6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97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7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</p:grpSp>
      <p:grpSp>
        <p:nvGrpSpPr>
          <p:cNvPr id="98" name="Sticker" hidden="1"/>
          <p:cNvGrpSpPr/>
          <p:nvPr/>
        </p:nvGrpSpPr>
        <p:grpSpPr bwMode="auto">
          <a:xfrm>
            <a:off x="21957654" y="1777698"/>
            <a:ext cx="1951303" cy="397032"/>
            <a:chOff x="8009036" y="285750"/>
            <a:chExt cx="731739" cy="198516"/>
          </a:xfrm>
        </p:grpSpPr>
        <p:sp>
          <p:nvSpPr>
            <p:cNvPr id="99" name="StickerRectangle"/>
            <p:cNvSpPr>
              <a:spLocks noChangeArrowheads="1"/>
            </p:cNvSpPr>
            <p:nvPr/>
          </p:nvSpPr>
          <p:spPr bwMode="auto">
            <a:xfrm>
              <a:off x="8009036" y="285750"/>
              <a:ext cx="731739" cy="1985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PRELIMINARY</a:t>
              </a:r>
            </a:p>
          </p:txBody>
        </p:sp>
        <p:cxnSp>
          <p:nvCxnSpPr>
            <p:cNvPr id="100" name="AutoShape 31"/>
            <p:cNvCxnSpPr>
              <a:cxnSpLocks noChangeShapeType="1"/>
              <a:stCxn id="99" idx="2"/>
              <a:endCxn id="99" idx="4"/>
            </p:cNvCxnSpPr>
            <p:nvPr/>
          </p:nvCxnSpPr>
          <p:spPr bwMode="auto">
            <a:xfrm>
              <a:off x="8009036" y="285750"/>
              <a:ext cx="0" cy="19851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AutoShape 32"/>
            <p:cNvCxnSpPr>
              <a:cxnSpLocks noChangeShapeType="1"/>
              <a:stCxn id="99" idx="4"/>
              <a:endCxn id="99" idx="6"/>
            </p:cNvCxnSpPr>
            <p:nvPr/>
          </p:nvCxnSpPr>
          <p:spPr bwMode="auto">
            <a:xfrm>
              <a:off x="8009036" y="484266"/>
              <a:ext cx="73173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LegendMoons" hidden="1"/>
          <p:cNvGrpSpPr/>
          <p:nvPr/>
        </p:nvGrpSpPr>
        <p:grpSpPr bwMode="auto">
          <a:xfrm>
            <a:off x="21523501" y="1777698"/>
            <a:ext cx="2004488" cy="2613033"/>
            <a:chOff x="7769225" y="2105025"/>
            <a:chExt cx="751683" cy="1306516"/>
          </a:xfrm>
        </p:grpSpPr>
        <p:grpSp>
          <p:nvGrpSpPr>
            <p:cNvPr id="103" name="MoonLegend1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21" name="Oval 38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2" name="Arc 39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4" name="MoonLegend2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19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20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5" name="MoonLegend4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17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8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grpSp>
          <p:nvGrpSpPr>
            <p:cNvPr id="106" name="MoonLegend5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15" name="Oval 50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6" name="Oval 5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  <p:sp>
          <p:nvSpPr>
            <p:cNvPr id="107" name="Legend1"/>
            <p:cNvSpPr>
              <a:spLocks noChangeArrowheads="1"/>
            </p:cNvSpPr>
            <p:nvPr/>
          </p:nvSpPr>
          <p:spPr bwMode="auto">
            <a:xfrm>
              <a:off x="8089900" y="211772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8" name="Legend2"/>
            <p:cNvSpPr>
              <a:spLocks noChangeArrowheads="1"/>
            </p:cNvSpPr>
            <p:nvPr/>
          </p:nvSpPr>
          <p:spPr bwMode="auto">
            <a:xfrm>
              <a:off x="8089900" y="2392363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09" name="Legend3"/>
            <p:cNvSpPr>
              <a:spLocks noChangeArrowheads="1"/>
            </p:cNvSpPr>
            <p:nvPr/>
          </p:nvSpPr>
          <p:spPr bwMode="auto">
            <a:xfrm>
              <a:off x="8089900" y="2667002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0" name="Legend4"/>
            <p:cNvSpPr>
              <a:spLocks noChangeArrowheads="1"/>
            </p:cNvSpPr>
            <p:nvPr/>
          </p:nvSpPr>
          <p:spPr bwMode="auto">
            <a:xfrm>
              <a:off x="8089900" y="2938465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sp>
          <p:nvSpPr>
            <p:cNvPr id="111" name="Legend5"/>
            <p:cNvSpPr>
              <a:spLocks noChangeArrowheads="1"/>
            </p:cNvSpPr>
            <p:nvPr/>
          </p:nvSpPr>
          <p:spPr bwMode="auto">
            <a:xfrm>
              <a:off x="8089900" y="3214690"/>
              <a:ext cx="43100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79032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9D802F"/>
                </a:buClr>
              </a:pPr>
              <a:r>
                <a:rPr lang="en-US" sz="24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Legend</a:t>
              </a:r>
            </a:p>
          </p:txBody>
        </p:sp>
        <p:grpSp>
          <p:nvGrpSpPr>
            <p:cNvPr id="112" name="MoonLegend3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13" name="Oval 47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114" name="Arc 48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865925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0" kern="1200" dirty="0">
                  <a:solidFill>
                    <a:srgbClr val="000000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cxnSp>
        <p:nvCxnSpPr>
          <p:cNvPr id="67" name="Straight Connector 66"/>
          <p:cNvCxnSpPr/>
          <p:nvPr/>
        </p:nvCxnSpPr>
        <p:spPr bwMode="ltGray">
          <a:xfrm>
            <a:off x="3288" y="1615458"/>
            <a:ext cx="2438169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>
            <a:spLocks/>
          </p:cNvSpPr>
          <p:nvPr userDrawn="1"/>
        </p:nvSpPr>
        <p:spPr bwMode="ltGray">
          <a:xfrm>
            <a:off x="0" y="12712902"/>
            <a:ext cx="24382563" cy="10030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65925" hangingPunct="1">
              <a:lnSpc>
                <a:spcPct val="100000"/>
              </a:lnSpc>
              <a:defRPr/>
            </a:pPr>
            <a:endParaRPr lang="en-US" sz="3263" b="0" dirty="0">
              <a:solidFill>
                <a:srgbClr val="000000"/>
              </a:solidFill>
              <a:latin typeface="Century Gothic"/>
              <a:ea typeface="ＭＳ Ｐゴシック"/>
            </a:endParaRPr>
          </a:p>
        </p:txBody>
      </p:sp>
      <p:sp>
        <p:nvSpPr>
          <p:cNvPr id="65" name="Slide Number"/>
          <p:cNvSpPr txBox="1">
            <a:spLocks/>
          </p:cNvSpPr>
          <p:nvPr userDrawn="1"/>
        </p:nvSpPr>
        <p:spPr bwMode="auto">
          <a:xfrm>
            <a:off x="23604900" y="13060563"/>
            <a:ext cx="312586" cy="3077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865925" hangingPunct="1">
              <a:lnSpc>
                <a:spcPct val="100000"/>
              </a:lnSpc>
            </a:pPr>
            <a:fld id="{42C328C1-A84F-4A39-A664-DBA00541A8C6}" type="slidenum">
              <a:rPr sz="2000" b="0">
                <a:solidFill>
                  <a:srgbClr val="FFFFFF"/>
                </a:solidFill>
              </a:rPr>
              <a:pPr defTabSz="1865925" hangingPunct="1">
                <a:lnSpc>
                  <a:spcPct val="100000"/>
                </a:lnSpc>
              </a:pPr>
              <a:t>‹#›</a:t>
            </a:fld>
            <a:endParaRPr sz="2000" b="0" dirty="0">
              <a:solidFill>
                <a:srgbClr val="FFFFFF"/>
              </a:solidFill>
            </a:endParaRPr>
          </a:p>
        </p:txBody>
      </p:sp>
      <p:grpSp>
        <p:nvGrpSpPr>
          <p:cNvPr id="71" name="Slide Elements" hidden="1"/>
          <p:cNvGrpSpPr>
            <a:grpSpLocks/>
          </p:cNvGrpSpPr>
          <p:nvPr userDrawn="1"/>
        </p:nvGrpSpPr>
        <p:grpSpPr bwMode="auto">
          <a:xfrm>
            <a:off x="457993" y="11866688"/>
            <a:ext cx="23451742" cy="706211"/>
            <a:chOff x="73" y="3927"/>
            <a:chExt cx="6759" cy="218"/>
          </a:xfrm>
        </p:grpSpPr>
        <p:sp>
          <p:nvSpPr>
            <p:cNvPr id="72" name="4. Footnote"/>
            <p:cNvSpPr txBox="1">
              <a:spLocks noChangeArrowheads="1"/>
            </p:cNvSpPr>
            <p:nvPr/>
          </p:nvSpPr>
          <p:spPr bwMode="auto">
            <a:xfrm>
              <a:off x="73" y="3927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 anchorCtr="0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1 Footnote</a:t>
              </a:r>
            </a:p>
          </p:txBody>
        </p:sp>
        <p:sp>
          <p:nvSpPr>
            <p:cNvPr id="73" name="5. Source"/>
            <p:cNvSpPr>
              <a:spLocks noChangeArrowheads="1"/>
            </p:cNvSpPr>
            <p:nvPr/>
          </p:nvSpPr>
          <p:spPr bwMode="auto">
            <a:xfrm>
              <a:off x="73" y="4050"/>
              <a:ext cx="675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marL="990495" indent="-990495" defTabSz="1826663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>
                  <a:tab pos="990495" algn="l"/>
                </a:tabLst>
              </a:pPr>
              <a:r>
                <a:rPr lang="en-US" sz="2000" b="0" kern="1200" dirty="0">
                  <a:solidFill>
                    <a:srgbClr val="808080"/>
                  </a:solidFill>
                  <a:latin typeface="Century Gothic"/>
                  <a:ea typeface="ＭＳ Ｐゴシック"/>
                </a:rPr>
                <a:t>Source: Source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4248" r="5168" b="14248"/>
          <a:stretch/>
        </p:blipFill>
        <p:spPr>
          <a:xfrm>
            <a:off x="457993" y="12758183"/>
            <a:ext cx="3688558" cy="9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7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</p:sldLayoutIdLst>
  <p:hf hdr="0" ftr="0" dt="0"/>
  <p:txStyles>
    <p:titleStyle>
      <a:lvl1pPr algn="l" defTabSz="1826663" rtl="0" eaLnBrk="1" fontAlgn="base" hangingPunct="1">
        <a:spcBef>
          <a:spcPct val="0"/>
        </a:spcBef>
        <a:spcAft>
          <a:spcPct val="0"/>
        </a:spcAft>
        <a:tabLst>
          <a:tab pos="550591" algn="l"/>
        </a:tabLst>
        <a:defRPr sz="38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932762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865529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2798293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3731060" algn="l" defTabSz="1826663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5130" indent="-391891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3200" baseline="0">
          <a:solidFill>
            <a:schemeClr val="tx1"/>
          </a:solidFill>
          <a:latin typeface="+mn-lt"/>
        </a:defRPr>
      </a:lvl2pPr>
      <a:lvl3pPr marL="932762" indent="-534396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3200" baseline="0">
          <a:solidFill>
            <a:schemeClr val="tx1"/>
          </a:solidFill>
          <a:latin typeface="+mn-lt"/>
        </a:defRPr>
      </a:lvl3pPr>
      <a:lvl4pPr marL="1253404" indent="-317399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3200" baseline="0">
          <a:solidFill>
            <a:schemeClr val="tx1"/>
          </a:solidFill>
          <a:latin typeface="+mn-lt"/>
        </a:defRPr>
      </a:lvl4pPr>
      <a:lvl5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5pPr>
      <a:lvl6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6pPr>
      <a:lvl7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7pPr>
      <a:lvl8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8pPr>
      <a:lvl9pPr marL="1529732" indent="-265580" algn="l" defTabSz="182666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3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32762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65529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9829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31060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63824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96586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529353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62115" algn="l" defTabSz="186552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1.emf"/><Relationship Id="rId3" Type="http://schemas.openxmlformats.org/officeDocument/2006/relationships/image" Target="../media/image103.png"/><Relationship Id="rId7" Type="http://schemas.openxmlformats.org/officeDocument/2006/relationships/image" Target="../media/image106.jpeg"/><Relationship Id="rId12" Type="http://schemas.openxmlformats.org/officeDocument/2006/relationships/image" Target="../media/image110.emf"/><Relationship Id="rId17" Type="http://schemas.openxmlformats.org/officeDocument/2006/relationships/image" Target="../media/image115.jpeg"/><Relationship Id="rId2" Type="http://schemas.openxmlformats.org/officeDocument/2006/relationships/image" Target="../media/image102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09.emf"/><Relationship Id="rId5" Type="http://schemas.openxmlformats.org/officeDocument/2006/relationships/image" Target="../media/image105.jpeg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emf"/><Relationship Id="rId18" Type="http://schemas.openxmlformats.org/officeDocument/2006/relationships/image" Target="../media/image39.emf"/><Relationship Id="rId26" Type="http://schemas.openxmlformats.org/officeDocument/2006/relationships/image" Target="../media/image47.emf"/><Relationship Id="rId39" Type="http://schemas.openxmlformats.org/officeDocument/2006/relationships/image" Target="../media/image60.emf"/><Relationship Id="rId21" Type="http://schemas.openxmlformats.org/officeDocument/2006/relationships/image" Target="../media/image42.emf"/><Relationship Id="rId34" Type="http://schemas.openxmlformats.org/officeDocument/2006/relationships/image" Target="../media/image55.emf"/><Relationship Id="rId42" Type="http://schemas.openxmlformats.org/officeDocument/2006/relationships/image" Target="../media/image63.emf"/><Relationship Id="rId47" Type="http://schemas.openxmlformats.org/officeDocument/2006/relationships/image" Target="../media/image68.emf"/><Relationship Id="rId50" Type="http://schemas.openxmlformats.org/officeDocument/2006/relationships/image" Target="../media/image71.emf"/><Relationship Id="rId55" Type="http://schemas.openxmlformats.org/officeDocument/2006/relationships/image" Target="../media/image76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6" Type="http://schemas.openxmlformats.org/officeDocument/2006/relationships/image" Target="../media/image37.emf"/><Relationship Id="rId29" Type="http://schemas.openxmlformats.org/officeDocument/2006/relationships/image" Target="../media/image50.emf"/><Relationship Id="rId11" Type="http://schemas.openxmlformats.org/officeDocument/2006/relationships/image" Target="../media/image32.emf"/><Relationship Id="rId24" Type="http://schemas.openxmlformats.org/officeDocument/2006/relationships/image" Target="../media/image45.emf"/><Relationship Id="rId32" Type="http://schemas.openxmlformats.org/officeDocument/2006/relationships/image" Target="../media/image53.emf"/><Relationship Id="rId37" Type="http://schemas.openxmlformats.org/officeDocument/2006/relationships/image" Target="../media/image58.emf"/><Relationship Id="rId40" Type="http://schemas.openxmlformats.org/officeDocument/2006/relationships/image" Target="../media/image61.emf"/><Relationship Id="rId45" Type="http://schemas.openxmlformats.org/officeDocument/2006/relationships/image" Target="../media/image66.emf"/><Relationship Id="rId53" Type="http://schemas.openxmlformats.org/officeDocument/2006/relationships/image" Target="../media/image74.emf"/><Relationship Id="rId5" Type="http://schemas.openxmlformats.org/officeDocument/2006/relationships/image" Target="../media/image26.emf"/><Relationship Id="rId19" Type="http://schemas.openxmlformats.org/officeDocument/2006/relationships/image" Target="../media/image40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emf"/><Relationship Id="rId22" Type="http://schemas.openxmlformats.org/officeDocument/2006/relationships/image" Target="../media/image43.emf"/><Relationship Id="rId27" Type="http://schemas.openxmlformats.org/officeDocument/2006/relationships/image" Target="../media/image48.emf"/><Relationship Id="rId30" Type="http://schemas.openxmlformats.org/officeDocument/2006/relationships/image" Target="../media/image51.emf"/><Relationship Id="rId35" Type="http://schemas.openxmlformats.org/officeDocument/2006/relationships/image" Target="../media/image56.emf"/><Relationship Id="rId43" Type="http://schemas.openxmlformats.org/officeDocument/2006/relationships/image" Target="../media/image64.emf"/><Relationship Id="rId48" Type="http://schemas.openxmlformats.org/officeDocument/2006/relationships/image" Target="../media/image69.emf"/><Relationship Id="rId56" Type="http://schemas.openxmlformats.org/officeDocument/2006/relationships/image" Target="../media/image77.emf"/><Relationship Id="rId8" Type="http://schemas.openxmlformats.org/officeDocument/2006/relationships/image" Target="../media/image29.png"/><Relationship Id="rId51" Type="http://schemas.openxmlformats.org/officeDocument/2006/relationships/image" Target="../media/image72.emf"/><Relationship Id="rId3" Type="http://schemas.openxmlformats.org/officeDocument/2006/relationships/image" Target="../media/image24.emf"/><Relationship Id="rId12" Type="http://schemas.openxmlformats.org/officeDocument/2006/relationships/image" Target="../media/image33.emf"/><Relationship Id="rId17" Type="http://schemas.openxmlformats.org/officeDocument/2006/relationships/image" Target="../media/image38.emf"/><Relationship Id="rId25" Type="http://schemas.openxmlformats.org/officeDocument/2006/relationships/image" Target="../media/image46.emf"/><Relationship Id="rId33" Type="http://schemas.openxmlformats.org/officeDocument/2006/relationships/image" Target="../media/image54.jpeg"/><Relationship Id="rId38" Type="http://schemas.openxmlformats.org/officeDocument/2006/relationships/image" Target="../media/image59.emf"/><Relationship Id="rId46" Type="http://schemas.openxmlformats.org/officeDocument/2006/relationships/image" Target="../media/image67.emf"/><Relationship Id="rId20" Type="http://schemas.openxmlformats.org/officeDocument/2006/relationships/image" Target="../media/image41.emf"/><Relationship Id="rId41" Type="http://schemas.openxmlformats.org/officeDocument/2006/relationships/image" Target="../media/image62.emf"/><Relationship Id="rId54" Type="http://schemas.openxmlformats.org/officeDocument/2006/relationships/image" Target="../media/image7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emf"/><Relationship Id="rId15" Type="http://schemas.openxmlformats.org/officeDocument/2006/relationships/image" Target="../media/image36.emf"/><Relationship Id="rId23" Type="http://schemas.openxmlformats.org/officeDocument/2006/relationships/image" Target="../media/image44.emf"/><Relationship Id="rId28" Type="http://schemas.openxmlformats.org/officeDocument/2006/relationships/image" Target="../media/image49.emf"/><Relationship Id="rId36" Type="http://schemas.openxmlformats.org/officeDocument/2006/relationships/image" Target="../media/image57.emf"/><Relationship Id="rId49" Type="http://schemas.openxmlformats.org/officeDocument/2006/relationships/image" Target="../media/image70.emf"/><Relationship Id="rId57" Type="http://schemas.openxmlformats.org/officeDocument/2006/relationships/image" Target="../media/image78.png"/><Relationship Id="rId10" Type="http://schemas.openxmlformats.org/officeDocument/2006/relationships/image" Target="../media/image31.emf"/><Relationship Id="rId31" Type="http://schemas.openxmlformats.org/officeDocument/2006/relationships/image" Target="../media/image52.emf"/><Relationship Id="rId44" Type="http://schemas.openxmlformats.org/officeDocument/2006/relationships/image" Target="../media/image65.emf"/><Relationship Id="rId52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jpg"/><Relationship Id="rId7" Type="http://schemas.openxmlformats.org/officeDocument/2006/relationships/image" Target="../media/image97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10" Type="http://schemas.openxmlformats.org/officeDocument/2006/relationships/image" Target="../media/image100.emf"/><Relationship Id="rId4" Type="http://schemas.openxmlformats.org/officeDocument/2006/relationships/image" Target="../media/image94.png"/><Relationship Id="rId9" Type="http://schemas.openxmlformats.org/officeDocument/2006/relationships/image" Target="../media/image9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0D259F3-5B13-9049-AE70-034FB361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" name="التعليم والمستقبل ..">
            <a:extLst>
              <a:ext uri="{FF2B5EF4-FFF2-40B4-BE49-F238E27FC236}">
                <a16:creationId xmlns:a16="http://schemas.microsoft.com/office/drawing/2014/main" id="{54236859-4767-9B4B-9636-77E55C7F58F8}"/>
              </a:ext>
            </a:extLst>
          </p:cNvPr>
          <p:cNvSpPr txBox="1">
            <a:spLocks/>
          </p:cNvSpPr>
          <p:nvPr/>
        </p:nvSpPr>
        <p:spPr>
          <a:xfrm>
            <a:off x="1162978" y="4847574"/>
            <a:ext cx="14316400" cy="304698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marR="0" indent="0" algn="r" defTabSz="457200" rtl="1" latinLnBrk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none" spc="0" baseline="0">
                <a:ln>
                  <a:noFill/>
                </a:ln>
                <a:solidFill>
                  <a:srgbClr val="A07B3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0" hangingPunct="1">
              <a:lnSpc>
                <a:spcPct val="100000"/>
              </a:lnSpc>
            </a:pPr>
            <a:r>
              <a:rPr lang="ru-RU" sz="9600" b="0" dirty="0">
                <a:solidFill>
                  <a:srgbClr val="BD9D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РАЗВИТИЕ СИСТЕМЫ ОБРАЗОВАНИЯ ОАЭ:</a:t>
            </a:r>
            <a:endParaRPr lang="en-US" sz="9600" b="0" dirty="0">
              <a:solidFill>
                <a:srgbClr val="BD9D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62A5A-F479-7948-9A3F-7CEC7C5D2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12" y="749010"/>
            <a:ext cx="6785705" cy="27796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571FE2-1663-CC47-BFB4-510ED82298D4}"/>
              </a:ext>
            </a:extLst>
          </p:cNvPr>
          <p:cNvSpPr/>
          <p:nvPr/>
        </p:nvSpPr>
        <p:spPr>
          <a:xfrm>
            <a:off x="15215739" y="5703838"/>
            <a:ext cx="77281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Его Превосходительство Хуссейн бин Ибрагим аль-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Хаммади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 </a:t>
            </a:r>
          </a:p>
          <a:p>
            <a:pPr hangingPunct="1">
              <a:lnSpc>
                <a:spcPct val="100000"/>
              </a:lnSpc>
            </a:pPr>
            <a:endParaRPr lang="en-US" sz="4000" dirty="0">
              <a:solidFill>
                <a:schemeClr val="accent6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  <a:p>
            <a:pPr hangingPunct="1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Министр образования ОАЭ  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  <a:p>
            <a:pPr hangingPunct="1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Всемирный Саммит </a:t>
            </a:r>
          </a:p>
          <a:p>
            <a:pPr hangingPunct="1">
              <a:lnSpc>
                <a:spcPct val="10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Акдар-Москва-2019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12F77E-323F-554F-BD23-8E315A9957C4}"/>
              </a:ext>
            </a:extLst>
          </p:cNvPr>
          <p:cNvSpPr/>
          <p:nvPr/>
        </p:nvSpPr>
        <p:spPr>
          <a:xfrm>
            <a:off x="1162978" y="8273772"/>
            <a:ext cx="12331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ru-RU" sz="7200" b="0" dirty="0">
                <a:solidFill>
                  <a:srgbClr val="BD9D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 как модель</a:t>
            </a:r>
            <a:endParaRPr lang="en-US" sz="7200" b="0" dirty="0">
              <a:solidFill>
                <a:srgbClr val="BD9D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9A7BBB-D584-0B4D-9ECD-E3C384C82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77" y="10182469"/>
            <a:ext cx="3157563" cy="21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603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>
            <a:extLst>
              <a:ext uri="{FF2B5EF4-FFF2-40B4-BE49-F238E27FC236}">
                <a16:creationId xmlns:a16="http://schemas.microsoft.com/office/drawing/2014/main" id="{4303B0C2-60DC-5443-80F8-0E8E021F594E}"/>
              </a:ext>
            </a:extLst>
          </p:cNvPr>
          <p:cNvSpPr/>
          <p:nvPr/>
        </p:nvSpPr>
        <p:spPr>
          <a:xfrm>
            <a:off x="2971800" y="7796235"/>
            <a:ext cx="1949305" cy="6475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5" name="TextBox 104"/>
          <p:cNvSpPr txBox="1"/>
          <p:nvPr/>
        </p:nvSpPr>
        <p:spPr>
          <a:xfrm flipH="1">
            <a:off x="3148662" y="7883892"/>
            <a:ext cx="1583358" cy="54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n-US" sz="2800" b="0" dirty="0">
                <a:solidFill>
                  <a:schemeClr val="tx1"/>
                </a:solidFill>
                <a:latin typeface="PF DinText Arabic" panose="02000506020000020004" pitchFamily="2" charset="-78"/>
                <a:ea typeface="Arial" charset="0"/>
                <a:cs typeface="PF DinText Arabic" panose="02000506020000020004" pitchFamily="2" charset="-78"/>
              </a:rPr>
              <a:t>Offline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FAC11-A5A9-F748-AA70-D031A875ABAC}"/>
              </a:ext>
            </a:extLst>
          </p:cNvPr>
          <p:cNvSpPr/>
          <p:nvPr/>
        </p:nvSpPr>
        <p:spPr>
          <a:xfrm>
            <a:off x="2971800" y="7091385"/>
            <a:ext cx="1949305" cy="64758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9F2EB06-CAFF-994D-B585-23FA628297D2}"/>
              </a:ext>
            </a:extLst>
          </p:cNvPr>
          <p:cNvGrpSpPr/>
          <p:nvPr/>
        </p:nvGrpSpPr>
        <p:grpSpPr>
          <a:xfrm>
            <a:off x="9578948" y="2654958"/>
            <a:ext cx="4324886" cy="4324886"/>
            <a:chOff x="16928034" y="3448842"/>
            <a:chExt cx="3009307" cy="3009307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8FB12FF-6A37-3249-A2E8-206821BE3EA0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D61D1A64-6A00-CA49-9365-9446AA68496B}"/>
                </a:ext>
              </a:extLst>
            </p:cNvPr>
            <p:cNvSpPr/>
            <p:nvPr/>
          </p:nvSpPr>
          <p:spPr>
            <a:xfrm>
              <a:off x="17180525" y="3716693"/>
              <a:ext cx="2474384" cy="2474384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 flipH="1">
            <a:off x="3051661" y="7236305"/>
            <a:ext cx="176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n-US" sz="2800" b="0" dirty="0">
                <a:solidFill>
                  <a:schemeClr val="tx1"/>
                </a:solidFill>
                <a:latin typeface="PF DinText Arabic" panose="02000506020000020004" pitchFamily="2" charset="-78"/>
                <a:ea typeface="Arial" charset="0"/>
                <a:cs typeface="PF DinText Arabic" panose="02000506020000020004" pitchFamily="2" charset="-78"/>
              </a:rPr>
              <a:t>Online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2F2E41-6992-3149-8389-0B1CF61540B1}"/>
              </a:ext>
            </a:extLst>
          </p:cNvPr>
          <p:cNvGrpSpPr/>
          <p:nvPr/>
        </p:nvGrpSpPr>
        <p:grpSpPr>
          <a:xfrm>
            <a:off x="10296660" y="4832784"/>
            <a:ext cx="2754704" cy="1461292"/>
            <a:chOff x="10589308" y="5409779"/>
            <a:chExt cx="4239580" cy="2248975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7785" y="5409779"/>
              <a:ext cx="2341103" cy="18852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705459" y="5741673"/>
              <a:ext cx="1729812" cy="1263137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 flipH="1">
              <a:off x="10589308" y="7137709"/>
              <a:ext cx="1986967" cy="52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n-US" sz="1600" b="0" dirty="0">
                  <a:solidFill>
                    <a:schemeClr val="bg1">
                      <a:lumMod val="50000"/>
                    </a:schemeClr>
                  </a:solidFill>
                  <a:latin typeface="PF DinText Arabic Medium" panose="02000506020000020004" pitchFamily="2" charset="-78"/>
                  <a:ea typeface="Arial" charset="0"/>
                  <a:cs typeface="PF DinText Arabic Medium" panose="02000506020000020004" pitchFamily="2" charset="-78"/>
                </a:rPr>
                <a:t>O365</a:t>
              </a:r>
            </a:p>
          </p:txBody>
        </p:sp>
      </p:grpSp>
      <p:sp>
        <p:nvSpPr>
          <p:cNvPr id="168" name="TextBox 167"/>
          <p:cNvSpPr txBox="1"/>
          <p:nvPr/>
        </p:nvSpPr>
        <p:spPr>
          <a:xfrm flipH="1">
            <a:off x="2720481" y="4659308"/>
            <a:ext cx="2576676" cy="134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rtl="1" hangingPunct="1">
              <a:lnSpc>
                <a:spcPct val="100000"/>
              </a:lnSpc>
              <a:defRPr/>
            </a:pPr>
            <a:r>
              <a:rPr lang="en-US" sz="2706" b="0" dirty="0">
                <a:solidFill>
                  <a:prstClr val="white">
                    <a:lumMod val="50000"/>
                  </a:prstClr>
                </a:solidFill>
                <a:latin typeface="PF DinText Arabic" panose="02000506020000020004" pitchFamily="2" charset="-78"/>
                <a:ea typeface="Arial" charset="0"/>
                <a:cs typeface="PF DinText Arabic" panose="02000506020000020004" pitchFamily="2" charset="-78"/>
              </a:rPr>
              <a:t>SCORM </a:t>
            </a:r>
            <a:endParaRPr lang="ar-SA" sz="2706" b="0" dirty="0">
              <a:solidFill>
                <a:prstClr val="white">
                  <a:lumMod val="50000"/>
                </a:prstClr>
              </a:solidFill>
              <a:latin typeface="PF DinText Arabic" panose="02000506020000020004" pitchFamily="2" charset="-78"/>
              <a:ea typeface="Arial" charset="0"/>
              <a:cs typeface="PF DinText Arabic" panose="02000506020000020004" pitchFamily="2" charset="-78"/>
            </a:endParaRPr>
          </a:p>
          <a:p>
            <a:pPr algn="ctr" defTabSz="1828800" rtl="1" hangingPunct="1">
              <a:lnSpc>
                <a:spcPct val="100000"/>
              </a:lnSpc>
              <a:defRPr/>
            </a:pPr>
            <a:r>
              <a:rPr lang="en-US" sz="2706" b="0" dirty="0">
                <a:solidFill>
                  <a:prstClr val="white">
                    <a:lumMod val="50000"/>
                  </a:prstClr>
                </a:solidFill>
                <a:latin typeface="PF DinText Arabic" panose="02000506020000020004" pitchFamily="2" charset="-78"/>
                <a:ea typeface="Arial" charset="0"/>
                <a:cs typeface="PF DinText Arabic" panose="02000506020000020004" pitchFamily="2" charset="-78"/>
              </a:rPr>
              <a:t>Interactive Assignment</a:t>
            </a: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967" y="3654461"/>
            <a:ext cx="1138155" cy="949828"/>
          </a:xfrm>
          <a:prstGeom prst="rect">
            <a:avLst/>
          </a:prstGeom>
        </p:spPr>
      </p:pic>
      <p:sp>
        <p:nvSpPr>
          <p:cNvPr id="167" name="Rectangle 166"/>
          <p:cNvSpPr/>
          <p:nvPr/>
        </p:nvSpPr>
        <p:spPr>
          <a:xfrm flipH="1">
            <a:off x="13880430" y="2612332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Присутствие и отсутствие</a:t>
            </a:r>
            <a:endParaRPr lang="en-US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65" name="Rectangle 164"/>
          <p:cNvSpPr/>
          <p:nvPr/>
        </p:nvSpPr>
        <p:spPr>
          <a:xfrm flipH="1">
            <a:off x="14389601" y="3406381"/>
            <a:ext cx="4623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Отчеты о деятельности класса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63" name="Rectangle 162"/>
          <p:cNvSpPr/>
          <p:nvPr/>
        </p:nvSpPr>
        <p:spPr>
          <a:xfrm flipH="1">
            <a:off x="14596368" y="4309688"/>
            <a:ext cx="8156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Виртуальные классы и планы занятий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61" name="Rectangle 160"/>
          <p:cNvSpPr/>
          <p:nvPr/>
        </p:nvSpPr>
        <p:spPr>
          <a:xfrm flipH="1">
            <a:off x="14498076" y="5331398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Планирование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59" name="Rectangle 158"/>
          <p:cNvSpPr/>
          <p:nvPr/>
        </p:nvSpPr>
        <p:spPr>
          <a:xfrm flipH="1">
            <a:off x="13963282" y="6247798"/>
            <a:ext cx="5644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Углы сотрудничества и коммуникации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52" name="Rectangle 151"/>
          <p:cNvSpPr/>
          <p:nvPr/>
        </p:nvSpPr>
        <p:spPr>
          <a:xfrm flipH="1">
            <a:off x="8569010" y="2201129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Оценивание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50" name="Rectangle 149"/>
          <p:cNvSpPr/>
          <p:nvPr/>
        </p:nvSpPr>
        <p:spPr>
          <a:xfrm flipH="1">
            <a:off x="7697675" y="2876063"/>
            <a:ext cx="198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Приложения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8" name="Rectangle 147"/>
          <p:cNvSpPr/>
          <p:nvPr/>
        </p:nvSpPr>
        <p:spPr>
          <a:xfrm flipH="1">
            <a:off x="6771958" y="3653332"/>
            <a:ext cx="245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Банки вопросов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6" name="Rectangle 145"/>
          <p:cNvSpPr/>
          <p:nvPr/>
        </p:nvSpPr>
        <p:spPr>
          <a:xfrm flipH="1">
            <a:off x="4552122" y="4640057"/>
            <a:ext cx="5242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Объективная диаграмма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4" name="Rectangle 143"/>
          <p:cNvSpPr/>
          <p:nvPr/>
        </p:nvSpPr>
        <p:spPr>
          <a:xfrm flipH="1">
            <a:off x="6259703" y="5603108"/>
            <a:ext cx="2722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Классный журнал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2" name="Rectangle 141"/>
          <p:cNvSpPr/>
          <p:nvPr/>
        </p:nvSpPr>
        <p:spPr>
          <a:xfrm flipH="1">
            <a:off x="6193097" y="6377902"/>
            <a:ext cx="3403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Электронный кошелек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0" name="Rectangle 139"/>
          <p:cNvSpPr/>
          <p:nvPr/>
        </p:nvSpPr>
        <p:spPr>
          <a:xfrm flipH="1">
            <a:off x="6333074" y="7008445"/>
            <a:ext cx="5059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ru-RU" sz="2400" b="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Интеграция с электронной почтой</a:t>
            </a:r>
            <a:endParaRPr lang="ar-SA" sz="2400" b="0" dirty="0">
              <a:solidFill>
                <a:schemeClr val="accent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24" name="Rectangle 123"/>
          <p:cNvSpPr/>
          <p:nvPr/>
        </p:nvSpPr>
        <p:spPr>
          <a:xfrm flipH="1">
            <a:off x="10121162" y="3631693"/>
            <a:ext cx="3265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ln w="0"/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A new interface for learning management software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DCFAE1-A8E6-EF4B-AA0B-F7A6CFF8812B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9" name="Title 1">
            <a:extLst>
              <a:ext uri="{FF2B5EF4-FFF2-40B4-BE49-F238E27FC236}">
                <a16:creationId xmlns:a16="http://schemas.microsoft.com/office/drawing/2014/main" id="{E368CD67-4723-7F43-9024-D1A189D71544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Школа-Умное Обучение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E6D458-1D4B-634D-AE39-24F3981ED421}"/>
              </a:ext>
            </a:extLst>
          </p:cNvPr>
          <p:cNvCxnSpPr>
            <a:cxnSpLocks/>
          </p:cNvCxnSpPr>
          <p:nvPr/>
        </p:nvCxnSpPr>
        <p:spPr>
          <a:xfrm>
            <a:off x="2971800" y="7738972"/>
            <a:ext cx="18813780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97F307A-8F97-BB42-B189-D17439ED890C}"/>
              </a:ext>
            </a:extLst>
          </p:cNvPr>
          <p:cNvGrpSpPr/>
          <p:nvPr/>
        </p:nvGrpSpPr>
        <p:grpSpPr>
          <a:xfrm rot="16200000">
            <a:off x="9336734" y="2280357"/>
            <a:ext cx="5015169" cy="5075637"/>
            <a:chOff x="15951979" y="4543384"/>
            <a:chExt cx="5015169" cy="5075637"/>
          </a:xfrm>
        </p:grpSpPr>
        <p:sp>
          <p:nvSpPr>
            <p:cNvPr id="194" name="Arc 193">
              <a:extLst>
                <a:ext uri="{FF2B5EF4-FFF2-40B4-BE49-F238E27FC236}">
                  <a16:creationId xmlns:a16="http://schemas.microsoft.com/office/drawing/2014/main" id="{0197D814-49AF-7847-8769-FA01B943DACB}"/>
                </a:ext>
              </a:extLst>
            </p:cNvPr>
            <p:cNvSpPr/>
            <p:nvPr/>
          </p:nvSpPr>
          <p:spPr>
            <a:xfrm rot="7506911">
              <a:off x="15976758" y="4518605"/>
              <a:ext cx="4965612" cy="5015169"/>
            </a:xfrm>
            <a:prstGeom prst="arc">
              <a:avLst>
                <a:gd name="adj1" fmla="val 16558297"/>
                <a:gd name="adj2" fmla="val 402198"/>
              </a:avLst>
            </a:prstGeom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C853174E-02C1-8E4A-B878-260B6E733C68}"/>
                </a:ext>
              </a:extLst>
            </p:cNvPr>
            <p:cNvSpPr/>
            <p:nvPr/>
          </p:nvSpPr>
          <p:spPr>
            <a:xfrm>
              <a:off x="20276887" y="8593118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4129AD2-CA52-E149-9C18-54327FAD5941}"/>
                </a:ext>
              </a:extLst>
            </p:cNvPr>
            <p:cNvSpPr/>
            <p:nvPr/>
          </p:nvSpPr>
          <p:spPr>
            <a:xfrm>
              <a:off x="19517576" y="9170261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8BF6DC46-115E-5E41-A0D6-155B9ED71CBD}"/>
                </a:ext>
              </a:extLst>
            </p:cNvPr>
            <p:cNvSpPr/>
            <p:nvPr/>
          </p:nvSpPr>
          <p:spPr>
            <a:xfrm>
              <a:off x="18634631" y="9427352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785E8B7-E887-0347-AE41-8C24F81C058F}"/>
                </a:ext>
              </a:extLst>
            </p:cNvPr>
            <p:cNvSpPr/>
            <p:nvPr/>
          </p:nvSpPr>
          <p:spPr>
            <a:xfrm>
              <a:off x="17657894" y="9331517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D93C749-8006-0946-988B-F14303A7B4CE}"/>
                </a:ext>
              </a:extLst>
            </p:cNvPr>
            <p:cNvSpPr/>
            <p:nvPr/>
          </p:nvSpPr>
          <p:spPr>
            <a:xfrm>
              <a:off x="16722422" y="8817479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B1DBBD7-7513-8441-BB63-5D047C0AE806}"/>
              </a:ext>
            </a:extLst>
          </p:cNvPr>
          <p:cNvGrpSpPr/>
          <p:nvPr/>
        </p:nvGrpSpPr>
        <p:grpSpPr>
          <a:xfrm rot="5733207">
            <a:off x="9073293" y="2280357"/>
            <a:ext cx="5015169" cy="5075637"/>
            <a:chOff x="15951979" y="4543384"/>
            <a:chExt cx="5015169" cy="5075637"/>
          </a:xfrm>
        </p:grpSpPr>
        <p:sp>
          <p:nvSpPr>
            <p:cNvPr id="201" name="Arc 200">
              <a:extLst>
                <a:ext uri="{FF2B5EF4-FFF2-40B4-BE49-F238E27FC236}">
                  <a16:creationId xmlns:a16="http://schemas.microsoft.com/office/drawing/2014/main" id="{38397168-08DD-4B42-B5B5-5F2D18EE9645}"/>
                </a:ext>
              </a:extLst>
            </p:cNvPr>
            <p:cNvSpPr/>
            <p:nvPr/>
          </p:nvSpPr>
          <p:spPr>
            <a:xfrm rot="7506911">
              <a:off x="15976758" y="4518605"/>
              <a:ext cx="4965612" cy="5015169"/>
            </a:xfrm>
            <a:prstGeom prst="arc">
              <a:avLst>
                <a:gd name="adj1" fmla="val 15342101"/>
                <a:gd name="adj2" fmla="val 1655304"/>
              </a:avLst>
            </a:prstGeom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AC484EE-8235-854B-8B3D-A314E79205A6}"/>
                </a:ext>
              </a:extLst>
            </p:cNvPr>
            <p:cNvSpPr/>
            <p:nvPr/>
          </p:nvSpPr>
          <p:spPr>
            <a:xfrm>
              <a:off x="20276887" y="8593118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26E706E-8BD9-3B4C-A13C-8672F5646B39}"/>
                </a:ext>
              </a:extLst>
            </p:cNvPr>
            <p:cNvSpPr/>
            <p:nvPr/>
          </p:nvSpPr>
          <p:spPr>
            <a:xfrm>
              <a:off x="19517576" y="9170261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63773580-652A-F44F-A2B3-77329FD29A8B}"/>
                </a:ext>
              </a:extLst>
            </p:cNvPr>
            <p:cNvSpPr/>
            <p:nvPr/>
          </p:nvSpPr>
          <p:spPr>
            <a:xfrm>
              <a:off x="18634631" y="9427352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FFA29D9-E0D2-4B41-9605-0E99A3881779}"/>
                </a:ext>
              </a:extLst>
            </p:cNvPr>
            <p:cNvSpPr/>
            <p:nvPr/>
          </p:nvSpPr>
          <p:spPr>
            <a:xfrm>
              <a:off x="17657894" y="9331517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BC9C321-4F70-994D-9A8D-A219C38C0830}"/>
                </a:ext>
              </a:extLst>
            </p:cNvPr>
            <p:cNvSpPr/>
            <p:nvPr/>
          </p:nvSpPr>
          <p:spPr>
            <a:xfrm>
              <a:off x="16820118" y="8887392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7966480-D8D8-AA4E-ACC8-31F03804B221}"/>
                </a:ext>
              </a:extLst>
            </p:cNvPr>
            <p:cNvSpPr/>
            <p:nvPr/>
          </p:nvSpPr>
          <p:spPr>
            <a:xfrm>
              <a:off x="16161660" y="8120267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EFF8367B-147B-144C-A255-7937AD8C8736}"/>
                </a:ext>
              </a:extLst>
            </p:cNvPr>
            <p:cNvSpPr/>
            <p:nvPr/>
          </p:nvSpPr>
          <p:spPr>
            <a:xfrm>
              <a:off x="20704678" y="7806522"/>
              <a:ext cx="191669" cy="19166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F0AE58-FD10-DE47-8027-86EDA0DCD83D}"/>
              </a:ext>
            </a:extLst>
          </p:cNvPr>
          <p:cNvGrpSpPr/>
          <p:nvPr/>
        </p:nvGrpSpPr>
        <p:grpSpPr>
          <a:xfrm>
            <a:off x="5677456" y="8063805"/>
            <a:ext cx="13748373" cy="2229016"/>
            <a:chOff x="5794255" y="8063805"/>
            <a:chExt cx="15187580" cy="2462354"/>
          </a:xfrm>
        </p:grpSpPr>
        <p:sp>
          <p:nvSpPr>
            <p:cNvPr id="107" name="TextBox 106"/>
            <p:cNvSpPr txBox="1"/>
            <p:nvPr/>
          </p:nvSpPr>
          <p:spPr>
            <a:xfrm flipH="1">
              <a:off x="15489392" y="9710774"/>
              <a:ext cx="1425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defRPr/>
              </a:pPr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PF DinText Arabic" panose="02000506020000020004" pitchFamily="2" charset="-78"/>
                  <a:ea typeface="+mn-ea"/>
                  <a:cs typeface="PF DinText Arabic" panose="02000506020000020004" pitchFamily="2" charset="-78"/>
                </a:rPr>
                <a:t>Teachers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 flipH="1">
              <a:off x="5794255" y="9696932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defRPr/>
              </a:pPr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PF DinText Arabic" panose="02000506020000020004" pitchFamily="2" charset="-78"/>
                  <a:ea typeface="+mn-ea"/>
                  <a:cs typeface="PF DinText Arabic" panose="02000506020000020004" pitchFamily="2" charset="-78"/>
                </a:rPr>
                <a:t>Students</a:t>
              </a: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1798" y="8124517"/>
              <a:ext cx="1574674" cy="10488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>
                  <a:lumMod val="65000"/>
                </a:schemeClr>
              </a:solidFill>
            </a:ln>
            <a:effectLst/>
          </p:spPr>
        </p:pic>
        <p:sp>
          <p:nvSpPr>
            <p:cNvPr id="172" name="TextBox 171"/>
            <p:cNvSpPr txBox="1"/>
            <p:nvPr/>
          </p:nvSpPr>
          <p:spPr>
            <a:xfrm flipH="1">
              <a:off x="10372130" y="9695162"/>
              <a:ext cx="2135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PF DinText Arabic" panose="02000506020000020004" pitchFamily="2" charset="-78"/>
                  <a:ea typeface="+mn-ea"/>
                  <a:cs typeface="PF DinText Arabic" panose="02000506020000020004" pitchFamily="2" charset="-78"/>
                </a:rPr>
                <a:t>Interactive Content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 flipH="1">
              <a:off x="19790483" y="974133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defRPr/>
              </a:pPr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PF DinText Arabic" panose="02000506020000020004" pitchFamily="2" charset="-78"/>
                  <a:ea typeface="+mn-ea"/>
                  <a:cs typeface="PF DinText Arabic" panose="02000506020000020004" pitchFamily="2" charset="-78"/>
                </a:rPr>
                <a:t>Publish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37809" y="8109920"/>
              <a:ext cx="1658657" cy="9856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>
                  <a:lumMod val="65000"/>
                </a:schemeClr>
              </a:solidFill>
            </a:ln>
            <a:effectLst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04879" y="8178400"/>
              <a:ext cx="1108613" cy="99848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89316" y="8063805"/>
              <a:ext cx="1183285" cy="1077906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 flipH="1">
              <a:off x="17480095" y="9747827"/>
              <a:ext cx="18357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>
                <a:lnSpc>
                  <a:spcPct val="100000"/>
                </a:lnSpc>
                <a:defRPr/>
              </a:pPr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PF DinText Arabic" panose="02000506020000020004" pitchFamily="2" charset="-78"/>
                  <a:ea typeface="+mn-ea"/>
                  <a:cs typeface="PF DinText Arabic" panose="02000506020000020004" pitchFamily="2" charset="-78"/>
                </a:rPr>
                <a:t>Lesson Plan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61AF01-A811-4544-B513-2721379D0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860907" y="8107221"/>
              <a:ext cx="1136745" cy="1060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EAF157-C183-EB46-9771-CA566B5D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003095" y="8198340"/>
              <a:ext cx="770319" cy="8088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E9B1DB-F08E-3848-BF27-CB3538D6A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800052" y="8259807"/>
              <a:ext cx="1594105" cy="858364"/>
            </a:xfrm>
            <a:prstGeom prst="rect">
              <a:avLst/>
            </a:prstGeom>
          </p:spPr>
        </p:pic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9DF591B8-3420-2E4F-B5D0-8DDE5498DD83}"/>
                </a:ext>
              </a:extLst>
            </p:cNvPr>
            <p:cNvCxnSpPr>
              <a:cxnSpLocks/>
            </p:cNvCxnSpPr>
            <p:nvPr/>
          </p:nvCxnSpPr>
          <p:spPr>
            <a:xfrm>
              <a:off x="5805377" y="9482712"/>
              <a:ext cx="15140763" cy="0"/>
            </a:xfrm>
            <a:prstGeom prst="line">
              <a:avLst/>
            </a:prstGeom>
            <a:noFill/>
            <a:ln w="12700" cap="flat">
              <a:solidFill>
                <a:schemeClr val="bg1">
                  <a:lumMod val="5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002EC5-1CB6-0F40-B5BA-36A815AFBC0C}"/>
                </a:ext>
              </a:extLst>
            </p:cNvPr>
            <p:cNvSpPr/>
            <p:nvPr/>
          </p:nvSpPr>
          <p:spPr>
            <a:xfrm>
              <a:off x="6402770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9C8A1B6-F89E-D94D-9B3A-51BC2146995C}"/>
                </a:ext>
              </a:extLst>
            </p:cNvPr>
            <p:cNvSpPr/>
            <p:nvPr/>
          </p:nvSpPr>
          <p:spPr>
            <a:xfrm>
              <a:off x="8831933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8800577-DB81-B543-96E3-02263D472D78}"/>
                </a:ext>
              </a:extLst>
            </p:cNvPr>
            <p:cNvSpPr/>
            <p:nvPr/>
          </p:nvSpPr>
          <p:spPr>
            <a:xfrm>
              <a:off x="11362697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01DE840C-F221-224D-BE26-B66B994A1109}"/>
                </a:ext>
              </a:extLst>
            </p:cNvPr>
            <p:cNvSpPr/>
            <p:nvPr/>
          </p:nvSpPr>
          <p:spPr>
            <a:xfrm>
              <a:off x="13874988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31F7669-94F0-804E-BBFA-4DF625B2B82A}"/>
                </a:ext>
              </a:extLst>
            </p:cNvPr>
            <p:cNvSpPr/>
            <p:nvPr/>
          </p:nvSpPr>
          <p:spPr>
            <a:xfrm>
              <a:off x="16128660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77310B02-500E-B943-A77B-CC16CAEFE445}"/>
                </a:ext>
              </a:extLst>
            </p:cNvPr>
            <p:cNvSpPr/>
            <p:nvPr/>
          </p:nvSpPr>
          <p:spPr>
            <a:xfrm>
              <a:off x="18345387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3148E43-CFC3-2D45-B97F-08008E1397E3}"/>
                </a:ext>
              </a:extLst>
            </p:cNvPr>
            <p:cNvSpPr/>
            <p:nvPr/>
          </p:nvSpPr>
          <p:spPr>
            <a:xfrm>
              <a:off x="20312732" y="9384453"/>
              <a:ext cx="185326" cy="1853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ADD4C64-0FF0-1A4A-B856-7E528E2348F4}"/>
                </a:ext>
              </a:extLst>
            </p:cNvPr>
            <p:cNvGrpSpPr/>
            <p:nvPr/>
          </p:nvGrpSpPr>
          <p:grpSpPr>
            <a:xfrm>
              <a:off x="8924597" y="9680892"/>
              <a:ext cx="11848817" cy="607109"/>
              <a:chOff x="8924597" y="9680892"/>
              <a:chExt cx="11622665" cy="666854"/>
            </a:xfrm>
          </p:grpSpPr>
          <p:cxnSp>
            <p:nvCxnSpPr>
              <p:cNvPr id="25" name="Elbow Connector 24">
                <a:extLst>
                  <a:ext uri="{FF2B5EF4-FFF2-40B4-BE49-F238E27FC236}">
                    <a16:creationId xmlns:a16="http://schemas.microsoft.com/office/drawing/2014/main" id="{E1E678EC-2D76-F944-B1FA-27DF5711A56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9549924" y="9350406"/>
                <a:ext cx="6492" cy="1988185"/>
              </a:xfrm>
              <a:prstGeom prst="bentConnector3">
                <a:avLst>
                  <a:gd name="adj1" fmla="val -7195672"/>
                </a:avLst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ysDot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Elbow Connector 33">
                <a:extLst>
                  <a:ext uri="{FF2B5EF4-FFF2-40B4-BE49-F238E27FC236}">
                    <a16:creationId xmlns:a16="http://schemas.microsoft.com/office/drawing/2014/main" id="{1FC5D933-0E29-F94E-9EBE-43773BE3C45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5862957" y="7812728"/>
                <a:ext cx="639713" cy="4430323"/>
              </a:xfrm>
              <a:prstGeom prst="bentConnector3">
                <a:avLst>
                  <a:gd name="adj1" fmla="val -76131"/>
                </a:avLst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ysDot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Elbow Connector 39">
                <a:extLst>
                  <a:ext uri="{FF2B5EF4-FFF2-40B4-BE49-F238E27FC236}">
                    <a16:creationId xmlns:a16="http://schemas.microsoft.com/office/drawing/2014/main" id="{393791BD-B062-9F4F-A69B-9429BE5F6D5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399793" y="7205696"/>
                <a:ext cx="27140" cy="4977532"/>
              </a:xfrm>
              <a:prstGeom prst="bentConnector3">
                <a:avLst>
                  <a:gd name="adj1" fmla="val 4292148"/>
                </a:avLst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ysDot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5065F7-4620-3748-A26C-4E10B99CF888}"/>
              </a:ext>
            </a:extLst>
          </p:cNvPr>
          <p:cNvGrpSpPr/>
          <p:nvPr/>
        </p:nvGrpSpPr>
        <p:grpSpPr>
          <a:xfrm>
            <a:off x="5318321" y="10963338"/>
            <a:ext cx="14760911" cy="1677769"/>
            <a:chOff x="5083198" y="10958653"/>
            <a:chExt cx="14369087" cy="16332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7BBB52-49BD-3A49-B9F8-CCC50B0DC388}"/>
                </a:ext>
              </a:extLst>
            </p:cNvPr>
            <p:cNvSpPr/>
            <p:nvPr/>
          </p:nvSpPr>
          <p:spPr>
            <a:xfrm>
              <a:off x="5083198" y="10958653"/>
              <a:ext cx="14369087" cy="1633233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63226" y="11066858"/>
              <a:ext cx="1486150" cy="1350400"/>
            </a:xfrm>
            <a:prstGeom prst="rect">
              <a:avLst/>
            </a:prstGeom>
          </p:spPr>
        </p:pic>
        <p:pic>
          <p:nvPicPr>
            <p:cNvPr id="178" name="Picture 177" descr="A close up of a map&#10;&#10;Description automatically generated">
              <a:extLst>
                <a:ext uri="{FF2B5EF4-FFF2-40B4-BE49-F238E27FC236}">
                  <a16:creationId xmlns:a16="http://schemas.microsoft.com/office/drawing/2014/main" id="{A49C3219-58DE-4723-8CB5-BA4BDF01C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723" y="11061592"/>
              <a:ext cx="3483790" cy="1338743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DD9002A1-CE8F-4CCB-85D4-EEBBEE51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208121" y="11131824"/>
              <a:ext cx="3342146" cy="1340635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327" y="10958653"/>
              <a:ext cx="1630895" cy="1573559"/>
            </a:xfrm>
            <a:prstGeom prst="rect">
              <a:avLst/>
            </a:prstGeom>
          </p:spPr>
        </p:pic>
        <p:sp>
          <p:nvSpPr>
            <p:cNvPr id="181" name="Rectangle 180"/>
            <p:cNvSpPr/>
            <p:nvPr/>
          </p:nvSpPr>
          <p:spPr>
            <a:xfrm flipH="1">
              <a:off x="15867952" y="11386416"/>
              <a:ext cx="2597685" cy="68909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n-US" sz="4000" b="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Tamkeen</a:t>
              </a:r>
              <a:endParaRPr lang="en-US" sz="4800" b="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</p:grpSp>
      <p:sp>
        <p:nvSpPr>
          <p:cNvPr id="223" name="Oval 222">
            <a:extLst>
              <a:ext uri="{FF2B5EF4-FFF2-40B4-BE49-F238E27FC236}">
                <a16:creationId xmlns:a16="http://schemas.microsoft.com/office/drawing/2014/main" id="{78B65910-F673-4C43-B02A-D64E59D5D653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224" name="Slide Number Placeholder 1">
            <a:extLst>
              <a:ext uri="{FF2B5EF4-FFF2-40B4-BE49-F238E27FC236}">
                <a16:creationId xmlns:a16="http://schemas.microsoft.com/office/drawing/2014/main" id="{18DA5423-6A8C-1841-8274-194FDA75DCF3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10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98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7010B992-B88D-284A-B646-6AEA0532FE9E}"/>
              </a:ext>
            </a:extLst>
          </p:cNvPr>
          <p:cNvSpPr/>
          <p:nvPr/>
        </p:nvSpPr>
        <p:spPr>
          <a:xfrm rot="10800000">
            <a:off x="907151" y="9741156"/>
            <a:ext cx="3306554" cy="249699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79400" dist="508000" dir="6240000" sx="85000" sy="85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BCE485A-B8E8-4840-9F6A-0A62C97F21EB}"/>
              </a:ext>
            </a:extLst>
          </p:cNvPr>
          <p:cNvSpPr/>
          <p:nvPr/>
        </p:nvSpPr>
        <p:spPr>
          <a:xfrm>
            <a:off x="10998839" y="9939880"/>
            <a:ext cx="2574400" cy="36180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A2AB9B2-D36C-6542-8635-4830AFE301D7}"/>
              </a:ext>
            </a:extLst>
          </p:cNvPr>
          <p:cNvSpPr/>
          <p:nvPr/>
        </p:nvSpPr>
        <p:spPr>
          <a:xfrm>
            <a:off x="4694934" y="9939880"/>
            <a:ext cx="2236313" cy="36180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548D1A7-8494-DF4F-9074-8D5B7CF87B77}"/>
              </a:ext>
            </a:extLst>
          </p:cNvPr>
          <p:cNvSpPr/>
          <p:nvPr/>
        </p:nvSpPr>
        <p:spPr>
          <a:xfrm>
            <a:off x="15571149" y="9939882"/>
            <a:ext cx="5000246" cy="36180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3D18FEF-9C3C-D94F-8FA9-5DA360EC4338}"/>
              </a:ext>
            </a:extLst>
          </p:cNvPr>
          <p:cNvSpPr/>
          <p:nvPr/>
        </p:nvSpPr>
        <p:spPr>
          <a:xfrm>
            <a:off x="4666255" y="9939881"/>
            <a:ext cx="543108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ru-RU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Достижения                                         </a:t>
            </a:r>
            <a:r>
              <a:rPr lang="en-US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: </a:t>
            </a:r>
            <a:r>
              <a:rPr lang="ru-RU" sz="20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Экзамены с высокими ставками, ориентированные на учащихся 12 класса&gt;они предоставляют данные для приема в колледж, распределение учебной нагрузки и продвижения. Предметы: арабский, английский, математика, физика, химия, биология и информатика.</a:t>
            </a:r>
            <a:endParaRPr lang="en-US" sz="23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BE28250-387D-8946-BECF-D68DB303FEF2}"/>
              </a:ext>
            </a:extLst>
          </p:cNvPr>
          <p:cNvSpPr/>
          <p:nvPr/>
        </p:nvSpPr>
        <p:spPr>
          <a:xfrm>
            <a:off x="15509299" y="9939883"/>
            <a:ext cx="567836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en-US" sz="2300" kern="1200" dirty="0" err="1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EmSAT</a:t>
            </a:r>
            <a:r>
              <a:rPr lang="en-US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 </a:t>
            </a:r>
            <a:r>
              <a:rPr lang="ru-RU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Класс</a:t>
            </a:r>
            <a:r>
              <a:rPr lang="en-US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 1 </a:t>
            </a:r>
            <a:r>
              <a:rPr lang="ru-RU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базовая оценка: </a:t>
            </a:r>
          </a:p>
          <a:p>
            <a:pPr defTabSz="914400" hangingPunct="1">
              <a:lnSpc>
                <a:spcPct val="100000"/>
              </a:lnSpc>
            </a:pPr>
            <a:endParaRPr lang="ru-RU" sz="2300" b="0" kern="1200" dirty="0">
              <a:solidFill>
                <a:schemeClr val="tx1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  <a:p>
            <a:pPr defTabSz="914400" hangingPunct="1">
              <a:lnSpc>
                <a:spcPct val="100000"/>
              </a:lnSpc>
            </a:pPr>
            <a:r>
              <a:rPr lang="ru-RU" sz="20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Эта опосредованная учителем оценка измеряет навыки и знания начального уровня по мере перехода учащихся из детского сада в 1 класс. Оцениваются навыки английского, арабского и счета. Планируется провести пилотный проект в следующем учебном году.</a:t>
            </a:r>
            <a:endParaRPr lang="en-US" sz="23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B4DB6D3-AA00-FF4D-91A3-E1ED2A0B4779}"/>
              </a:ext>
            </a:extLst>
          </p:cNvPr>
          <p:cNvSpPr/>
          <p:nvPr/>
        </p:nvSpPr>
        <p:spPr>
          <a:xfrm>
            <a:off x="10967784" y="9904215"/>
            <a:ext cx="4297344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</a:pPr>
            <a:r>
              <a:rPr lang="ru-RU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Преимущество</a:t>
            </a:r>
            <a:r>
              <a:rPr lang="en-US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: </a:t>
            </a:r>
            <a:r>
              <a:rPr lang="ru-RU" sz="230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                       </a:t>
            </a:r>
            <a:r>
              <a:rPr lang="ru-RU" sz="22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Результаты предоставляют лицам, принимающим решения, данные об успеваемости учащихся 4, 6, 8 и 10 классов. Предметы: английский, математика, естественные науки, арабский язык.</a:t>
            </a:r>
            <a:endParaRPr lang="en-US" sz="22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26CE234-DFB8-CF46-AADB-7896E1A161D2}"/>
              </a:ext>
            </a:extLst>
          </p:cNvPr>
          <p:cNvCxnSpPr>
            <a:cxnSpLocks/>
          </p:cNvCxnSpPr>
          <p:nvPr/>
        </p:nvCxnSpPr>
        <p:spPr>
          <a:xfrm>
            <a:off x="14073683" y="3994622"/>
            <a:ext cx="1803028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743F3A9-FC25-7441-A7E5-5F9617592DFD}"/>
              </a:ext>
            </a:extLst>
          </p:cNvPr>
          <p:cNvCxnSpPr>
            <a:cxnSpLocks/>
          </p:cNvCxnSpPr>
          <p:nvPr/>
        </p:nvCxnSpPr>
        <p:spPr>
          <a:xfrm>
            <a:off x="14631244" y="4909022"/>
            <a:ext cx="1245467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24B2B3D-C20F-5445-8D1A-1D322CF6BFE2}"/>
              </a:ext>
            </a:extLst>
          </p:cNvPr>
          <p:cNvCxnSpPr>
            <a:cxnSpLocks/>
          </p:cNvCxnSpPr>
          <p:nvPr/>
        </p:nvCxnSpPr>
        <p:spPr>
          <a:xfrm>
            <a:off x="14653546" y="5957236"/>
            <a:ext cx="1223165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D5FE1A6-D440-4445-BE86-00566705786C}"/>
              </a:ext>
            </a:extLst>
          </p:cNvPr>
          <p:cNvCxnSpPr>
            <a:cxnSpLocks/>
          </p:cNvCxnSpPr>
          <p:nvPr/>
        </p:nvCxnSpPr>
        <p:spPr>
          <a:xfrm>
            <a:off x="14207497" y="6916241"/>
            <a:ext cx="1669214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1094AC0-C49F-9644-A194-71AB412AEBE5}"/>
              </a:ext>
            </a:extLst>
          </p:cNvPr>
          <p:cNvCxnSpPr/>
          <p:nvPr/>
        </p:nvCxnSpPr>
        <p:spPr>
          <a:xfrm>
            <a:off x="13092375" y="7629919"/>
            <a:ext cx="2784336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9DC4675-A8D6-AB4F-BF78-E246AA54BB8F}"/>
              </a:ext>
            </a:extLst>
          </p:cNvPr>
          <p:cNvCxnSpPr>
            <a:cxnSpLocks/>
          </p:cNvCxnSpPr>
          <p:nvPr/>
        </p:nvCxnSpPr>
        <p:spPr>
          <a:xfrm>
            <a:off x="13360005" y="3370154"/>
            <a:ext cx="2516706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5C3CDF36-18C1-B145-896E-E1FFB9E09B23}"/>
              </a:ext>
            </a:extLst>
          </p:cNvPr>
          <p:cNvSpPr/>
          <p:nvPr/>
        </p:nvSpPr>
        <p:spPr>
          <a:xfrm rot="10800000">
            <a:off x="15119433" y="2303047"/>
            <a:ext cx="1001554" cy="682673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79400" dist="508000" dir="6240000" sx="85000" sy="85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0D918-BCFD-004D-8178-859DD0DB60B3}"/>
              </a:ext>
            </a:extLst>
          </p:cNvPr>
          <p:cNvSpPr/>
          <p:nvPr/>
        </p:nvSpPr>
        <p:spPr>
          <a:xfrm>
            <a:off x="17798480" y="2458783"/>
            <a:ext cx="5678369" cy="8757236"/>
          </a:xfrm>
          <a:prstGeom prst="rect">
            <a:avLst/>
          </a:prstGeom>
          <a:ln w="76200"/>
        </p:spPr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C7143C6-CE84-754A-886D-79EE808EA073}"/>
              </a:ext>
            </a:extLst>
          </p:cNvPr>
          <p:cNvGrpSpPr/>
          <p:nvPr/>
        </p:nvGrpSpPr>
        <p:grpSpPr>
          <a:xfrm>
            <a:off x="17679678" y="2367998"/>
            <a:ext cx="5508471" cy="6777707"/>
            <a:chOff x="18459924" y="2367997"/>
            <a:chExt cx="4661166" cy="773024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98EB8B3-E979-8449-8456-76897EFCF39B}"/>
                </a:ext>
              </a:extLst>
            </p:cNvPr>
            <p:cNvSpPr/>
            <p:nvPr/>
          </p:nvSpPr>
          <p:spPr>
            <a:xfrm>
              <a:off x="18459924" y="2367997"/>
              <a:ext cx="4656790" cy="1142999"/>
            </a:xfrm>
            <a:custGeom>
              <a:avLst/>
              <a:gdLst>
                <a:gd name="connsiteX0" fmla="*/ 215068 w 1290382"/>
                <a:gd name="connsiteY0" fmla="*/ 0 h 4475044"/>
                <a:gd name="connsiteX1" fmla="*/ 1075314 w 1290382"/>
                <a:gd name="connsiteY1" fmla="*/ 0 h 4475044"/>
                <a:gd name="connsiteX2" fmla="*/ 1290382 w 1290382"/>
                <a:gd name="connsiteY2" fmla="*/ 215068 h 4475044"/>
                <a:gd name="connsiteX3" fmla="*/ 1290382 w 1290382"/>
                <a:gd name="connsiteY3" fmla="*/ 4475044 h 4475044"/>
                <a:gd name="connsiteX4" fmla="*/ 1290382 w 1290382"/>
                <a:gd name="connsiteY4" fmla="*/ 4475044 h 4475044"/>
                <a:gd name="connsiteX5" fmla="*/ 0 w 1290382"/>
                <a:gd name="connsiteY5" fmla="*/ 4475044 h 4475044"/>
                <a:gd name="connsiteX6" fmla="*/ 0 w 1290382"/>
                <a:gd name="connsiteY6" fmla="*/ 4475044 h 4475044"/>
                <a:gd name="connsiteX7" fmla="*/ 0 w 1290382"/>
                <a:gd name="connsiteY7" fmla="*/ 215068 h 4475044"/>
                <a:gd name="connsiteX8" fmla="*/ 215068 w 1290382"/>
                <a:gd name="connsiteY8" fmla="*/ 0 h 447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382" h="4475044">
                  <a:moveTo>
                    <a:pt x="1290382" y="745856"/>
                  </a:moveTo>
                  <a:lnTo>
                    <a:pt x="1290382" y="3729188"/>
                  </a:lnTo>
                  <a:cubicBezTo>
                    <a:pt x="1290382" y="4141114"/>
                    <a:pt x="1262617" y="4475044"/>
                    <a:pt x="1228367" y="4475044"/>
                  </a:cubicBezTo>
                  <a:lnTo>
                    <a:pt x="0" y="4475044"/>
                  </a:lnTo>
                  <a:lnTo>
                    <a:pt x="0" y="447504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28367" y="0"/>
                  </a:lnTo>
                  <a:cubicBezTo>
                    <a:pt x="1262617" y="0"/>
                    <a:pt x="1290382" y="333930"/>
                    <a:pt x="1290382" y="745856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80770" rIns="80770" bIns="80772" numCol="1" spcCol="1270" anchor="ctr" anchorCtr="0">
              <a:noAutofit/>
            </a:bodyPr>
            <a:lstStyle/>
            <a:p>
              <a:pPr lvl="1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Достижение высокого </a:t>
              </a:r>
              <a:r>
                <a:rPr lang="ru-RU" sz="2400" b="0" kern="120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качества учащимися</a:t>
              </a:r>
              <a:endPara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082E36F-F529-0D4D-944B-2844B5C589AF}"/>
                </a:ext>
              </a:extLst>
            </p:cNvPr>
            <p:cNvSpPr/>
            <p:nvPr/>
          </p:nvSpPr>
          <p:spPr>
            <a:xfrm>
              <a:off x="18475481" y="3655056"/>
              <a:ext cx="4625677" cy="1142999"/>
            </a:xfrm>
            <a:custGeom>
              <a:avLst/>
              <a:gdLst>
                <a:gd name="connsiteX0" fmla="*/ 244369 w 1466187"/>
                <a:gd name="connsiteY0" fmla="*/ 0 h 4430168"/>
                <a:gd name="connsiteX1" fmla="*/ 1221818 w 1466187"/>
                <a:gd name="connsiteY1" fmla="*/ 0 h 4430168"/>
                <a:gd name="connsiteX2" fmla="*/ 1466187 w 1466187"/>
                <a:gd name="connsiteY2" fmla="*/ 244369 h 4430168"/>
                <a:gd name="connsiteX3" fmla="*/ 1466187 w 1466187"/>
                <a:gd name="connsiteY3" fmla="*/ 4430168 h 4430168"/>
                <a:gd name="connsiteX4" fmla="*/ 1466187 w 1466187"/>
                <a:gd name="connsiteY4" fmla="*/ 4430168 h 4430168"/>
                <a:gd name="connsiteX5" fmla="*/ 0 w 1466187"/>
                <a:gd name="connsiteY5" fmla="*/ 4430168 h 4430168"/>
                <a:gd name="connsiteX6" fmla="*/ 0 w 1466187"/>
                <a:gd name="connsiteY6" fmla="*/ 4430168 h 4430168"/>
                <a:gd name="connsiteX7" fmla="*/ 0 w 1466187"/>
                <a:gd name="connsiteY7" fmla="*/ 244369 h 4430168"/>
                <a:gd name="connsiteX8" fmla="*/ 244369 w 1466187"/>
                <a:gd name="connsiteY8" fmla="*/ 0 h 443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6187" h="4430168">
                  <a:moveTo>
                    <a:pt x="1466187" y="738376"/>
                  </a:moveTo>
                  <a:lnTo>
                    <a:pt x="1466187" y="3691792"/>
                  </a:lnTo>
                  <a:cubicBezTo>
                    <a:pt x="1466187" y="4099584"/>
                    <a:pt x="1429978" y="4430166"/>
                    <a:pt x="1385312" y="4430166"/>
                  </a:cubicBezTo>
                  <a:lnTo>
                    <a:pt x="0" y="4430166"/>
                  </a:lnTo>
                  <a:lnTo>
                    <a:pt x="0" y="443016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385312" y="2"/>
                  </a:lnTo>
                  <a:cubicBezTo>
                    <a:pt x="1429978" y="2"/>
                    <a:pt x="1466187" y="330584"/>
                    <a:pt x="1466187" y="738376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89354" rIns="89353" bIns="89353" numCol="1" spcCol="1270" anchor="ctr" anchorCtr="0">
              <a:noAutofit/>
            </a:bodyPr>
            <a:lstStyle/>
            <a:p>
              <a:pPr lvl="1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Качество личностного и социального развития и инновационных навыков учащихся</a:t>
              </a:r>
              <a:endPara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EF996E6-D0D1-4441-B507-E03037227E1C}"/>
                </a:ext>
              </a:extLst>
            </p:cNvPr>
            <p:cNvSpPr/>
            <p:nvPr/>
          </p:nvSpPr>
          <p:spPr>
            <a:xfrm>
              <a:off x="18459925" y="5016609"/>
              <a:ext cx="4656790" cy="1131085"/>
            </a:xfrm>
            <a:custGeom>
              <a:avLst/>
              <a:gdLst>
                <a:gd name="connsiteX0" fmla="*/ 156103 w 936597"/>
                <a:gd name="connsiteY0" fmla="*/ 0 h 4442683"/>
                <a:gd name="connsiteX1" fmla="*/ 780494 w 936597"/>
                <a:gd name="connsiteY1" fmla="*/ 0 h 4442683"/>
                <a:gd name="connsiteX2" fmla="*/ 936597 w 936597"/>
                <a:gd name="connsiteY2" fmla="*/ 156103 h 4442683"/>
                <a:gd name="connsiteX3" fmla="*/ 936597 w 936597"/>
                <a:gd name="connsiteY3" fmla="*/ 4442683 h 4442683"/>
                <a:gd name="connsiteX4" fmla="*/ 936597 w 936597"/>
                <a:gd name="connsiteY4" fmla="*/ 4442683 h 4442683"/>
                <a:gd name="connsiteX5" fmla="*/ 0 w 936597"/>
                <a:gd name="connsiteY5" fmla="*/ 4442683 h 4442683"/>
                <a:gd name="connsiteX6" fmla="*/ 0 w 936597"/>
                <a:gd name="connsiteY6" fmla="*/ 4442683 h 4442683"/>
                <a:gd name="connsiteX7" fmla="*/ 0 w 936597"/>
                <a:gd name="connsiteY7" fmla="*/ 156103 h 4442683"/>
                <a:gd name="connsiteX8" fmla="*/ 156103 w 936597"/>
                <a:gd name="connsiteY8" fmla="*/ 0 h 444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97" h="4442683">
                  <a:moveTo>
                    <a:pt x="936597" y="740464"/>
                  </a:moveTo>
                  <a:lnTo>
                    <a:pt x="936597" y="3702219"/>
                  </a:lnTo>
                  <a:cubicBezTo>
                    <a:pt x="936597" y="4111165"/>
                    <a:pt x="921863" y="4442683"/>
                    <a:pt x="903688" y="4442683"/>
                  </a:cubicBezTo>
                  <a:lnTo>
                    <a:pt x="0" y="4442683"/>
                  </a:lnTo>
                  <a:lnTo>
                    <a:pt x="0" y="444268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03688" y="0"/>
                  </a:lnTo>
                  <a:cubicBezTo>
                    <a:pt x="921863" y="0"/>
                    <a:pt x="936597" y="331518"/>
                    <a:pt x="936597" y="740464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3502" rIns="63500" bIns="63501" numCol="1" spcCol="1270" anchor="ctr" anchorCtr="0">
              <a:noAutofit/>
            </a:bodyPr>
            <a:lstStyle/>
            <a:p>
              <a:pPr lvl="1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Качество процессов обучения и оценки</a:t>
              </a:r>
              <a:endPara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B3DA837-9FB8-9045-9C98-40CAE4040730}"/>
                </a:ext>
              </a:extLst>
            </p:cNvPr>
            <p:cNvSpPr/>
            <p:nvPr/>
          </p:nvSpPr>
          <p:spPr>
            <a:xfrm>
              <a:off x="18459924" y="6316585"/>
              <a:ext cx="4641234" cy="1142999"/>
            </a:xfrm>
            <a:custGeom>
              <a:avLst/>
              <a:gdLst>
                <a:gd name="connsiteX0" fmla="*/ 156103 w 936597"/>
                <a:gd name="connsiteY0" fmla="*/ 0 h 4495311"/>
                <a:gd name="connsiteX1" fmla="*/ 780494 w 936597"/>
                <a:gd name="connsiteY1" fmla="*/ 0 h 4495311"/>
                <a:gd name="connsiteX2" fmla="*/ 936597 w 936597"/>
                <a:gd name="connsiteY2" fmla="*/ 156103 h 4495311"/>
                <a:gd name="connsiteX3" fmla="*/ 936597 w 936597"/>
                <a:gd name="connsiteY3" fmla="*/ 4495311 h 4495311"/>
                <a:gd name="connsiteX4" fmla="*/ 936597 w 936597"/>
                <a:gd name="connsiteY4" fmla="*/ 4495311 h 4495311"/>
                <a:gd name="connsiteX5" fmla="*/ 0 w 936597"/>
                <a:gd name="connsiteY5" fmla="*/ 4495311 h 4495311"/>
                <a:gd name="connsiteX6" fmla="*/ 0 w 936597"/>
                <a:gd name="connsiteY6" fmla="*/ 4495311 h 4495311"/>
                <a:gd name="connsiteX7" fmla="*/ 0 w 936597"/>
                <a:gd name="connsiteY7" fmla="*/ 156103 h 4495311"/>
                <a:gd name="connsiteX8" fmla="*/ 156103 w 936597"/>
                <a:gd name="connsiteY8" fmla="*/ 0 h 449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97" h="4495311">
                  <a:moveTo>
                    <a:pt x="936597" y="749235"/>
                  </a:moveTo>
                  <a:lnTo>
                    <a:pt x="936597" y="3746076"/>
                  </a:lnTo>
                  <a:cubicBezTo>
                    <a:pt x="936597" y="4159865"/>
                    <a:pt x="922035" y="4495311"/>
                    <a:pt x="904073" y="4495311"/>
                  </a:cubicBezTo>
                  <a:lnTo>
                    <a:pt x="0" y="4495311"/>
                  </a:lnTo>
                  <a:lnTo>
                    <a:pt x="0" y="44953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904073" y="0"/>
                  </a:lnTo>
                  <a:cubicBezTo>
                    <a:pt x="922035" y="0"/>
                    <a:pt x="936597" y="335446"/>
                    <a:pt x="936597" y="749235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57151" rIns="57150" bIns="57151" numCol="1" spcCol="1270" anchor="ctr" anchorCtr="0">
              <a:noAutofit/>
            </a:bodyPr>
            <a:lstStyle/>
            <a:p>
              <a:pPr lvl="1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Качество учебного плана</a:t>
              </a:r>
              <a:endPara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FC333D9-4CF0-D447-AFE4-CA0806E6F947}"/>
                </a:ext>
              </a:extLst>
            </p:cNvPr>
            <p:cNvSpPr/>
            <p:nvPr/>
          </p:nvSpPr>
          <p:spPr>
            <a:xfrm>
              <a:off x="18479857" y="7641392"/>
              <a:ext cx="4641233" cy="1172336"/>
            </a:xfrm>
            <a:custGeom>
              <a:avLst/>
              <a:gdLst>
                <a:gd name="connsiteX0" fmla="*/ 156103 w 936597"/>
                <a:gd name="connsiteY0" fmla="*/ 0 h 4402243"/>
                <a:gd name="connsiteX1" fmla="*/ 780494 w 936597"/>
                <a:gd name="connsiteY1" fmla="*/ 0 h 4402243"/>
                <a:gd name="connsiteX2" fmla="*/ 936597 w 936597"/>
                <a:gd name="connsiteY2" fmla="*/ 156103 h 4402243"/>
                <a:gd name="connsiteX3" fmla="*/ 936597 w 936597"/>
                <a:gd name="connsiteY3" fmla="*/ 4402243 h 4402243"/>
                <a:gd name="connsiteX4" fmla="*/ 936597 w 936597"/>
                <a:gd name="connsiteY4" fmla="*/ 4402243 h 4402243"/>
                <a:gd name="connsiteX5" fmla="*/ 0 w 936597"/>
                <a:gd name="connsiteY5" fmla="*/ 4402243 h 4402243"/>
                <a:gd name="connsiteX6" fmla="*/ 0 w 936597"/>
                <a:gd name="connsiteY6" fmla="*/ 4402243 h 4402243"/>
                <a:gd name="connsiteX7" fmla="*/ 0 w 936597"/>
                <a:gd name="connsiteY7" fmla="*/ 156103 h 4402243"/>
                <a:gd name="connsiteX8" fmla="*/ 156103 w 936597"/>
                <a:gd name="connsiteY8" fmla="*/ 0 h 44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97" h="4402243">
                  <a:moveTo>
                    <a:pt x="936597" y="733724"/>
                  </a:moveTo>
                  <a:lnTo>
                    <a:pt x="936597" y="3668519"/>
                  </a:lnTo>
                  <a:cubicBezTo>
                    <a:pt x="936597" y="4073742"/>
                    <a:pt x="921728" y="4402243"/>
                    <a:pt x="903385" y="4402243"/>
                  </a:cubicBezTo>
                  <a:lnTo>
                    <a:pt x="0" y="4402243"/>
                  </a:lnTo>
                  <a:lnTo>
                    <a:pt x="0" y="440224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03385" y="0"/>
                  </a:lnTo>
                  <a:cubicBezTo>
                    <a:pt x="921728" y="0"/>
                    <a:pt x="936597" y="328501"/>
                    <a:pt x="936597" y="733724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3501" rIns="63500" bIns="63501" numCol="1" spcCol="1270" anchor="ctr" anchorCtr="0">
              <a:noAutofit/>
            </a:bodyPr>
            <a:lstStyle/>
            <a:p>
              <a:pPr lvl="1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Защита учащихся, уход, руководство и поддержка качества </a:t>
              </a:r>
              <a:r>
                <a:rPr lang="en-US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 </a:t>
              </a: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B38BD2C-7669-5542-B9F4-82147E770B2D}"/>
                </a:ext>
              </a:extLst>
            </p:cNvPr>
            <p:cNvSpPr/>
            <p:nvPr/>
          </p:nvSpPr>
          <p:spPr>
            <a:xfrm>
              <a:off x="18475481" y="8945871"/>
              <a:ext cx="4641234" cy="1152370"/>
            </a:xfrm>
            <a:custGeom>
              <a:avLst/>
              <a:gdLst>
                <a:gd name="connsiteX0" fmla="*/ 156103 w 936597"/>
                <a:gd name="connsiteY0" fmla="*/ 0 h 4421296"/>
                <a:gd name="connsiteX1" fmla="*/ 780494 w 936597"/>
                <a:gd name="connsiteY1" fmla="*/ 0 h 4421296"/>
                <a:gd name="connsiteX2" fmla="*/ 936597 w 936597"/>
                <a:gd name="connsiteY2" fmla="*/ 156103 h 4421296"/>
                <a:gd name="connsiteX3" fmla="*/ 936597 w 936597"/>
                <a:gd name="connsiteY3" fmla="*/ 4421296 h 4421296"/>
                <a:gd name="connsiteX4" fmla="*/ 936597 w 936597"/>
                <a:gd name="connsiteY4" fmla="*/ 4421296 h 4421296"/>
                <a:gd name="connsiteX5" fmla="*/ 0 w 936597"/>
                <a:gd name="connsiteY5" fmla="*/ 4421296 h 4421296"/>
                <a:gd name="connsiteX6" fmla="*/ 0 w 936597"/>
                <a:gd name="connsiteY6" fmla="*/ 4421296 h 4421296"/>
                <a:gd name="connsiteX7" fmla="*/ 0 w 936597"/>
                <a:gd name="connsiteY7" fmla="*/ 156103 h 4421296"/>
                <a:gd name="connsiteX8" fmla="*/ 156103 w 936597"/>
                <a:gd name="connsiteY8" fmla="*/ 0 h 442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97" h="4421296">
                  <a:moveTo>
                    <a:pt x="936597" y="736901"/>
                  </a:moveTo>
                  <a:lnTo>
                    <a:pt x="936597" y="3684395"/>
                  </a:lnTo>
                  <a:cubicBezTo>
                    <a:pt x="936597" y="4091372"/>
                    <a:pt x="921792" y="4421294"/>
                    <a:pt x="903528" y="4421294"/>
                  </a:cubicBezTo>
                  <a:lnTo>
                    <a:pt x="0" y="4421294"/>
                  </a:lnTo>
                  <a:lnTo>
                    <a:pt x="0" y="4421294"/>
                  </a:lnTo>
                  <a:lnTo>
                    <a:pt x="0" y="2"/>
                  </a:lnTo>
                  <a:lnTo>
                    <a:pt x="0" y="2"/>
                  </a:lnTo>
                  <a:lnTo>
                    <a:pt x="903528" y="2"/>
                  </a:lnTo>
                  <a:cubicBezTo>
                    <a:pt x="921792" y="2"/>
                    <a:pt x="936597" y="329924"/>
                    <a:pt x="936597" y="736901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3502" rIns="63501" bIns="63501" numCol="1" spcCol="1270" anchor="ctr" anchorCtr="0">
              <a:noAutofit/>
            </a:bodyPr>
            <a:lstStyle/>
            <a:p>
              <a:pPr lvl="1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Школьное лидерство и качество управления</a:t>
              </a:r>
              <a:endPara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 rot="16200000">
            <a:off x="12471798" y="5309268"/>
            <a:ext cx="6761784" cy="8792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2500" b="1" i="0" kern="1200" baseline="0">
                <a:solidFill>
                  <a:srgbClr val="B68A35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ru-RU" sz="28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Arial" charset="0"/>
                <a:cs typeface="PF DinText Arabic" panose="02000506020000020004" pitchFamily="2" charset="-78"/>
              </a:rPr>
              <a:t>Школьные стандарты оценки и инспекции</a:t>
            </a:r>
            <a:endParaRPr lang="en-US" sz="28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ea typeface="Arial" charset="0"/>
              <a:cs typeface="PF DinText Arabic" panose="02000506020000020004" pitchFamily="2" charset="-78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6915E6-8D7A-9749-92A5-AE8EE223FE28}"/>
              </a:ext>
            </a:extLst>
          </p:cNvPr>
          <p:cNvCxnSpPr>
            <a:cxnSpLocks/>
          </p:cNvCxnSpPr>
          <p:nvPr/>
        </p:nvCxnSpPr>
        <p:spPr>
          <a:xfrm>
            <a:off x="393220" y="12280329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E8A4BE00-AA97-C94B-9E6B-6900F4775162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Школа-Качество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3A2929-5855-5C4E-B760-B10F1BDD999D}"/>
              </a:ext>
            </a:extLst>
          </p:cNvPr>
          <p:cNvGrpSpPr/>
          <p:nvPr/>
        </p:nvGrpSpPr>
        <p:grpSpPr>
          <a:xfrm>
            <a:off x="1377635" y="3736363"/>
            <a:ext cx="3610231" cy="3610231"/>
            <a:chOff x="16928034" y="3448842"/>
            <a:chExt cx="3009307" cy="300930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D488711-E98C-9841-967B-9132035E41A7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E29814-B963-0343-B7D7-78B44B9AB468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311976-D97B-3545-A98D-75B70CA8421E}"/>
              </a:ext>
            </a:extLst>
          </p:cNvPr>
          <p:cNvGrpSpPr/>
          <p:nvPr/>
        </p:nvGrpSpPr>
        <p:grpSpPr>
          <a:xfrm rot="16200000">
            <a:off x="1092238" y="3218168"/>
            <a:ext cx="4479121" cy="4550721"/>
            <a:chOff x="2753701" y="2756839"/>
            <a:chExt cx="3992004" cy="4055817"/>
          </a:xfrm>
        </p:grpSpPr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053E9CEE-2884-D04C-B98E-5D7FAF1CAD78}"/>
                </a:ext>
              </a:extLst>
            </p:cNvPr>
            <p:cNvSpPr/>
            <p:nvPr/>
          </p:nvSpPr>
          <p:spPr>
            <a:xfrm rot="7513831">
              <a:off x="2762310" y="2771243"/>
              <a:ext cx="3997800" cy="3968991"/>
            </a:xfrm>
            <a:prstGeom prst="arc">
              <a:avLst>
                <a:gd name="adj1" fmla="val 15454138"/>
                <a:gd name="adj2" fmla="val 2301152"/>
              </a:avLst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1EA2AC3-4FE6-0344-B64F-EFF5914C5F91}"/>
                </a:ext>
              </a:extLst>
            </p:cNvPr>
            <p:cNvSpPr/>
            <p:nvPr/>
          </p:nvSpPr>
          <p:spPr>
            <a:xfrm>
              <a:off x="6510846" y="5452281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0AFC45D-AE75-BA49-96CC-FE3AA59A3E79}"/>
                </a:ext>
              </a:extLst>
            </p:cNvPr>
            <p:cNvSpPr/>
            <p:nvPr/>
          </p:nvSpPr>
          <p:spPr>
            <a:xfrm>
              <a:off x="5958972" y="6155699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AB6CD3B-5392-3349-9F26-284214EC979C}"/>
                </a:ext>
              </a:extLst>
            </p:cNvPr>
            <p:cNvSpPr/>
            <p:nvPr/>
          </p:nvSpPr>
          <p:spPr>
            <a:xfrm>
              <a:off x="5151414" y="6601133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FCF00F-D924-CB4F-A22D-1166B4DBD699}"/>
                </a:ext>
              </a:extLst>
            </p:cNvPr>
            <p:cNvSpPr/>
            <p:nvPr/>
          </p:nvSpPr>
          <p:spPr>
            <a:xfrm>
              <a:off x="3365100" y="6207163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EE1A179-8CAB-9C4F-9132-971EDF16273D}"/>
                </a:ext>
              </a:extLst>
            </p:cNvPr>
            <p:cNvSpPr/>
            <p:nvPr/>
          </p:nvSpPr>
          <p:spPr>
            <a:xfrm>
              <a:off x="2753701" y="5253348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62281CA-2DAD-9846-B4A8-2A9BA18D5908}"/>
                </a:ext>
              </a:extLst>
            </p:cNvPr>
            <p:cNvSpPr/>
            <p:nvPr/>
          </p:nvSpPr>
          <p:spPr>
            <a:xfrm>
              <a:off x="4233072" y="6620987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F3453C9-BA07-4244-A10B-EC0976D4B7C4}"/>
              </a:ext>
            </a:extLst>
          </p:cNvPr>
          <p:cNvSpPr/>
          <p:nvPr/>
        </p:nvSpPr>
        <p:spPr>
          <a:xfrm>
            <a:off x="2036781" y="5411552"/>
            <a:ext cx="2377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Области оценивания школы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1B78365-FC89-E449-9CD4-41AC4416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47" y="4445347"/>
            <a:ext cx="836406" cy="83640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2C5A0EA-8CC7-284D-A229-77D881AA3CCE}"/>
              </a:ext>
            </a:extLst>
          </p:cNvPr>
          <p:cNvSpPr txBox="1"/>
          <p:nvPr/>
        </p:nvSpPr>
        <p:spPr>
          <a:xfrm>
            <a:off x="4555036" y="3085098"/>
            <a:ext cx="447885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Внешний вид школы в целом</a:t>
            </a:r>
            <a:endParaRPr lang="en-US" sz="2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36D79D-56D7-B44E-9896-97F3197B6D60}"/>
              </a:ext>
            </a:extLst>
          </p:cNvPr>
          <p:cNvSpPr txBox="1"/>
          <p:nvPr/>
        </p:nvSpPr>
        <p:spPr>
          <a:xfrm>
            <a:off x="5420797" y="3780811"/>
            <a:ext cx="44232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Система управления информацией</a:t>
            </a:r>
            <a:endParaRPr lang="ar-AE" sz="2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06B34EB-6662-FB4A-BF67-7F6928D6318C}"/>
              </a:ext>
            </a:extLst>
          </p:cNvPr>
          <p:cNvSpPr txBox="1"/>
          <p:nvPr/>
        </p:nvSpPr>
        <p:spPr>
          <a:xfrm>
            <a:off x="5767961" y="4749426"/>
            <a:ext cx="288955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Подготовка учителей</a:t>
            </a:r>
            <a:endParaRPr lang="ar-AE" sz="2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1D8F96-495A-1949-8329-719D341B8B59}"/>
              </a:ext>
            </a:extLst>
          </p:cNvPr>
          <p:cNvSpPr txBox="1"/>
          <p:nvPr/>
        </p:nvSpPr>
        <p:spPr>
          <a:xfrm>
            <a:off x="6030894" y="5745340"/>
            <a:ext cx="424962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Учебный план и наличие книг</a:t>
            </a:r>
            <a:endParaRPr lang="ar-AE" sz="2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5241CF8-7F08-414C-9866-49573303C773}"/>
              </a:ext>
            </a:extLst>
          </p:cNvPr>
          <p:cNvSpPr txBox="1"/>
          <p:nvPr/>
        </p:nvSpPr>
        <p:spPr>
          <a:xfrm>
            <a:off x="4499018" y="7269535"/>
            <a:ext cx="77617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Управление поведением учащихся и программы обогащения</a:t>
            </a:r>
            <a:endParaRPr lang="ar-AE" sz="2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201BD8-AFA4-AC46-BAB6-02D9E2936856}"/>
              </a:ext>
            </a:extLst>
          </p:cNvPr>
          <p:cNvSpPr txBox="1"/>
          <p:nvPr/>
        </p:nvSpPr>
        <p:spPr>
          <a:xfrm>
            <a:off x="5392100" y="6811653"/>
            <a:ext cx="369139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Здоровье и безопасность</a:t>
            </a:r>
            <a:endParaRPr lang="ar-AE" sz="2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9FF877A-C91B-0149-8778-E7F26D6EDA7C}"/>
              </a:ext>
            </a:extLst>
          </p:cNvPr>
          <p:cNvGrpSpPr/>
          <p:nvPr/>
        </p:nvGrpSpPr>
        <p:grpSpPr>
          <a:xfrm>
            <a:off x="10522649" y="3736363"/>
            <a:ext cx="3610231" cy="3610231"/>
            <a:chOff x="16928034" y="3448842"/>
            <a:chExt cx="3009307" cy="300930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103C94F-33FA-F046-B155-E1C6D1FF96A7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8157DD2-9398-8B4D-AC8D-CB6BF7A27FB4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5B73D56-5BFD-3546-B182-03DEC10A8C05}"/>
              </a:ext>
            </a:extLst>
          </p:cNvPr>
          <p:cNvGrpSpPr/>
          <p:nvPr/>
        </p:nvGrpSpPr>
        <p:grpSpPr>
          <a:xfrm rot="16200000">
            <a:off x="10237252" y="3218168"/>
            <a:ext cx="4479121" cy="4550721"/>
            <a:chOff x="2753701" y="2756839"/>
            <a:chExt cx="3992004" cy="4055817"/>
          </a:xfrm>
        </p:grpSpPr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EADC1BF-96E8-3847-BD02-809A6715B1E0}"/>
                </a:ext>
              </a:extLst>
            </p:cNvPr>
            <p:cNvSpPr/>
            <p:nvPr/>
          </p:nvSpPr>
          <p:spPr>
            <a:xfrm rot="7513831">
              <a:off x="2762310" y="2771243"/>
              <a:ext cx="3997800" cy="3968991"/>
            </a:xfrm>
            <a:prstGeom prst="arc">
              <a:avLst>
                <a:gd name="adj1" fmla="val 15454138"/>
                <a:gd name="adj2" fmla="val 2301152"/>
              </a:avLst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5794D8-3C44-B547-A849-22310F70A924}"/>
                </a:ext>
              </a:extLst>
            </p:cNvPr>
            <p:cNvSpPr/>
            <p:nvPr/>
          </p:nvSpPr>
          <p:spPr>
            <a:xfrm>
              <a:off x="6510846" y="5452281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F386790-61DD-674B-A150-21780B40D313}"/>
                </a:ext>
              </a:extLst>
            </p:cNvPr>
            <p:cNvSpPr/>
            <p:nvPr/>
          </p:nvSpPr>
          <p:spPr>
            <a:xfrm>
              <a:off x="5958972" y="6155699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3129E18-7505-454C-9EFF-C6AC07C91D1A}"/>
                </a:ext>
              </a:extLst>
            </p:cNvPr>
            <p:cNvSpPr/>
            <p:nvPr/>
          </p:nvSpPr>
          <p:spPr>
            <a:xfrm>
              <a:off x="5151414" y="6601133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7A0F92-1A6B-A04C-ADCA-BC2EED26E15E}"/>
                </a:ext>
              </a:extLst>
            </p:cNvPr>
            <p:cNvSpPr/>
            <p:nvPr/>
          </p:nvSpPr>
          <p:spPr>
            <a:xfrm>
              <a:off x="3365100" y="6207163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3FF00EE-1405-D546-80B3-9A992E5DC75E}"/>
                </a:ext>
              </a:extLst>
            </p:cNvPr>
            <p:cNvSpPr/>
            <p:nvPr/>
          </p:nvSpPr>
          <p:spPr>
            <a:xfrm>
              <a:off x="2753701" y="5253348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FE60F4F-F92A-FC42-A4F4-D23F6734323A}"/>
                </a:ext>
              </a:extLst>
            </p:cNvPr>
            <p:cNvSpPr/>
            <p:nvPr/>
          </p:nvSpPr>
          <p:spPr>
            <a:xfrm>
              <a:off x="4233072" y="6620987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6606D64-04A0-8944-B095-76410D59AEFA}"/>
              </a:ext>
            </a:extLst>
          </p:cNvPr>
          <p:cNvSpPr/>
          <p:nvPr/>
        </p:nvSpPr>
        <p:spPr>
          <a:xfrm>
            <a:off x="11181795" y="4667037"/>
            <a:ext cx="23772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Школьная оценка-качество работы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2D42328-D928-A646-A41F-1F6509F42C95}"/>
              </a:ext>
            </a:extLst>
          </p:cNvPr>
          <p:cNvGrpSpPr/>
          <p:nvPr/>
        </p:nvGrpSpPr>
        <p:grpSpPr>
          <a:xfrm>
            <a:off x="16392340" y="2383689"/>
            <a:ext cx="1192850" cy="6746090"/>
            <a:chOff x="16849428" y="2383688"/>
            <a:chExt cx="1337752" cy="756557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5B1AF24-9CF5-AB4B-8A44-9A4AA9ECE6DD}"/>
                </a:ext>
              </a:extLst>
            </p:cNvPr>
            <p:cNvGrpSpPr/>
            <p:nvPr/>
          </p:nvGrpSpPr>
          <p:grpSpPr>
            <a:xfrm>
              <a:off x="16849428" y="2383688"/>
              <a:ext cx="1337752" cy="1143000"/>
              <a:chOff x="16849428" y="2383688"/>
              <a:chExt cx="1337752" cy="1143000"/>
            </a:xfrm>
          </p:grpSpPr>
          <p:sp>
            <p:nvSpPr>
              <p:cNvPr id="83" name="Folded Corner 82">
                <a:extLst>
                  <a:ext uri="{FF2B5EF4-FFF2-40B4-BE49-F238E27FC236}">
                    <a16:creationId xmlns:a16="http://schemas.microsoft.com/office/drawing/2014/main" id="{2FFB92BC-44D7-7341-B696-529882510806}"/>
                  </a:ext>
                </a:extLst>
              </p:cNvPr>
              <p:cNvSpPr/>
              <p:nvPr/>
            </p:nvSpPr>
            <p:spPr>
              <a:xfrm>
                <a:off x="16945336" y="2383688"/>
                <a:ext cx="1143000" cy="1143000"/>
              </a:xfrm>
              <a:prstGeom prst="foldedCorner">
                <a:avLst>
                  <a:gd name="adj" fmla="val 32151"/>
                </a:avLst>
              </a:prstGeom>
              <a:solidFill>
                <a:schemeClr val="bg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04D8CB-69C6-2D4F-81C5-397BC1921F7F}"/>
                  </a:ext>
                </a:extLst>
              </p:cNvPr>
              <p:cNvSpPr/>
              <p:nvPr/>
            </p:nvSpPr>
            <p:spPr>
              <a:xfrm>
                <a:off x="16849428" y="2458783"/>
                <a:ext cx="1337752" cy="377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0" kern="1200" dirty="0">
                    <a:solidFill>
                      <a:schemeClr val="bg1">
                        <a:lumMod val="50000"/>
                      </a:schemeClr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Standard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C8F8BCF-624B-C24E-900A-FAA589823AD9}"/>
                  </a:ext>
                </a:extLst>
              </p:cNvPr>
              <p:cNvSpPr/>
              <p:nvPr/>
            </p:nvSpPr>
            <p:spPr>
              <a:xfrm>
                <a:off x="16849428" y="2850217"/>
                <a:ext cx="1337752" cy="547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>
                    <a:solidFill>
                      <a:schemeClr val="accent1"/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1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D808ED-9CEC-3F4C-B7F3-C13C41F6819F}"/>
                </a:ext>
              </a:extLst>
            </p:cNvPr>
            <p:cNvGrpSpPr/>
            <p:nvPr/>
          </p:nvGrpSpPr>
          <p:grpSpPr>
            <a:xfrm>
              <a:off x="16849428" y="3668202"/>
              <a:ext cx="1337752" cy="1143000"/>
              <a:chOff x="16849428" y="2383688"/>
              <a:chExt cx="1337752" cy="1143000"/>
            </a:xfrm>
          </p:grpSpPr>
          <p:sp>
            <p:nvSpPr>
              <p:cNvPr id="89" name="Folded Corner 88">
                <a:extLst>
                  <a:ext uri="{FF2B5EF4-FFF2-40B4-BE49-F238E27FC236}">
                    <a16:creationId xmlns:a16="http://schemas.microsoft.com/office/drawing/2014/main" id="{BC54ECF6-655A-C84C-A6E9-4EB5671747FF}"/>
                  </a:ext>
                </a:extLst>
              </p:cNvPr>
              <p:cNvSpPr/>
              <p:nvPr/>
            </p:nvSpPr>
            <p:spPr>
              <a:xfrm>
                <a:off x="16945336" y="2383688"/>
                <a:ext cx="1143000" cy="1143000"/>
              </a:xfrm>
              <a:prstGeom prst="foldedCorner">
                <a:avLst>
                  <a:gd name="adj" fmla="val 32151"/>
                </a:avLst>
              </a:prstGeom>
              <a:solidFill>
                <a:schemeClr val="bg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F770F17-7584-464D-AB96-F852813B45E9}"/>
                  </a:ext>
                </a:extLst>
              </p:cNvPr>
              <p:cNvSpPr/>
              <p:nvPr/>
            </p:nvSpPr>
            <p:spPr>
              <a:xfrm>
                <a:off x="16849428" y="2458783"/>
                <a:ext cx="1337752" cy="377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0" kern="1200" dirty="0">
                    <a:solidFill>
                      <a:schemeClr val="bg1">
                        <a:lumMod val="50000"/>
                      </a:schemeClr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Standard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3A9B645-8F39-9544-A4FB-F443A32DECF5}"/>
                  </a:ext>
                </a:extLst>
              </p:cNvPr>
              <p:cNvSpPr/>
              <p:nvPr/>
            </p:nvSpPr>
            <p:spPr>
              <a:xfrm>
                <a:off x="16849428" y="2850217"/>
                <a:ext cx="1337752" cy="614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>
                    <a:solidFill>
                      <a:schemeClr val="accent1"/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2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B99B614-D5F8-2147-9FEB-A42F7CDDF6FD}"/>
                </a:ext>
              </a:extLst>
            </p:cNvPr>
            <p:cNvGrpSpPr/>
            <p:nvPr/>
          </p:nvGrpSpPr>
          <p:grpSpPr>
            <a:xfrm>
              <a:off x="16849428" y="4952717"/>
              <a:ext cx="1337752" cy="1143000"/>
              <a:chOff x="16849428" y="2383688"/>
              <a:chExt cx="1337752" cy="1143000"/>
            </a:xfrm>
          </p:grpSpPr>
          <p:sp>
            <p:nvSpPr>
              <p:cNvPr id="93" name="Folded Corner 92">
                <a:extLst>
                  <a:ext uri="{FF2B5EF4-FFF2-40B4-BE49-F238E27FC236}">
                    <a16:creationId xmlns:a16="http://schemas.microsoft.com/office/drawing/2014/main" id="{80E302FA-6D69-A54B-B3D9-F6FE98CAB0CB}"/>
                  </a:ext>
                </a:extLst>
              </p:cNvPr>
              <p:cNvSpPr/>
              <p:nvPr/>
            </p:nvSpPr>
            <p:spPr>
              <a:xfrm>
                <a:off x="16945336" y="2383688"/>
                <a:ext cx="1143000" cy="1143000"/>
              </a:xfrm>
              <a:prstGeom prst="foldedCorner">
                <a:avLst>
                  <a:gd name="adj" fmla="val 32151"/>
                </a:avLst>
              </a:prstGeom>
              <a:solidFill>
                <a:schemeClr val="bg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D685784-E20E-864D-8CC7-91166C63383B}"/>
                  </a:ext>
                </a:extLst>
              </p:cNvPr>
              <p:cNvSpPr/>
              <p:nvPr/>
            </p:nvSpPr>
            <p:spPr>
              <a:xfrm>
                <a:off x="16849428" y="2458783"/>
                <a:ext cx="1337752" cy="377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0" kern="1200" dirty="0">
                    <a:solidFill>
                      <a:schemeClr val="bg1">
                        <a:lumMod val="50000"/>
                      </a:schemeClr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Standard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67A24D0-66C4-5249-BFE4-B10528D67DFD}"/>
                  </a:ext>
                </a:extLst>
              </p:cNvPr>
              <p:cNvSpPr/>
              <p:nvPr/>
            </p:nvSpPr>
            <p:spPr>
              <a:xfrm>
                <a:off x="16849428" y="2850217"/>
                <a:ext cx="1337752" cy="614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>
                    <a:solidFill>
                      <a:schemeClr val="accent1"/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3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028A4B6-71A4-DC47-8B86-4128F193F5D9}"/>
                </a:ext>
              </a:extLst>
            </p:cNvPr>
            <p:cNvGrpSpPr/>
            <p:nvPr/>
          </p:nvGrpSpPr>
          <p:grpSpPr>
            <a:xfrm>
              <a:off x="16849428" y="6237230"/>
              <a:ext cx="1337752" cy="1143000"/>
              <a:chOff x="16849428" y="2383688"/>
              <a:chExt cx="1337752" cy="1143000"/>
            </a:xfrm>
          </p:grpSpPr>
          <p:sp>
            <p:nvSpPr>
              <p:cNvPr id="97" name="Folded Corner 96">
                <a:extLst>
                  <a:ext uri="{FF2B5EF4-FFF2-40B4-BE49-F238E27FC236}">
                    <a16:creationId xmlns:a16="http://schemas.microsoft.com/office/drawing/2014/main" id="{1C808038-16D0-B940-B115-D08B144C948E}"/>
                  </a:ext>
                </a:extLst>
              </p:cNvPr>
              <p:cNvSpPr/>
              <p:nvPr/>
            </p:nvSpPr>
            <p:spPr>
              <a:xfrm>
                <a:off x="16945336" y="2383688"/>
                <a:ext cx="1143000" cy="1143000"/>
              </a:xfrm>
              <a:prstGeom prst="foldedCorner">
                <a:avLst>
                  <a:gd name="adj" fmla="val 32151"/>
                </a:avLst>
              </a:prstGeom>
              <a:solidFill>
                <a:schemeClr val="bg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2A97CEF-8DBF-7E41-B2E6-D54D64F81DF2}"/>
                  </a:ext>
                </a:extLst>
              </p:cNvPr>
              <p:cNvSpPr/>
              <p:nvPr/>
            </p:nvSpPr>
            <p:spPr>
              <a:xfrm>
                <a:off x="16849428" y="2458783"/>
                <a:ext cx="1337752" cy="377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0" kern="1200" dirty="0">
                    <a:solidFill>
                      <a:schemeClr val="bg1">
                        <a:lumMod val="50000"/>
                      </a:schemeClr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Standard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16E6B6D-8AE4-964F-895B-3A498CD7FD52}"/>
                  </a:ext>
                </a:extLst>
              </p:cNvPr>
              <p:cNvSpPr/>
              <p:nvPr/>
            </p:nvSpPr>
            <p:spPr>
              <a:xfrm>
                <a:off x="16849428" y="2850217"/>
                <a:ext cx="1337752" cy="614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>
                    <a:solidFill>
                      <a:schemeClr val="accent1"/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4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1396388-E0F8-9B41-ABBA-E893319296B4}"/>
                </a:ext>
              </a:extLst>
            </p:cNvPr>
            <p:cNvGrpSpPr/>
            <p:nvPr/>
          </p:nvGrpSpPr>
          <p:grpSpPr>
            <a:xfrm>
              <a:off x="16849428" y="7521744"/>
              <a:ext cx="1337752" cy="1143000"/>
              <a:chOff x="16849428" y="2383688"/>
              <a:chExt cx="1337752" cy="1143000"/>
            </a:xfrm>
          </p:grpSpPr>
          <p:sp>
            <p:nvSpPr>
              <p:cNvPr id="101" name="Folded Corner 100">
                <a:extLst>
                  <a:ext uri="{FF2B5EF4-FFF2-40B4-BE49-F238E27FC236}">
                    <a16:creationId xmlns:a16="http://schemas.microsoft.com/office/drawing/2014/main" id="{DC72B676-6E6A-CC4B-9DDD-6F2952430623}"/>
                  </a:ext>
                </a:extLst>
              </p:cNvPr>
              <p:cNvSpPr/>
              <p:nvPr/>
            </p:nvSpPr>
            <p:spPr>
              <a:xfrm>
                <a:off x="16945336" y="2383688"/>
                <a:ext cx="1143000" cy="1143000"/>
              </a:xfrm>
              <a:prstGeom prst="foldedCorner">
                <a:avLst>
                  <a:gd name="adj" fmla="val 32151"/>
                </a:avLst>
              </a:prstGeom>
              <a:solidFill>
                <a:schemeClr val="bg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95560E2-ED27-8B42-BF89-CE407077FD4C}"/>
                  </a:ext>
                </a:extLst>
              </p:cNvPr>
              <p:cNvSpPr/>
              <p:nvPr/>
            </p:nvSpPr>
            <p:spPr>
              <a:xfrm>
                <a:off x="16849428" y="2458783"/>
                <a:ext cx="1337752" cy="377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0" kern="1200" dirty="0">
                    <a:solidFill>
                      <a:schemeClr val="bg1">
                        <a:lumMod val="50000"/>
                      </a:schemeClr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Standard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6395CDC-28B5-F747-979E-E75A6F4940BE}"/>
                  </a:ext>
                </a:extLst>
              </p:cNvPr>
              <p:cNvSpPr/>
              <p:nvPr/>
            </p:nvSpPr>
            <p:spPr>
              <a:xfrm>
                <a:off x="16849428" y="2850217"/>
                <a:ext cx="1337752" cy="614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>
                    <a:solidFill>
                      <a:schemeClr val="accent1"/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5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7F4B895-5A95-CB46-83A9-0A7743BD9042}"/>
                </a:ext>
              </a:extLst>
            </p:cNvPr>
            <p:cNvGrpSpPr/>
            <p:nvPr/>
          </p:nvGrpSpPr>
          <p:grpSpPr>
            <a:xfrm>
              <a:off x="16849428" y="8806259"/>
              <a:ext cx="1337752" cy="1143000"/>
              <a:chOff x="16849428" y="2383688"/>
              <a:chExt cx="1337752" cy="1143000"/>
            </a:xfrm>
          </p:grpSpPr>
          <p:sp>
            <p:nvSpPr>
              <p:cNvPr id="105" name="Folded Corner 104">
                <a:extLst>
                  <a:ext uri="{FF2B5EF4-FFF2-40B4-BE49-F238E27FC236}">
                    <a16:creationId xmlns:a16="http://schemas.microsoft.com/office/drawing/2014/main" id="{AC9A4340-FC77-2B41-9ECB-02E1BE880C25}"/>
                  </a:ext>
                </a:extLst>
              </p:cNvPr>
              <p:cNvSpPr/>
              <p:nvPr/>
            </p:nvSpPr>
            <p:spPr>
              <a:xfrm>
                <a:off x="16945336" y="2383688"/>
                <a:ext cx="1143000" cy="1143000"/>
              </a:xfrm>
              <a:prstGeom prst="foldedCorner">
                <a:avLst>
                  <a:gd name="adj" fmla="val 32151"/>
                </a:avLst>
              </a:prstGeom>
              <a:solidFill>
                <a:schemeClr val="bg1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421C46C-A4FE-C74D-BC98-14D3749C7816}"/>
                  </a:ext>
                </a:extLst>
              </p:cNvPr>
              <p:cNvSpPr/>
              <p:nvPr/>
            </p:nvSpPr>
            <p:spPr>
              <a:xfrm>
                <a:off x="16849428" y="2458783"/>
                <a:ext cx="1337752" cy="377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0" kern="1200" dirty="0">
                    <a:solidFill>
                      <a:schemeClr val="bg1">
                        <a:lumMod val="50000"/>
                      </a:schemeClr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Standard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E03D2BB-D235-5243-A4C9-0DBFC6708C9D}"/>
                  </a:ext>
                </a:extLst>
              </p:cNvPr>
              <p:cNvSpPr/>
              <p:nvPr/>
            </p:nvSpPr>
            <p:spPr>
              <a:xfrm>
                <a:off x="16849428" y="2850217"/>
                <a:ext cx="1337752" cy="614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>
                    <a:solidFill>
                      <a:schemeClr val="accent1"/>
                    </a:solidFill>
                    <a:latin typeface="PF DinText Arabic" panose="02000506020000020004" pitchFamily="2" charset="-78"/>
                    <a:cs typeface="PF DinText Arabic" panose="02000506020000020004" pitchFamily="2" charset="-78"/>
                  </a:rPr>
                  <a:t>6</a:t>
                </a:r>
              </a:p>
            </p:txBody>
          </p:sp>
        </p:grp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B97E9395-107D-C942-9C26-F6CEBD87CC67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136" name="Slide Number Placeholder 1">
            <a:extLst>
              <a:ext uri="{FF2B5EF4-FFF2-40B4-BE49-F238E27FC236}">
                <a16:creationId xmlns:a16="http://schemas.microsoft.com/office/drawing/2014/main" id="{A30C54AC-3399-7241-81BA-96DB1F730A56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11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9" name="Chevron 148">
            <a:extLst>
              <a:ext uri="{FF2B5EF4-FFF2-40B4-BE49-F238E27FC236}">
                <a16:creationId xmlns:a16="http://schemas.microsoft.com/office/drawing/2014/main" id="{28AECAAE-D774-8E41-9DC8-C13735563D5A}"/>
              </a:ext>
            </a:extLst>
          </p:cNvPr>
          <p:cNvSpPr/>
          <p:nvPr/>
        </p:nvSpPr>
        <p:spPr>
          <a:xfrm>
            <a:off x="4169417" y="10756253"/>
            <a:ext cx="556040" cy="556040"/>
          </a:xfrm>
          <a:prstGeom prst="chevr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C2D6661-C2C8-AB4A-A3AB-DA496962EEC6}"/>
              </a:ext>
            </a:extLst>
          </p:cNvPr>
          <p:cNvSpPr txBox="1"/>
          <p:nvPr/>
        </p:nvSpPr>
        <p:spPr>
          <a:xfrm>
            <a:off x="425924" y="9940753"/>
            <a:ext cx="3428678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Национальные Тесты -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Emirates Standardized Test (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EmSAT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)</a:t>
            </a:r>
            <a:endParaRPr lang="ar-AE" sz="3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77421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0D259F3-5B13-9049-AE70-034FB361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" name="التعليم والمستقبل ..">
            <a:extLst>
              <a:ext uri="{FF2B5EF4-FFF2-40B4-BE49-F238E27FC236}">
                <a16:creationId xmlns:a16="http://schemas.microsoft.com/office/drawing/2014/main" id="{54236859-4767-9B4B-9636-77E55C7F58F8}"/>
              </a:ext>
            </a:extLst>
          </p:cNvPr>
          <p:cNvSpPr txBox="1">
            <a:spLocks/>
          </p:cNvSpPr>
          <p:nvPr/>
        </p:nvSpPr>
        <p:spPr>
          <a:xfrm>
            <a:off x="1162978" y="6182786"/>
            <a:ext cx="14316400" cy="156966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marR="0" indent="0" algn="r" defTabSz="457200" rtl="1" latinLnBrk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none" spc="0" baseline="0">
                <a:ln>
                  <a:noFill/>
                </a:ln>
                <a:solidFill>
                  <a:srgbClr val="A07B3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0" hangingPunct="1">
              <a:lnSpc>
                <a:spcPct val="100000"/>
              </a:lnSpc>
            </a:pPr>
            <a:r>
              <a:rPr lang="ru-RU" sz="9600" b="0" dirty="0">
                <a:solidFill>
                  <a:srgbClr val="BD9D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СПАСИБО</a:t>
            </a:r>
            <a:r>
              <a:rPr lang="en-US" sz="9600" b="0" dirty="0">
                <a:solidFill>
                  <a:srgbClr val="BD9D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571FE2-1663-CC47-BFB4-510ED82298D4}"/>
              </a:ext>
            </a:extLst>
          </p:cNvPr>
          <p:cNvSpPr/>
          <p:nvPr/>
        </p:nvSpPr>
        <p:spPr>
          <a:xfrm>
            <a:off x="15215739" y="8028578"/>
            <a:ext cx="7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 sz="3200" b="0" spc="300" dirty="0">
                <a:solidFill>
                  <a:schemeClr val="accent5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moe.gov.ae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A7B30-B94B-E14C-BE8F-35618165C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739" y="5267596"/>
            <a:ext cx="4081346" cy="1290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67559-FFD7-7E4B-AB9D-D46DE8EF0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5739" y="6816505"/>
            <a:ext cx="4081346" cy="9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98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1879BDD-03B6-134F-82D9-25CA8427D9D8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07D0D485-F008-D540-B9C7-AF7C7F876EF1}"/>
              </a:ext>
            </a:extLst>
          </p:cNvPr>
          <p:cNvSpPr/>
          <p:nvPr/>
        </p:nvSpPr>
        <p:spPr>
          <a:xfrm>
            <a:off x="4829037" y="7610500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B68F78-A7F8-2844-BC59-1CC72F4476B4}"/>
              </a:ext>
            </a:extLst>
          </p:cNvPr>
          <p:cNvSpPr/>
          <p:nvPr/>
        </p:nvSpPr>
        <p:spPr>
          <a:xfrm>
            <a:off x="4829037" y="5617577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4954C05-EF38-8741-B24B-CAD9A347E7D5}"/>
              </a:ext>
            </a:extLst>
          </p:cNvPr>
          <p:cNvSpPr/>
          <p:nvPr/>
        </p:nvSpPr>
        <p:spPr>
          <a:xfrm>
            <a:off x="9096237" y="3624573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966E7-0691-9D4A-AEF6-A469679EE057}"/>
              </a:ext>
            </a:extLst>
          </p:cNvPr>
          <p:cNvSpPr/>
          <p:nvPr/>
        </p:nvSpPr>
        <p:spPr>
          <a:xfrm>
            <a:off x="4852714" y="9603423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53DB3-49DC-5D47-8883-1E330D2696BA}"/>
              </a:ext>
            </a:extLst>
          </p:cNvPr>
          <p:cNvSpPr txBox="1"/>
          <p:nvPr/>
        </p:nvSpPr>
        <p:spPr>
          <a:xfrm>
            <a:off x="13541446" y="9741420"/>
            <a:ext cx="342603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en-US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</a:t>
            </a:r>
            <a:r>
              <a:rPr lang="ru-RU" sz="2800" dirty="0" err="1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тратегия</a:t>
            </a: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 продвинутых навыков</a:t>
            </a:r>
            <a:endParaRPr lang="en-US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9D0216-04C5-B146-8776-09BE45022B0C}"/>
              </a:ext>
            </a:extLst>
          </p:cNvPr>
          <p:cNvSpPr txBox="1"/>
          <p:nvPr/>
        </p:nvSpPr>
        <p:spPr>
          <a:xfrm>
            <a:off x="5607258" y="9741421"/>
            <a:ext cx="278045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космическая программа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C361ED-7B55-DB45-B049-7CBAF726E274}"/>
              </a:ext>
            </a:extLst>
          </p:cNvPr>
          <p:cNvSpPr txBox="1"/>
          <p:nvPr/>
        </p:nvSpPr>
        <p:spPr>
          <a:xfrm>
            <a:off x="5119754" y="7798874"/>
            <a:ext cx="3590665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Стратегия ОАЭ для искусственного интеллекта</a:t>
            </a:r>
            <a:endParaRPr lang="en-US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073D0D-193B-B44E-BD2D-182F797E47DC}"/>
              </a:ext>
            </a:extLst>
          </p:cNvPr>
          <p:cNvSpPr txBox="1"/>
          <p:nvPr/>
        </p:nvSpPr>
        <p:spPr>
          <a:xfrm>
            <a:off x="5062816" y="3836760"/>
            <a:ext cx="385891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Программа Толерантности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18F9A6-3F22-CB42-A2CB-25A6CA1EA8D3}"/>
              </a:ext>
            </a:extLst>
          </p:cNvPr>
          <p:cNvSpPr txBox="1"/>
          <p:nvPr/>
        </p:nvSpPr>
        <p:spPr>
          <a:xfrm>
            <a:off x="13869804" y="5744459"/>
            <a:ext cx="325569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Космическая Стратегия-2030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DC7D3F-329F-2648-8774-25AA8F76A5B8}"/>
              </a:ext>
            </a:extLst>
          </p:cNvPr>
          <p:cNvSpPr txBox="1"/>
          <p:nvPr/>
        </p:nvSpPr>
        <p:spPr>
          <a:xfrm>
            <a:off x="9551155" y="9525975"/>
            <a:ext cx="3352801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Стратегия Ликвидации Неграмотности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F8178A-0560-AE4D-9B89-1FF520C5239D}"/>
              </a:ext>
            </a:extLst>
          </p:cNvPr>
          <p:cNvSpPr txBox="1"/>
          <p:nvPr/>
        </p:nvSpPr>
        <p:spPr>
          <a:xfrm>
            <a:off x="18233717" y="9962371"/>
            <a:ext cx="262998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Стратегия на будущее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60241-257D-5F45-BB54-0F4D80F6A8AC}"/>
              </a:ext>
            </a:extLst>
          </p:cNvPr>
          <p:cNvSpPr txBox="1"/>
          <p:nvPr/>
        </p:nvSpPr>
        <p:spPr>
          <a:xfrm>
            <a:off x="9770893" y="3800345"/>
            <a:ext cx="265600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Столетний план ОАЭ 2071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6FC09-66BB-394C-AA48-8D07F7780482}"/>
              </a:ext>
            </a:extLst>
          </p:cNvPr>
          <p:cNvSpPr txBox="1"/>
          <p:nvPr/>
        </p:nvSpPr>
        <p:spPr>
          <a:xfrm>
            <a:off x="9715697" y="5978210"/>
            <a:ext cx="267196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Видение ОАЭ 2021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0885E-6C75-C545-BEF0-081C92F4855F}"/>
              </a:ext>
            </a:extLst>
          </p:cNvPr>
          <p:cNvSpPr txBox="1"/>
          <p:nvPr/>
        </p:nvSpPr>
        <p:spPr>
          <a:xfrm>
            <a:off x="13318807" y="7781682"/>
            <a:ext cx="413113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стратегия передовых инноваций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56A19-86C2-F149-AC08-4412986C513C}"/>
              </a:ext>
            </a:extLst>
          </p:cNvPr>
          <p:cNvSpPr txBox="1"/>
          <p:nvPr/>
        </p:nvSpPr>
        <p:spPr>
          <a:xfrm>
            <a:off x="9055940" y="7775036"/>
            <a:ext cx="3919273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Четвертая стратегия промышленной революции ОАЭ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DC73FC-9117-6B43-825C-ED25DC7DC70D}"/>
              </a:ext>
            </a:extLst>
          </p:cNvPr>
          <p:cNvSpPr txBox="1"/>
          <p:nvPr/>
        </p:nvSpPr>
        <p:spPr>
          <a:xfrm>
            <a:off x="5119754" y="5833830"/>
            <a:ext cx="357164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Инновационная Стратегия</a:t>
            </a:r>
            <a:endParaRPr lang="ar-AE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B0F2ED-B451-B74F-A241-FA9CF38EC257}"/>
              </a:ext>
            </a:extLst>
          </p:cNvPr>
          <p:cNvSpPr txBox="1"/>
          <p:nvPr/>
        </p:nvSpPr>
        <p:spPr>
          <a:xfrm>
            <a:off x="17648021" y="7760029"/>
            <a:ext cx="3732120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1">
              <a:lnSpc>
                <a:spcPct val="100000"/>
              </a:lnSpc>
              <a:buClr>
                <a:srgbClr val="BDBDBD">
                  <a:lumMod val="50000"/>
                </a:srgbClr>
              </a:buClr>
            </a:pPr>
            <a:r>
              <a:rPr lang="ru-RU" sz="2800" dirty="0">
                <a:solidFill>
                  <a:srgbClr val="BDBDBD">
                    <a:lumMod val="5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программа передовых наук</a:t>
            </a:r>
            <a:endParaRPr lang="en-US" sz="2800" dirty="0">
              <a:solidFill>
                <a:srgbClr val="BDBDBD">
                  <a:lumMod val="5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74D7B570-ABE9-B846-A4E2-88FF7800F04F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Наращивание Потенциала-Образование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18080F9-28A2-4F47-AE09-2D0FBF5F23EF}"/>
              </a:ext>
            </a:extLst>
          </p:cNvPr>
          <p:cNvSpPr/>
          <p:nvPr/>
        </p:nvSpPr>
        <p:spPr>
          <a:xfrm>
            <a:off x="9119914" y="9603423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E68E823-5C36-6C4F-BE1E-3BDF658CACAF}"/>
              </a:ext>
            </a:extLst>
          </p:cNvPr>
          <p:cNvSpPr/>
          <p:nvPr/>
        </p:nvSpPr>
        <p:spPr>
          <a:xfrm>
            <a:off x="13383666" y="9603423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6F90444-35E8-7749-8A51-9C442C423EC9}"/>
              </a:ext>
            </a:extLst>
          </p:cNvPr>
          <p:cNvSpPr/>
          <p:nvPr/>
        </p:nvSpPr>
        <p:spPr>
          <a:xfrm>
            <a:off x="17650866" y="9603423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ACFFD1-2A92-1A49-B2AC-61CAFDB382E8}"/>
              </a:ext>
            </a:extLst>
          </p:cNvPr>
          <p:cNvSpPr/>
          <p:nvPr/>
        </p:nvSpPr>
        <p:spPr>
          <a:xfrm>
            <a:off x="9096237" y="7610500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3B98431-AF86-A344-8CB8-ECAAE4CDDC9B}"/>
              </a:ext>
            </a:extLst>
          </p:cNvPr>
          <p:cNvSpPr/>
          <p:nvPr/>
        </p:nvSpPr>
        <p:spPr>
          <a:xfrm>
            <a:off x="13410329" y="7610500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D00C24B-C782-F943-B3F6-7F2D8F78835A}"/>
              </a:ext>
            </a:extLst>
          </p:cNvPr>
          <p:cNvSpPr/>
          <p:nvPr/>
        </p:nvSpPr>
        <p:spPr>
          <a:xfrm>
            <a:off x="17630636" y="7610500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99B971-E43E-A848-9CF4-675E19018C1B}"/>
              </a:ext>
            </a:extLst>
          </p:cNvPr>
          <p:cNvSpPr/>
          <p:nvPr/>
        </p:nvSpPr>
        <p:spPr>
          <a:xfrm>
            <a:off x="9096237" y="5617577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8F119E5-9F15-4542-812D-C17755A830A3}"/>
              </a:ext>
            </a:extLst>
          </p:cNvPr>
          <p:cNvSpPr/>
          <p:nvPr/>
        </p:nvSpPr>
        <p:spPr>
          <a:xfrm>
            <a:off x="13410330" y="5617577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3FDA8E-4E3B-1342-BC92-8866D635A84D}"/>
              </a:ext>
            </a:extLst>
          </p:cNvPr>
          <p:cNvSpPr/>
          <p:nvPr/>
        </p:nvSpPr>
        <p:spPr>
          <a:xfrm>
            <a:off x="4829037" y="3619948"/>
            <a:ext cx="3838681" cy="156643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B58BBAB-B860-B44A-B51D-7A6A06E64EFC}"/>
              </a:ext>
            </a:extLst>
          </p:cNvPr>
          <p:cNvSpPr/>
          <p:nvPr/>
        </p:nvSpPr>
        <p:spPr>
          <a:xfrm>
            <a:off x="2899383" y="3256218"/>
            <a:ext cx="2201095" cy="82610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20700" dist="533400" dir="2340000" sx="87000" sy="87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B4EEB4F-670E-2245-B178-2B3AB255A576}"/>
              </a:ext>
            </a:extLst>
          </p:cNvPr>
          <p:cNvSpPr txBox="1"/>
          <p:nvPr/>
        </p:nvSpPr>
        <p:spPr>
          <a:xfrm>
            <a:off x="2338566" y="10284189"/>
            <a:ext cx="3352801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UAE</a:t>
            </a:r>
            <a:endParaRPr lang="en-US" sz="88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AD6CAF-CE60-604D-87C3-74AE7C4C3484}"/>
              </a:ext>
            </a:extLst>
          </p:cNvPr>
          <p:cNvSpPr txBox="1"/>
          <p:nvPr/>
        </p:nvSpPr>
        <p:spPr>
          <a:xfrm rot="16200000">
            <a:off x="1026710" y="6310448"/>
            <a:ext cx="719164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/>
                </a:solidFill>
              </a:rPr>
              <a:t>Capacity Building  - Education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81563D-2B42-5D46-886C-7AA22ECD77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51609" y="5276052"/>
            <a:ext cx="3311829" cy="1936146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7CAA5BB-A598-2B48-B2B0-DBD60BA6209F}"/>
              </a:ext>
            </a:extLst>
          </p:cNvPr>
          <p:cNvCxnSpPr>
            <a:cxnSpLocks/>
          </p:cNvCxnSpPr>
          <p:nvPr/>
        </p:nvCxnSpPr>
        <p:spPr>
          <a:xfrm rot="10800000">
            <a:off x="13410330" y="5272735"/>
            <a:ext cx="8079217" cy="2114001"/>
          </a:xfrm>
          <a:prstGeom prst="bentConnector3">
            <a:avLst>
              <a:gd name="adj1" fmla="val 47575"/>
            </a:avLst>
          </a:prstGeom>
          <a:noFill/>
          <a:ln w="6350" cap="flat">
            <a:solidFill>
              <a:schemeClr val="bg1"/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EFAA31F-D7BC-344D-854E-04A0DAECBB2F}"/>
              </a:ext>
            </a:extLst>
          </p:cNvPr>
          <p:cNvCxnSpPr/>
          <p:nvPr/>
        </p:nvCxnSpPr>
        <p:spPr>
          <a:xfrm flipV="1">
            <a:off x="13410329" y="3619948"/>
            <a:ext cx="0" cy="1652787"/>
          </a:xfrm>
          <a:prstGeom prst="straightConnector1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5" name="Picture 94">
            <a:extLst>
              <a:ext uri="{FF2B5EF4-FFF2-40B4-BE49-F238E27FC236}">
                <a16:creationId xmlns:a16="http://schemas.microsoft.com/office/drawing/2014/main" id="{92CE7F56-9508-E141-A6FB-EB97EAF40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201" y="3640577"/>
            <a:ext cx="1092200" cy="6604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065AD80-98C1-3D44-986A-052207756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977" y="9279377"/>
            <a:ext cx="812800" cy="965200"/>
          </a:xfrm>
          <a:prstGeom prst="rect">
            <a:avLst/>
          </a:prstGeom>
        </p:spPr>
      </p:pic>
      <p:sp>
        <p:nvSpPr>
          <p:cNvPr id="101" name="Oval 100">
            <a:extLst>
              <a:ext uri="{FF2B5EF4-FFF2-40B4-BE49-F238E27FC236}">
                <a16:creationId xmlns:a16="http://schemas.microsoft.com/office/drawing/2014/main" id="{F607C78E-4534-9E44-B202-D70A25B31DFC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102" name="Slide Number Placeholder 1">
            <a:extLst>
              <a:ext uri="{FF2B5EF4-FFF2-40B4-BE49-F238E27FC236}">
                <a16:creationId xmlns:a16="http://schemas.microsoft.com/office/drawing/2014/main" id="{2F9BAF5D-368D-8047-940F-C7662A1ADA43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2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0678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>
            <a:extLst>
              <a:ext uri="{FF2B5EF4-FFF2-40B4-BE49-F238E27FC236}">
                <a16:creationId xmlns:a16="http://schemas.microsoft.com/office/drawing/2014/main" id="{3777FB15-77CD-9149-A8FB-57198533A8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0616924" y="9201360"/>
            <a:ext cx="139700" cy="406400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82A2B2DC-F188-9641-BE1B-93C04113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89424" y="9254985"/>
            <a:ext cx="8394700" cy="12954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395971-C2C3-0544-BD4F-F5F5F38F4ABD}"/>
              </a:ext>
            </a:extLst>
          </p:cNvPr>
          <p:cNvSpPr/>
          <p:nvPr/>
        </p:nvSpPr>
        <p:spPr>
          <a:xfrm>
            <a:off x="10074456" y="6893632"/>
            <a:ext cx="2468124" cy="635168"/>
          </a:xfrm>
          <a:prstGeom prst="roundRect">
            <a:avLst/>
          </a:prstGeom>
          <a:noFill/>
          <a:ln w="25400" cap="flat">
            <a:solidFill>
              <a:srgbClr val="AB6A6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3497327C-9AE1-A648-AFC3-DF951D1E9096}"/>
              </a:ext>
            </a:extLst>
          </p:cNvPr>
          <p:cNvSpPr/>
          <p:nvPr/>
        </p:nvSpPr>
        <p:spPr>
          <a:xfrm>
            <a:off x="7405648" y="6893632"/>
            <a:ext cx="2468124" cy="635168"/>
          </a:xfrm>
          <a:prstGeom prst="roundRect">
            <a:avLst/>
          </a:prstGeom>
          <a:noFill/>
          <a:ln w="25400" cap="flat">
            <a:solidFill>
              <a:srgbClr val="AB6A6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7" name="Rounded Rectangle 186">
            <a:extLst>
              <a:ext uri="{FF2B5EF4-FFF2-40B4-BE49-F238E27FC236}">
                <a16:creationId xmlns:a16="http://schemas.microsoft.com/office/drawing/2014/main" id="{703F75C3-2CA5-8044-B246-EE77F19FC337}"/>
              </a:ext>
            </a:extLst>
          </p:cNvPr>
          <p:cNvSpPr/>
          <p:nvPr/>
        </p:nvSpPr>
        <p:spPr>
          <a:xfrm>
            <a:off x="12760505" y="6893632"/>
            <a:ext cx="2333027" cy="398565"/>
          </a:xfrm>
          <a:prstGeom prst="roundRect">
            <a:avLst/>
          </a:prstGeom>
          <a:noFill/>
          <a:ln w="25400" cap="flat">
            <a:solidFill>
              <a:srgbClr val="AB6A6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1" name="Rounded Rectangle 190">
            <a:extLst>
              <a:ext uri="{FF2B5EF4-FFF2-40B4-BE49-F238E27FC236}">
                <a16:creationId xmlns:a16="http://schemas.microsoft.com/office/drawing/2014/main" id="{BD8DA209-00E4-E54B-BFAD-AA4DBFCAC20E}"/>
              </a:ext>
            </a:extLst>
          </p:cNvPr>
          <p:cNvSpPr/>
          <p:nvPr/>
        </p:nvSpPr>
        <p:spPr>
          <a:xfrm>
            <a:off x="15432269" y="6893632"/>
            <a:ext cx="2468124" cy="317636"/>
          </a:xfrm>
          <a:prstGeom prst="roundRect">
            <a:avLst/>
          </a:prstGeom>
          <a:noFill/>
          <a:ln w="25400" cap="flat">
            <a:solidFill>
              <a:srgbClr val="AB6A6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4" name="Rounded Rectangle 193">
            <a:extLst>
              <a:ext uri="{FF2B5EF4-FFF2-40B4-BE49-F238E27FC236}">
                <a16:creationId xmlns:a16="http://schemas.microsoft.com/office/drawing/2014/main" id="{85DF52F4-3B27-7C46-A49D-F56372182444}"/>
              </a:ext>
            </a:extLst>
          </p:cNvPr>
          <p:cNvSpPr/>
          <p:nvPr/>
        </p:nvSpPr>
        <p:spPr>
          <a:xfrm>
            <a:off x="2203214" y="6909651"/>
            <a:ext cx="1777634" cy="380190"/>
          </a:xfrm>
          <a:prstGeom prst="roundRect">
            <a:avLst/>
          </a:prstGeom>
          <a:noFill/>
          <a:ln w="25400" cap="flat">
            <a:solidFill>
              <a:srgbClr val="71727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id="{D9689B63-37F1-1441-879B-B43D388BD55D}"/>
              </a:ext>
            </a:extLst>
          </p:cNvPr>
          <p:cNvSpPr/>
          <p:nvPr/>
        </p:nvSpPr>
        <p:spPr>
          <a:xfrm>
            <a:off x="4365557" y="6909651"/>
            <a:ext cx="1111523" cy="380190"/>
          </a:xfrm>
          <a:prstGeom prst="roundRect">
            <a:avLst/>
          </a:prstGeom>
          <a:noFill/>
          <a:ln w="25400" cap="flat">
            <a:solidFill>
              <a:srgbClr val="49494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id="{AA3578A5-F54D-6244-BC6C-D95520944C3A}"/>
              </a:ext>
            </a:extLst>
          </p:cNvPr>
          <p:cNvSpPr/>
          <p:nvPr/>
        </p:nvSpPr>
        <p:spPr>
          <a:xfrm>
            <a:off x="5708563" y="6909651"/>
            <a:ext cx="1111523" cy="380190"/>
          </a:xfrm>
          <a:prstGeom prst="roundRect">
            <a:avLst/>
          </a:prstGeom>
          <a:noFill/>
          <a:ln w="25400" cap="flat">
            <a:solidFill>
              <a:srgbClr val="49494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1B815-9DF7-0343-8451-9C3A7DAC0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603" y="6481772"/>
            <a:ext cx="16154400" cy="2646516"/>
          </a:xfrm>
          <a:prstGeom prst="rect">
            <a:avLst/>
          </a:prstGeom>
        </p:spPr>
      </p:pic>
      <p:sp>
        <p:nvSpPr>
          <p:cNvPr id="407" name="TextBox 406">
            <a:extLst>
              <a:ext uri="{FF2B5EF4-FFF2-40B4-BE49-F238E27FC236}">
                <a16:creationId xmlns:a16="http://schemas.microsoft.com/office/drawing/2014/main" id="{CC618B8C-65B0-C545-BEFB-4A3B9E66138C}"/>
              </a:ext>
            </a:extLst>
          </p:cNvPr>
          <p:cNvSpPr txBox="1"/>
          <p:nvPr/>
        </p:nvSpPr>
        <p:spPr>
          <a:xfrm flipH="1">
            <a:off x="10043723" y="6979891"/>
            <a:ext cx="2468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Technical Advanced- </a:t>
            </a:r>
          </a:p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Applied Technology High schools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D4EF7B-3183-1942-966E-A4900B61D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0883" y="9634042"/>
            <a:ext cx="1041400" cy="889000"/>
          </a:xfrm>
          <a:prstGeom prst="rect">
            <a:avLst/>
          </a:prstGeom>
        </p:spPr>
      </p:pic>
      <p:pic>
        <p:nvPicPr>
          <p:cNvPr id="398" name="Picture 397">
            <a:extLst>
              <a:ext uri="{FF2B5EF4-FFF2-40B4-BE49-F238E27FC236}">
                <a16:creationId xmlns:a16="http://schemas.microsoft.com/office/drawing/2014/main" id="{BAC09024-EC32-3A4D-A8D2-60C9EFEC4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63892" y="6506290"/>
            <a:ext cx="3104202" cy="321196"/>
          </a:xfrm>
          <a:prstGeom prst="rect">
            <a:avLst/>
          </a:prstGeom>
        </p:spPr>
      </p:pic>
      <p:sp>
        <p:nvSpPr>
          <p:cNvPr id="434" name="Rounded Rectangle 433">
            <a:extLst>
              <a:ext uri="{FF2B5EF4-FFF2-40B4-BE49-F238E27FC236}">
                <a16:creationId xmlns:a16="http://schemas.microsoft.com/office/drawing/2014/main" id="{D5CBB00A-8745-A44C-A087-D41885462C3A}"/>
              </a:ext>
            </a:extLst>
          </p:cNvPr>
          <p:cNvSpPr/>
          <p:nvPr/>
        </p:nvSpPr>
        <p:spPr>
          <a:xfrm>
            <a:off x="5253184" y="2088461"/>
            <a:ext cx="3135940" cy="344281"/>
          </a:xfrm>
          <a:prstGeom prst="roundRect">
            <a:avLst/>
          </a:prstGeom>
          <a:solidFill>
            <a:srgbClr val="C6A2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48" name="Picture 347">
            <a:extLst>
              <a:ext uri="{FF2B5EF4-FFF2-40B4-BE49-F238E27FC236}">
                <a16:creationId xmlns:a16="http://schemas.microsoft.com/office/drawing/2014/main" id="{20BACB3C-8FF4-7C46-B5D5-01D77D7AB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34124" y="2089799"/>
            <a:ext cx="3124200" cy="1041400"/>
          </a:xfrm>
          <a:prstGeom prst="rect">
            <a:avLst/>
          </a:prstGeom>
        </p:spPr>
      </p:pic>
      <p:pic>
        <p:nvPicPr>
          <p:cNvPr id="433" name="Picture 432">
            <a:extLst>
              <a:ext uri="{FF2B5EF4-FFF2-40B4-BE49-F238E27FC236}">
                <a16:creationId xmlns:a16="http://schemas.microsoft.com/office/drawing/2014/main" id="{65C1319F-E17E-444F-BF97-BE49EF2378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858" y="243080"/>
            <a:ext cx="4177954" cy="1711451"/>
          </a:xfrm>
          <a:prstGeom prst="rect">
            <a:avLst/>
          </a:prstGeom>
        </p:spPr>
      </p:pic>
      <p:sp>
        <p:nvSpPr>
          <p:cNvPr id="432" name="Rounded Rectangle 431">
            <a:extLst>
              <a:ext uri="{FF2B5EF4-FFF2-40B4-BE49-F238E27FC236}">
                <a16:creationId xmlns:a16="http://schemas.microsoft.com/office/drawing/2014/main" id="{3B9DB7B3-BFDD-134F-AED3-3258ACD993BD}"/>
              </a:ext>
            </a:extLst>
          </p:cNvPr>
          <p:cNvSpPr/>
          <p:nvPr/>
        </p:nvSpPr>
        <p:spPr>
          <a:xfrm>
            <a:off x="11981097" y="490650"/>
            <a:ext cx="3099735" cy="344281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7DF00C19-5B65-ED4E-BACD-802C35F9EC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6632" y="2089799"/>
            <a:ext cx="3124200" cy="1041400"/>
          </a:xfrm>
          <a:prstGeom prst="rect">
            <a:avLst/>
          </a:prstGeom>
        </p:spPr>
      </p:pic>
      <p:sp>
        <p:nvSpPr>
          <p:cNvPr id="429" name="Rounded Rectangle 428">
            <a:extLst>
              <a:ext uri="{FF2B5EF4-FFF2-40B4-BE49-F238E27FC236}">
                <a16:creationId xmlns:a16="http://schemas.microsoft.com/office/drawing/2014/main" id="{8FA7500E-BF52-6940-B4F8-CD1CFB55CD6B}"/>
              </a:ext>
            </a:extLst>
          </p:cNvPr>
          <p:cNvSpPr/>
          <p:nvPr/>
        </p:nvSpPr>
        <p:spPr>
          <a:xfrm>
            <a:off x="11981097" y="2088338"/>
            <a:ext cx="3099735" cy="344281"/>
          </a:xfrm>
          <a:prstGeom prst="roundRect">
            <a:avLst/>
          </a:prstGeom>
          <a:solidFill>
            <a:srgbClr val="C6A1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54106BE1-8203-F943-833D-EC70BB90AD54}"/>
              </a:ext>
            </a:extLst>
          </p:cNvPr>
          <p:cNvSpPr txBox="1"/>
          <p:nvPr/>
        </p:nvSpPr>
        <p:spPr>
          <a:xfrm flipH="1">
            <a:off x="11974721" y="2164251"/>
            <a:ext cx="309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MASTER’S DEGREE / APPLIED SCIENCES </a:t>
            </a:r>
          </a:p>
        </p:txBody>
      </p:sp>
      <p:pic>
        <p:nvPicPr>
          <p:cNvPr id="346" name="Picture 345">
            <a:extLst>
              <a:ext uri="{FF2B5EF4-FFF2-40B4-BE49-F238E27FC236}">
                <a16:creationId xmlns:a16="http://schemas.microsoft.com/office/drawing/2014/main" id="{E6D2F2C2-6EAB-CD49-9E35-70B000606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962982" y="4130539"/>
            <a:ext cx="3124200" cy="965200"/>
          </a:xfrm>
          <a:prstGeom prst="rect">
            <a:avLst/>
          </a:prstGeom>
        </p:spPr>
      </p:pic>
      <p:sp>
        <p:nvSpPr>
          <p:cNvPr id="428" name="Rounded Rectangle 427">
            <a:extLst>
              <a:ext uri="{FF2B5EF4-FFF2-40B4-BE49-F238E27FC236}">
                <a16:creationId xmlns:a16="http://schemas.microsoft.com/office/drawing/2014/main" id="{3FCB6CBC-9D57-A748-AF50-A0741BC9988F}"/>
              </a:ext>
            </a:extLst>
          </p:cNvPr>
          <p:cNvSpPr/>
          <p:nvPr/>
        </p:nvSpPr>
        <p:spPr>
          <a:xfrm>
            <a:off x="11981097" y="4128153"/>
            <a:ext cx="3099735" cy="344281"/>
          </a:xfrm>
          <a:prstGeom prst="roundRect">
            <a:avLst/>
          </a:prstGeom>
          <a:solidFill>
            <a:srgbClr val="D9BD8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A756FFB6-3985-B24B-A3EB-98E4AB1760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536144" y="4129865"/>
            <a:ext cx="3124200" cy="965200"/>
          </a:xfrm>
          <a:prstGeom prst="rect">
            <a:avLst/>
          </a:prstGeom>
        </p:spPr>
      </p:pic>
      <p:sp>
        <p:nvSpPr>
          <p:cNvPr id="426" name="Rounded Rectangle 425">
            <a:extLst>
              <a:ext uri="{FF2B5EF4-FFF2-40B4-BE49-F238E27FC236}">
                <a16:creationId xmlns:a16="http://schemas.microsoft.com/office/drawing/2014/main" id="{17CA36C9-9AEF-F64D-8BA1-21F4240C90E3}"/>
              </a:ext>
            </a:extLst>
          </p:cNvPr>
          <p:cNvSpPr/>
          <p:nvPr/>
        </p:nvSpPr>
        <p:spPr>
          <a:xfrm>
            <a:off x="8536144" y="4128153"/>
            <a:ext cx="3121188" cy="344281"/>
          </a:xfrm>
          <a:prstGeom prst="roundRect">
            <a:avLst/>
          </a:prstGeom>
          <a:solidFill>
            <a:srgbClr val="D9BD8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5" name="Rounded Rectangle 424">
            <a:extLst>
              <a:ext uri="{FF2B5EF4-FFF2-40B4-BE49-F238E27FC236}">
                <a16:creationId xmlns:a16="http://schemas.microsoft.com/office/drawing/2014/main" id="{67628CEB-CA76-B744-8B31-7EC0C419111A}"/>
              </a:ext>
            </a:extLst>
          </p:cNvPr>
          <p:cNvSpPr/>
          <p:nvPr/>
        </p:nvSpPr>
        <p:spPr>
          <a:xfrm>
            <a:off x="8528012" y="2088461"/>
            <a:ext cx="3135940" cy="344281"/>
          </a:xfrm>
          <a:prstGeom prst="roundRect">
            <a:avLst/>
          </a:prstGeom>
          <a:solidFill>
            <a:srgbClr val="C6A2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3" name="Rounded Rectangle 422">
            <a:extLst>
              <a:ext uri="{FF2B5EF4-FFF2-40B4-BE49-F238E27FC236}">
                <a16:creationId xmlns:a16="http://schemas.microsoft.com/office/drawing/2014/main" id="{1A3665B7-707F-5F4E-BE54-2F6EBECB0D2D}"/>
              </a:ext>
            </a:extLst>
          </p:cNvPr>
          <p:cNvSpPr/>
          <p:nvPr/>
        </p:nvSpPr>
        <p:spPr>
          <a:xfrm>
            <a:off x="1945474" y="375715"/>
            <a:ext cx="2603666" cy="450550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2" name="Rounded Rectangle 421">
            <a:extLst>
              <a:ext uri="{FF2B5EF4-FFF2-40B4-BE49-F238E27FC236}">
                <a16:creationId xmlns:a16="http://schemas.microsoft.com/office/drawing/2014/main" id="{F97FD14B-ECF5-E549-BC4D-11F0273BC7D4}"/>
              </a:ext>
            </a:extLst>
          </p:cNvPr>
          <p:cNvSpPr/>
          <p:nvPr/>
        </p:nvSpPr>
        <p:spPr>
          <a:xfrm>
            <a:off x="1945474" y="2093613"/>
            <a:ext cx="3135940" cy="344281"/>
          </a:xfrm>
          <a:prstGeom prst="roundRect">
            <a:avLst/>
          </a:prstGeom>
          <a:solidFill>
            <a:srgbClr val="C6A1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64" name="Picture 363">
            <a:extLst>
              <a:ext uri="{FF2B5EF4-FFF2-40B4-BE49-F238E27FC236}">
                <a16:creationId xmlns:a16="http://schemas.microsoft.com/office/drawing/2014/main" id="{EDA497A9-CCCC-2F4B-97F3-D9A2F9432A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957214" y="4129865"/>
            <a:ext cx="3124200" cy="965200"/>
          </a:xfrm>
          <a:prstGeom prst="rect">
            <a:avLst/>
          </a:prstGeom>
        </p:spPr>
      </p:pic>
      <p:sp>
        <p:nvSpPr>
          <p:cNvPr id="420" name="Rounded Rectangle 419">
            <a:extLst>
              <a:ext uri="{FF2B5EF4-FFF2-40B4-BE49-F238E27FC236}">
                <a16:creationId xmlns:a16="http://schemas.microsoft.com/office/drawing/2014/main" id="{F1E0C924-7A47-F949-9046-60B760CD8BFD}"/>
              </a:ext>
            </a:extLst>
          </p:cNvPr>
          <p:cNvSpPr/>
          <p:nvPr/>
        </p:nvSpPr>
        <p:spPr>
          <a:xfrm>
            <a:off x="1945474" y="4128153"/>
            <a:ext cx="3135940" cy="344281"/>
          </a:xfrm>
          <a:prstGeom prst="roundRect">
            <a:avLst/>
          </a:prstGeom>
          <a:solidFill>
            <a:srgbClr val="D9BD8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24A28A9E-044B-7D4A-9361-FFA6E91028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5925957" y="5154466"/>
            <a:ext cx="3733800" cy="1104900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A96DCDE-EF05-0E49-8F30-CAE686113E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616924" y="10557643"/>
            <a:ext cx="139700" cy="419100"/>
          </a:xfrm>
          <a:prstGeom prst="rect">
            <a:avLst/>
          </a:prstGeom>
        </p:spPr>
      </p:pic>
      <p:sp>
        <p:nvSpPr>
          <p:cNvPr id="418" name="Rounded Rectangle 417">
            <a:extLst>
              <a:ext uri="{FF2B5EF4-FFF2-40B4-BE49-F238E27FC236}">
                <a16:creationId xmlns:a16="http://schemas.microsoft.com/office/drawing/2014/main" id="{AF79E288-A312-114B-B806-2704F5724073}"/>
              </a:ext>
            </a:extLst>
          </p:cNvPr>
          <p:cNvSpPr/>
          <p:nvPr/>
        </p:nvSpPr>
        <p:spPr>
          <a:xfrm>
            <a:off x="15932955" y="5154466"/>
            <a:ext cx="3726802" cy="344281"/>
          </a:xfrm>
          <a:prstGeom prst="roundRect">
            <a:avLst/>
          </a:prstGeom>
          <a:solidFill>
            <a:srgbClr val="DBCDA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42" name="Picture 241">
            <a:extLst>
              <a:ext uri="{FF2B5EF4-FFF2-40B4-BE49-F238E27FC236}">
                <a16:creationId xmlns:a16="http://schemas.microsoft.com/office/drawing/2014/main" id="{4229218A-3A25-E84F-89E5-861B69E825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968406" y="6558367"/>
            <a:ext cx="1930400" cy="266700"/>
          </a:xfrm>
          <a:prstGeom prst="rect">
            <a:avLst/>
          </a:prstGeom>
        </p:spPr>
      </p:pic>
      <p:sp>
        <p:nvSpPr>
          <p:cNvPr id="304" name="TextBox 303">
            <a:extLst>
              <a:ext uri="{FF2B5EF4-FFF2-40B4-BE49-F238E27FC236}">
                <a16:creationId xmlns:a16="http://schemas.microsoft.com/office/drawing/2014/main" id="{E9B66898-035C-D542-82C1-5CE8C50826AE}"/>
              </a:ext>
            </a:extLst>
          </p:cNvPr>
          <p:cNvSpPr txBox="1"/>
          <p:nvPr/>
        </p:nvSpPr>
        <p:spPr>
          <a:xfrm flipH="1">
            <a:off x="3943128" y="6589072"/>
            <a:ext cx="185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ACADEMIC TRACKS</a:t>
            </a:r>
          </a:p>
        </p:txBody>
      </p:sp>
      <p:sp>
        <p:nvSpPr>
          <p:cNvPr id="416" name="Rounded Rectangle 415">
            <a:extLst>
              <a:ext uri="{FF2B5EF4-FFF2-40B4-BE49-F238E27FC236}">
                <a16:creationId xmlns:a16="http://schemas.microsoft.com/office/drawing/2014/main" id="{EB5484C4-CA62-FA47-AAC0-CF6AF08BDB8D}"/>
              </a:ext>
            </a:extLst>
          </p:cNvPr>
          <p:cNvSpPr/>
          <p:nvPr/>
        </p:nvSpPr>
        <p:spPr>
          <a:xfrm>
            <a:off x="1965425" y="6478039"/>
            <a:ext cx="2002981" cy="380558"/>
          </a:xfrm>
          <a:prstGeom prst="roundRect">
            <a:avLst/>
          </a:prstGeom>
          <a:solidFill>
            <a:srgbClr val="9D9E9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4" name="Rounded Rectangle 413">
            <a:extLst>
              <a:ext uri="{FF2B5EF4-FFF2-40B4-BE49-F238E27FC236}">
                <a16:creationId xmlns:a16="http://schemas.microsoft.com/office/drawing/2014/main" id="{FBF3EF47-BF31-9B42-9F01-6B3E1DA3D779}"/>
              </a:ext>
            </a:extLst>
          </p:cNvPr>
          <p:cNvSpPr/>
          <p:nvPr/>
        </p:nvSpPr>
        <p:spPr>
          <a:xfrm>
            <a:off x="6505040" y="9241659"/>
            <a:ext cx="2001828" cy="433674"/>
          </a:xfrm>
          <a:prstGeom prst="roundRect">
            <a:avLst/>
          </a:prstGeom>
          <a:solidFill>
            <a:srgbClr val="4F82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78DDA903-1EF6-8F41-934F-59FA7B4A26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495093" y="10639902"/>
            <a:ext cx="8394700" cy="1295400"/>
          </a:xfrm>
          <a:prstGeom prst="rect">
            <a:avLst/>
          </a:prstGeom>
        </p:spPr>
      </p:pic>
      <p:sp>
        <p:nvSpPr>
          <p:cNvPr id="412" name="Rounded Rectangle 411">
            <a:extLst>
              <a:ext uri="{FF2B5EF4-FFF2-40B4-BE49-F238E27FC236}">
                <a16:creationId xmlns:a16="http://schemas.microsoft.com/office/drawing/2014/main" id="{7CA2D28A-2CFA-124F-AD02-2DEB8B6323B3}"/>
              </a:ext>
            </a:extLst>
          </p:cNvPr>
          <p:cNvSpPr/>
          <p:nvPr/>
        </p:nvSpPr>
        <p:spPr>
          <a:xfrm>
            <a:off x="6505040" y="10603543"/>
            <a:ext cx="2035813" cy="443390"/>
          </a:xfrm>
          <a:prstGeom prst="roundRect">
            <a:avLst/>
          </a:prstGeom>
          <a:solidFill>
            <a:srgbClr val="4F82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B255B71D-6ED5-F345-AFEA-52F3AC5F6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489424" y="12029141"/>
            <a:ext cx="8394700" cy="129540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D5DA6C8-A82B-AE43-BAE6-8FBE26EB45AF}"/>
              </a:ext>
            </a:extLst>
          </p:cNvPr>
          <p:cNvSpPr/>
          <p:nvPr/>
        </p:nvSpPr>
        <p:spPr>
          <a:xfrm>
            <a:off x="6484720" y="12029141"/>
            <a:ext cx="3884994" cy="421289"/>
          </a:xfrm>
          <a:prstGeom prst="roundRect">
            <a:avLst/>
          </a:prstGeom>
          <a:solidFill>
            <a:srgbClr val="A1BFA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01BFACC-1476-C148-94D6-9CD0F63215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9288144" y="6274503"/>
            <a:ext cx="139700" cy="584200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CD9F1AA7-435E-8942-8588-0C8D43B5B1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102852" y="10639902"/>
            <a:ext cx="330200" cy="1295400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9627E501-6BDB-8F45-A276-D9FE736B92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474020" y="11166952"/>
            <a:ext cx="114300" cy="241300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1E1AC720-9433-2548-B115-DD215877BC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239252" y="6481772"/>
            <a:ext cx="1193800" cy="2646517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E4793E67-E01B-0A45-B30D-37B6699633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102852" y="12029141"/>
            <a:ext cx="330200" cy="1295400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C802B4AE-55E8-5D4E-820E-703BD7E4BC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474020" y="12577925"/>
            <a:ext cx="114300" cy="241300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73215B74-0335-B44F-9C5E-DA51B578D8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102852" y="9254985"/>
            <a:ext cx="330200" cy="1295400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7BA9CAE9-96A9-5749-9514-6001AE5D46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474020" y="9782035"/>
            <a:ext cx="114300" cy="24130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CC46B27D-B47B-8D4A-81B3-5584BAFABB99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474020" y="7735946"/>
            <a:ext cx="114300" cy="241300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67B0F15D-F0D0-AD46-A5D0-8B1786213B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237391" y="5107372"/>
            <a:ext cx="1193800" cy="1308100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C9707E08-A1C1-2040-BCCA-DB986050B8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487732" y="5657096"/>
            <a:ext cx="114300" cy="241300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5EAFA80F-7A5A-414E-A530-01265AF26E7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239252" y="3291374"/>
            <a:ext cx="1193800" cy="1778000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97180190-2563-B74F-AC82-A0ECE94F571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1487732" y="4059724"/>
            <a:ext cx="114300" cy="241300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47F9BECA-F44B-8E4B-8035-B9EB0196D32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239252" y="1784887"/>
            <a:ext cx="1193800" cy="1473200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1B60A1E0-587C-A34C-A927-13F4A2D75CF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492089" y="2400837"/>
            <a:ext cx="114300" cy="241300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8C63F5B9-8275-8E4A-BB98-C2E23017D5F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239252" y="402994"/>
            <a:ext cx="1193800" cy="1346200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E53F39BB-BE52-924B-A3FE-A4CB97B2A07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1497360" y="955444"/>
            <a:ext cx="114300" cy="241300"/>
          </a:xfrm>
          <a:prstGeom prst="rect">
            <a:avLst/>
          </a:prstGeom>
        </p:spPr>
      </p:pic>
      <p:sp>
        <p:nvSpPr>
          <p:cNvPr id="261" name="TextBox 260">
            <a:extLst>
              <a:ext uri="{FF2B5EF4-FFF2-40B4-BE49-F238E27FC236}">
                <a16:creationId xmlns:a16="http://schemas.microsoft.com/office/drawing/2014/main" id="{81C8B660-BF47-B643-9D0C-F00F94DA8ED2}"/>
              </a:ext>
            </a:extLst>
          </p:cNvPr>
          <p:cNvSpPr txBox="1"/>
          <p:nvPr/>
        </p:nvSpPr>
        <p:spPr>
          <a:xfrm rot="16200000" flipH="1">
            <a:off x="668567" y="12533033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25E52B0A-3CD2-BF4D-802C-830047342453}"/>
              </a:ext>
            </a:extLst>
          </p:cNvPr>
          <p:cNvSpPr txBox="1"/>
          <p:nvPr/>
        </p:nvSpPr>
        <p:spPr>
          <a:xfrm rot="16200000" flipH="1">
            <a:off x="668567" y="11148615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8191EBE0-8EF8-2B4F-80CD-E2BF47451DD1}"/>
              </a:ext>
            </a:extLst>
          </p:cNvPr>
          <p:cNvSpPr txBox="1"/>
          <p:nvPr/>
        </p:nvSpPr>
        <p:spPr>
          <a:xfrm rot="16200000" flipH="1">
            <a:off x="668567" y="9738560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1D7C1309-CDD2-E347-95EA-C16051576162}"/>
              </a:ext>
            </a:extLst>
          </p:cNvPr>
          <p:cNvSpPr txBox="1"/>
          <p:nvPr/>
        </p:nvSpPr>
        <p:spPr>
          <a:xfrm rot="16200000" flipH="1">
            <a:off x="668567" y="7674630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D6DA64B-3787-984B-9768-231F5F3913E3}"/>
              </a:ext>
            </a:extLst>
          </p:cNvPr>
          <p:cNvSpPr txBox="1"/>
          <p:nvPr/>
        </p:nvSpPr>
        <p:spPr>
          <a:xfrm rot="16200000" flipH="1">
            <a:off x="679077" y="5601246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486A137F-BE73-F54B-9BF3-D6B9F2644D57}"/>
              </a:ext>
            </a:extLst>
          </p:cNvPr>
          <p:cNvSpPr txBox="1"/>
          <p:nvPr/>
        </p:nvSpPr>
        <p:spPr>
          <a:xfrm rot="16200000" flipH="1">
            <a:off x="679077" y="4027172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7DD71BD5-4858-C64F-B25A-840EA9728873}"/>
              </a:ext>
            </a:extLst>
          </p:cNvPr>
          <p:cNvSpPr txBox="1"/>
          <p:nvPr/>
        </p:nvSpPr>
        <p:spPr>
          <a:xfrm rot="16200000" flipH="1">
            <a:off x="679077" y="2361659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2EE6BF23-C71F-E242-B30E-E7FADEAD17A5}"/>
              </a:ext>
            </a:extLst>
          </p:cNvPr>
          <p:cNvSpPr txBox="1"/>
          <p:nvPr/>
        </p:nvSpPr>
        <p:spPr>
          <a:xfrm rot="16200000" flipH="1">
            <a:off x="679077" y="911683"/>
            <a:ext cx="12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ACEDCD9F-230C-1641-A3D6-62CC615497E7}"/>
              </a:ext>
            </a:extLst>
          </p:cNvPr>
          <p:cNvSpPr txBox="1"/>
          <p:nvPr/>
        </p:nvSpPr>
        <p:spPr>
          <a:xfrm rot="16200000" flipH="1">
            <a:off x="-57137" y="7688462"/>
            <a:ext cx="204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EQF Level  1 - 3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EA9BF725-80D2-A840-90D1-BF2DAFA56124}"/>
              </a:ext>
            </a:extLst>
          </p:cNvPr>
          <p:cNvSpPr txBox="1"/>
          <p:nvPr/>
        </p:nvSpPr>
        <p:spPr>
          <a:xfrm rot="16200000" flipH="1">
            <a:off x="-392415" y="7663369"/>
            <a:ext cx="1933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1 - 4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C656FF1F-1147-6A4F-B950-E9C67F807B3B}"/>
              </a:ext>
            </a:extLst>
          </p:cNvPr>
          <p:cNvSpPr txBox="1"/>
          <p:nvPr/>
        </p:nvSpPr>
        <p:spPr>
          <a:xfrm rot="16200000" flipH="1">
            <a:off x="268063" y="5618181"/>
            <a:ext cx="1433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EQF Level 4-5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20C0F6AC-AD79-A74E-8982-3930E4A21C48}"/>
              </a:ext>
            </a:extLst>
          </p:cNvPr>
          <p:cNvSpPr txBox="1"/>
          <p:nvPr/>
        </p:nvSpPr>
        <p:spPr>
          <a:xfrm rot="16200000" flipH="1">
            <a:off x="-217169" y="5634055"/>
            <a:ext cx="15221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05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5-6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0EC633CE-B914-D547-A495-32C862AEE1F0}"/>
              </a:ext>
            </a:extLst>
          </p:cNvPr>
          <p:cNvSpPr txBox="1"/>
          <p:nvPr/>
        </p:nvSpPr>
        <p:spPr>
          <a:xfrm rot="16200000" flipH="1">
            <a:off x="218102" y="4008662"/>
            <a:ext cx="1533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EQF Level 6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1BEF4F98-7CE2-6F4F-AFFD-8544D29213F9}"/>
              </a:ext>
            </a:extLst>
          </p:cNvPr>
          <p:cNvSpPr txBox="1"/>
          <p:nvPr/>
        </p:nvSpPr>
        <p:spPr>
          <a:xfrm rot="16200000" flipH="1">
            <a:off x="-259415" y="4001885"/>
            <a:ext cx="1583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7 - 8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B7EAA441-8617-1A43-B9BA-504BA630A97A}"/>
              </a:ext>
            </a:extLst>
          </p:cNvPr>
          <p:cNvSpPr txBox="1"/>
          <p:nvPr/>
        </p:nvSpPr>
        <p:spPr>
          <a:xfrm rot="16200000" flipH="1">
            <a:off x="259836" y="2382200"/>
            <a:ext cx="1433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7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02060FFF-7C35-1C46-BCC8-603FF66430B3}"/>
              </a:ext>
            </a:extLst>
          </p:cNvPr>
          <p:cNvSpPr txBox="1"/>
          <p:nvPr/>
        </p:nvSpPr>
        <p:spPr>
          <a:xfrm rot="16200000" flipH="1">
            <a:off x="-209099" y="2390717"/>
            <a:ext cx="1433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9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C9E8700E-DD45-D047-8F4D-B2819177BACA}"/>
              </a:ext>
            </a:extLst>
          </p:cNvPr>
          <p:cNvSpPr txBox="1"/>
          <p:nvPr/>
        </p:nvSpPr>
        <p:spPr>
          <a:xfrm rot="16200000" flipH="1">
            <a:off x="302180" y="930791"/>
            <a:ext cx="1348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8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B7573005-017F-8F4E-BF1C-3C50C5B3BCB6}"/>
              </a:ext>
            </a:extLst>
          </p:cNvPr>
          <p:cNvSpPr txBox="1"/>
          <p:nvPr/>
        </p:nvSpPr>
        <p:spPr>
          <a:xfrm rot="16200000" flipH="1">
            <a:off x="-184460" y="953484"/>
            <a:ext cx="1433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1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 Level 10</a:t>
            </a:r>
          </a:p>
        </p:txBody>
      </p:sp>
      <p:pic>
        <p:nvPicPr>
          <p:cNvPr id="279" name="Picture 278">
            <a:extLst>
              <a:ext uri="{FF2B5EF4-FFF2-40B4-BE49-F238E27FC236}">
                <a16:creationId xmlns:a16="http://schemas.microsoft.com/office/drawing/2014/main" id="{6182D6C5-DDF8-E445-84C6-14A2739A198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18881978" y="11819442"/>
            <a:ext cx="4965700" cy="1384300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48C6CFE9-68CE-3242-97B6-F7B4B455CCF6}"/>
              </a:ext>
            </a:extLst>
          </p:cNvPr>
          <p:cNvSpPr txBox="1"/>
          <p:nvPr/>
        </p:nvSpPr>
        <p:spPr>
          <a:xfrm flipH="1">
            <a:off x="18912460" y="11893718"/>
            <a:ext cx="1201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tx2">
                    <a:lumMod val="1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LEGENDS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2D13FC80-B846-7243-9BF9-90C2FC29E873}"/>
              </a:ext>
            </a:extLst>
          </p:cNvPr>
          <p:cNvSpPr txBox="1"/>
          <p:nvPr/>
        </p:nvSpPr>
        <p:spPr>
          <a:xfrm flipH="1">
            <a:off x="18912460" y="12198680"/>
            <a:ext cx="52487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2">
                    <a:lumMod val="1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ISCED: International Standard Classification of Education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2">
                    <a:lumMod val="1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QFEmirates: National Qualifications Framework of the UAE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2">
                    <a:lumMod val="1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EQF: European Qualification Framework</a:t>
            </a: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D87E06C4-12C8-D440-85AE-5091B40CBFE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16592039" y="2155025"/>
            <a:ext cx="7569200" cy="2184400"/>
          </a:xfrm>
          <a:prstGeom prst="rect">
            <a:avLst/>
          </a:prstGeom>
        </p:spPr>
      </p:pic>
      <p:sp>
        <p:nvSpPr>
          <p:cNvPr id="284" name="TextBox 283">
            <a:extLst>
              <a:ext uri="{FF2B5EF4-FFF2-40B4-BE49-F238E27FC236}">
                <a16:creationId xmlns:a16="http://schemas.microsoft.com/office/drawing/2014/main" id="{26BAC38E-F5E6-3944-852F-24F7069843BE}"/>
              </a:ext>
            </a:extLst>
          </p:cNvPr>
          <p:cNvSpPr txBox="1"/>
          <p:nvPr/>
        </p:nvSpPr>
        <p:spPr>
          <a:xfrm flipH="1">
            <a:off x="16731257" y="2513005"/>
            <a:ext cx="511377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9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Национальная система образования ОАЭ</a:t>
            </a:r>
            <a:endParaRPr lang="en-US" sz="3900" b="0" dirty="0">
              <a:solidFill>
                <a:schemeClr val="accent2">
                  <a:lumMod val="75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FC03FE56-96E0-C543-B980-618602D8B74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3941587" y="12450430"/>
            <a:ext cx="800100" cy="749300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7E4EE615-CD27-B640-A966-3F5227B7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16924" y="11931113"/>
            <a:ext cx="139700" cy="406400"/>
          </a:xfrm>
          <a:prstGeom prst="rect">
            <a:avLst/>
          </a:prstGeom>
        </p:spPr>
      </p:pic>
      <p:sp>
        <p:nvSpPr>
          <p:cNvPr id="288" name="TextBox 287">
            <a:extLst>
              <a:ext uri="{FF2B5EF4-FFF2-40B4-BE49-F238E27FC236}">
                <a16:creationId xmlns:a16="http://schemas.microsoft.com/office/drawing/2014/main" id="{727F22EE-9EB5-6A48-AEA2-AC426AAAF3DA}"/>
              </a:ext>
            </a:extLst>
          </p:cNvPr>
          <p:cNvSpPr txBox="1"/>
          <p:nvPr/>
        </p:nvSpPr>
        <p:spPr>
          <a:xfrm flipH="1">
            <a:off x="7000109" y="12638973"/>
            <a:ext cx="6718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KINDERGARTEN SCHOOL (KG)      | AGES 4 - 6 (NOT COMPULSORY)</a:t>
            </a:r>
          </a:p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NURSERY / CARE                            | AGES 0 - 4 (NOT COMPULSORY)</a:t>
            </a:r>
          </a:p>
          <a:p>
            <a:pPr algn="ctr">
              <a:lnSpc>
                <a:spcPct val="100000"/>
              </a:lnSpc>
            </a:pPr>
            <a:endParaRPr lang="en-US" sz="1400" b="0" dirty="0">
              <a:solidFill>
                <a:schemeClr val="accent2">
                  <a:lumMod val="75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1185F1AD-1F92-A545-8D47-E61D35DF0ADC}"/>
              </a:ext>
            </a:extLst>
          </p:cNvPr>
          <p:cNvSpPr txBox="1"/>
          <p:nvPr/>
        </p:nvSpPr>
        <p:spPr>
          <a:xfrm flipH="1">
            <a:off x="6595833" y="12120385"/>
            <a:ext cx="3707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EARLY CHILDHOOD EDUCATION</a:t>
            </a:r>
          </a:p>
        </p:txBody>
      </p:sp>
      <p:pic>
        <p:nvPicPr>
          <p:cNvPr id="290" name="Picture 289">
            <a:extLst>
              <a:ext uri="{FF2B5EF4-FFF2-40B4-BE49-F238E27FC236}">
                <a16:creationId xmlns:a16="http://schemas.microsoft.com/office/drawing/2014/main" id="{9B483138-473E-BF4E-8DC3-CEEF775D26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3966987" y="11054323"/>
            <a:ext cx="774700" cy="774700"/>
          </a:xfrm>
          <a:prstGeom prst="rect">
            <a:avLst/>
          </a:prstGeom>
        </p:spPr>
      </p:pic>
      <p:sp>
        <p:nvSpPr>
          <p:cNvPr id="292" name="TextBox 291">
            <a:extLst>
              <a:ext uri="{FF2B5EF4-FFF2-40B4-BE49-F238E27FC236}">
                <a16:creationId xmlns:a16="http://schemas.microsoft.com/office/drawing/2014/main" id="{446C121C-E057-9342-BC5E-1E05A98E86E6}"/>
              </a:ext>
            </a:extLst>
          </p:cNvPr>
          <p:cNvSpPr txBox="1"/>
          <p:nvPr/>
        </p:nvSpPr>
        <p:spPr>
          <a:xfrm flipH="1">
            <a:off x="6640653" y="11364587"/>
            <a:ext cx="719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GRADES 1 - 4 	                   | AGES 6 - 9 (4 YEARS)</a:t>
            </a:r>
          </a:p>
          <a:p>
            <a:pPr algn="ctr">
              <a:lnSpc>
                <a:spcPct val="100000"/>
              </a:lnSpc>
            </a:pPr>
            <a:endParaRPr lang="en-US" sz="1400" b="0" dirty="0">
              <a:solidFill>
                <a:schemeClr val="accent2">
                  <a:lumMod val="75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F8AC4A94-BE05-664E-8976-3CA2FD9294F8}"/>
              </a:ext>
            </a:extLst>
          </p:cNvPr>
          <p:cNvSpPr txBox="1"/>
          <p:nvPr/>
        </p:nvSpPr>
        <p:spPr>
          <a:xfrm flipH="1">
            <a:off x="6336614" y="10697331"/>
            <a:ext cx="2116267" cy="396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Cycle one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95F61B6C-12E7-E746-8695-CB9208AD7FF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014117" y="9671000"/>
            <a:ext cx="774700" cy="774700"/>
          </a:xfrm>
          <a:prstGeom prst="rect">
            <a:avLst/>
          </a:prstGeom>
        </p:spPr>
      </p:pic>
      <p:sp>
        <p:nvSpPr>
          <p:cNvPr id="299" name="TextBox 298">
            <a:extLst>
              <a:ext uri="{FF2B5EF4-FFF2-40B4-BE49-F238E27FC236}">
                <a16:creationId xmlns:a16="http://schemas.microsoft.com/office/drawing/2014/main" id="{23758FA4-5AC3-C845-B101-4C9A592F9EA7}"/>
              </a:ext>
            </a:extLst>
          </p:cNvPr>
          <p:cNvSpPr txBox="1"/>
          <p:nvPr/>
        </p:nvSpPr>
        <p:spPr>
          <a:xfrm flipH="1">
            <a:off x="6477405" y="9748018"/>
            <a:ext cx="4222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ELITE PROGRAM (GRADES 6 - 8) </a:t>
            </a:r>
          </a:p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Top 10 percent of students with good achievement on the National Examination - AGES 11 - 14 (3 YEARS)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DBFA7E02-7179-AC42-ACAE-1A0B93C95E1D}"/>
              </a:ext>
            </a:extLst>
          </p:cNvPr>
          <p:cNvSpPr txBox="1"/>
          <p:nvPr/>
        </p:nvSpPr>
        <p:spPr>
          <a:xfrm flipH="1">
            <a:off x="11042094" y="9784378"/>
            <a:ext cx="2425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GRADES 5 -  8</a:t>
            </a:r>
          </a:p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AGES 10 – 14</a:t>
            </a:r>
          </a:p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(3 Years)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9789900D-23E4-2D41-97F7-1999655F025E}"/>
              </a:ext>
            </a:extLst>
          </p:cNvPr>
          <p:cNvSpPr txBox="1"/>
          <p:nvPr/>
        </p:nvSpPr>
        <p:spPr>
          <a:xfrm flipH="1">
            <a:off x="2641240" y="6964158"/>
            <a:ext cx="88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ELITE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EAF53645-D373-2D47-A98A-B87316E5B85B}"/>
              </a:ext>
            </a:extLst>
          </p:cNvPr>
          <p:cNvSpPr txBox="1"/>
          <p:nvPr/>
        </p:nvSpPr>
        <p:spPr>
          <a:xfrm flipH="1">
            <a:off x="2174788" y="7513723"/>
            <a:ext cx="1849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Top 10 percent of students with excellent  achievement on the National Examination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AF3C532B-56CF-8F44-B9DA-FE3A5CF47419}"/>
              </a:ext>
            </a:extLst>
          </p:cNvPr>
          <p:cNvSpPr txBox="1"/>
          <p:nvPr/>
        </p:nvSpPr>
        <p:spPr>
          <a:xfrm flipH="1">
            <a:off x="2166294" y="6546532"/>
            <a:ext cx="1648004" cy="41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Cycle Three</a:t>
            </a:r>
          </a:p>
        </p:txBody>
      </p:sp>
      <p:pic>
        <p:nvPicPr>
          <p:cNvPr id="309" name="Picture 308">
            <a:extLst>
              <a:ext uri="{FF2B5EF4-FFF2-40B4-BE49-F238E27FC236}">
                <a16:creationId xmlns:a16="http://schemas.microsoft.com/office/drawing/2014/main" id="{3045F09B-30C6-254D-8729-F40C5DC2357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flipH="1">
            <a:off x="18237696" y="6781750"/>
            <a:ext cx="469900" cy="6553200"/>
          </a:xfrm>
          <a:prstGeom prst="rect">
            <a:avLst/>
          </a:prstGeom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00E8C9AA-4D51-E54F-9ABB-4D84BE54FBF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18965443" y="5532426"/>
            <a:ext cx="622300" cy="558800"/>
          </a:xfrm>
          <a:prstGeom prst="rect">
            <a:avLst/>
          </a:prstGeom>
        </p:spPr>
      </p:pic>
      <p:sp>
        <p:nvSpPr>
          <p:cNvPr id="333" name="TextBox 332">
            <a:extLst>
              <a:ext uri="{FF2B5EF4-FFF2-40B4-BE49-F238E27FC236}">
                <a16:creationId xmlns:a16="http://schemas.microsoft.com/office/drawing/2014/main" id="{E3DDF8C0-2529-354B-8B8F-284739884B44}"/>
              </a:ext>
            </a:extLst>
          </p:cNvPr>
          <p:cNvSpPr txBox="1"/>
          <p:nvPr/>
        </p:nvSpPr>
        <p:spPr>
          <a:xfrm flipH="1">
            <a:off x="16013429" y="5187736"/>
            <a:ext cx="3574312" cy="413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DIPLOMA / HIGHER DIPLOMA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F4C63E6F-2D6F-4A41-9A68-A8AEA1F98E79}"/>
              </a:ext>
            </a:extLst>
          </p:cNvPr>
          <p:cNvSpPr txBox="1"/>
          <p:nvPr/>
        </p:nvSpPr>
        <p:spPr>
          <a:xfrm flipH="1">
            <a:off x="16773727" y="5660759"/>
            <a:ext cx="130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POLYTECHNIC</a:t>
            </a:r>
          </a:p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(2 - 3 YEARS)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BCF3D68A-35E1-0D40-BD31-C8B1A587BCDE}"/>
              </a:ext>
            </a:extLst>
          </p:cNvPr>
          <p:cNvSpPr txBox="1"/>
          <p:nvPr/>
        </p:nvSpPr>
        <p:spPr>
          <a:xfrm rot="16200000" flipH="1">
            <a:off x="15442757" y="9961489"/>
            <a:ext cx="628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 SPECIAL NEEDS</a:t>
            </a:r>
          </a:p>
        </p:txBody>
      </p:sp>
      <p:pic>
        <p:nvPicPr>
          <p:cNvPr id="337" name="Picture 336">
            <a:extLst>
              <a:ext uri="{FF2B5EF4-FFF2-40B4-BE49-F238E27FC236}">
                <a16:creationId xmlns:a16="http://schemas.microsoft.com/office/drawing/2014/main" id="{8F26E1F6-CFC1-0A4C-BC50-FEBD735DCCF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flipH="1">
            <a:off x="1930124" y="402994"/>
            <a:ext cx="9728200" cy="1219200"/>
          </a:xfrm>
          <a:prstGeom prst="rect">
            <a:avLst/>
          </a:prstGeom>
        </p:spPr>
      </p:pic>
      <p:pic>
        <p:nvPicPr>
          <p:cNvPr id="338" name="Picture 337">
            <a:extLst>
              <a:ext uri="{FF2B5EF4-FFF2-40B4-BE49-F238E27FC236}">
                <a16:creationId xmlns:a16="http://schemas.microsoft.com/office/drawing/2014/main" id="{19064359-F7BC-224A-9864-5188F631DAF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flipH="1">
            <a:off x="11015314" y="789944"/>
            <a:ext cx="533400" cy="736600"/>
          </a:xfrm>
          <a:prstGeom prst="rect">
            <a:avLst/>
          </a:prstGeom>
        </p:spPr>
      </p:pic>
      <p:pic>
        <p:nvPicPr>
          <p:cNvPr id="339" name="Picture 338">
            <a:extLst>
              <a:ext uri="{FF2B5EF4-FFF2-40B4-BE49-F238E27FC236}">
                <a16:creationId xmlns:a16="http://schemas.microsoft.com/office/drawing/2014/main" id="{45156123-2856-D546-9550-4994A37A8EF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flipH="1">
            <a:off x="11943932" y="491894"/>
            <a:ext cx="3136900" cy="1130300"/>
          </a:xfrm>
          <a:prstGeom prst="rect">
            <a:avLst/>
          </a:prstGeom>
        </p:spPr>
      </p:pic>
      <p:pic>
        <p:nvPicPr>
          <p:cNvPr id="340" name="Picture 339">
            <a:extLst>
              <a:ext uri="{FF2B5EF4-FFF2-40B4-BE49-F238E27FC236}">
                <a16:creationId xmlns:a16="http://schemas.microsoft.com/office/drawing/2014/main" id="{88F6FB6E-5C53-664E-9D09-952C77AAC33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flipH="1">
            <a:off x="14452267" y="789944"/>
            <a:ext cx="533400" cy="736600"/>
          </a:xfrm>
          <a:prstGeom prst="rect">
            <a:avLst/>
          </a:prstGeom>
        </p:spPr>
      </p:pic>
      <p:pic>
        <p:nvPicPr>
          <p:cNvPr id="341" name="Picture 340">
            <a:extLst>
              <a:ext uri="{FF2B5EF4-FFF2-40B4-BE49-F238E27FC236}">
                <a16:creationId xmlns:a16="http://schemas.microsoft.com/office/drawing/2014/main" id="{C14A3202-6ADD-5C41-B684-799F57CBD40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flipH="1">
            <a:off x="13248688" y="1604519"/>
            <a:ext cx="177800" cy="508000"/>
          </a:xfrm>
          <a:prstGeom prst="rect">
            <a:avLst/>
          </a:prstGeom>
        </p:spPr>
      </p:pic>
      <p:pic>
        <p:nvPicPr>
          <p:cNvPr id="343" name="Picture 342">
            <a:extLst>
              <a:ext uri="{FF2B5EF4-FFF2-40B4-BE49-F238E27FC236}">
                <a16:creationId xmlns:a16="http://schemas.microsoft.com/office/drawing/2014/main" id="{B9C444F9-B59F-4F49-932D-49191B53389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flipH="1">
            <a:off x="14401467" y="2369986"/>
            <a:ext cx="584200" cy="685800"/>
          </a:xfrm>
          <a:prstGeom prst="rect">
            <a:avLst/>
          </a:prstGeom>
        </p:spPr>
      </p:pic>
      <p:pic>
        <p:nvPicPr>
          <p:cNvPr id="344" name="Picture 343">
            <a:extLst>
              <a:ext uri="{FF2B5EF4-FFF2-40B4-BE49-F238E27FC236}">
                <a16:creationId xmlns:a16="http://schemas.microsoft.com/office/drawing/2014/main" id="{F98DA0D0-27AE-D34D-B6C1-3826D9F2EF4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flipH="1">
            <a:off x="13430417" y="3147096"/>
            <a:ext cx="139700" cy="660400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50012E71-3E54-1A4B-88B6-371E449C57B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flipH="1">
            <a:off x="11956632" y="3470632"/>
            <a:ext cx="3136900" cy="495300"/>
          </a:xfrm>
          <a:prstGeom prst="rect">
            <a:avLst/>
          </a:prstGeom>
        </p:spPr>
      </p:pic>
      <p:pic>
        <p:nvPicPr>
          <p:cNvPr id="347" name="Picture 346">
            <a:extLst>
              <a:ext uri="{FF2B5EF4-FFF2-40B4-BE49-F238E27FC236}">
                <a16:creationId xmlns:a16="http://schemas.microsoft.com/office/drawing/2014/main" id="{8137EB9E-AF0C-DD48-A077-87DF4577A10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flipH="1">
            <a:off x="14623717" y="3974693"/>
            <a:ext cx="139700" cy="965200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255BC310-9321-3342-A603-418E3965EB1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flipH="1">
            <a:off x="10965367" y="2369986"/>
            <a:ext cx="584200" cy="685800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75DB9ECE-8CC1-E442-BFA6-2577AE58A14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flipH="1">
            <a:off x="8520533" y="3470632"/>
            <a:ext cx="3136900" cy="495300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A3E31420-1408-3246-AE7F-256FFBF3F97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flipH="1">
            <a:off x="10028394" y="3147096"/>
            <a:ext cx="139700" cy="660400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B1CBD112-CA05-8E4A-BDFB-2933296B09C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flipH="1">
            <a:off x="11004132" y="4629551"/>
            <a:ext cx="939800" cy="139700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35D2775F-82B0-724D-90AA-6172651355E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flipH="1">
            <a:off x="11159220" y="3974693"/>
            <a:ext cx="139700" cy="965200"/>
          </a:xfrm>
          <a:prstGeom prst="rect">
            <a:avLst/>
          </a:prstGeom>
        </p:spPr>
      </p:pic>
      <p:pic>
        <p:nvPicPr>
          <p:cNvPr id="355" name="Picture 354">
            <a:extLst>
              <a:ext uri="{FF2B5EF4-FFF2-40B4-BE49-F238E27FC236}">
                <a16:creationId xmlns:a16="http://schemas.microsoft.com/office/drawing/2014/main" id="{B87B68C3-728A-DA49-9342-C5E957E8649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 flipH="1">
            <a:off x="5187674" y="2089799"/>
            <a:ext cx="3213100" cy="2997200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6D39F02C-CC7E-2548-88F4-F8F76A8E5A1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flipH="1">
            <a:off x="7632970" y="2519201"/>
            <a:ext cx="584200" cy="685800"/>
          </a:xfrm>
          <a:prstGeom prst="rect">
            <a:avLst/>
          </a:prstGeom>
        </p:spPr>
      </p:pic>
      <p:pic>
        <p:nvPicPr>
          <p:cNvPr id="357" name="Picture 356">
            <a:extLst>
              <a:ext uri="{FF2B5EF4-FFF2-40B4-BE49-F238E27FC236}">
                <a16:creationId xmlns:a16="http://schemas.microsoft.com/office/drawing/2014/main" id="{93FE4AF8-670A-6747-A600-BA27B99269B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14421841" y="4487397"/>
            <a:ext cx="622300" cy="558800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692AA6D3-0148-0045-B9A1-652E486BFD9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11002779" y="4487397"/>
            <a:ext cx="622300" cy="558800"/>
          </a:xfrm>
          <a:prstGeom prst="rect">
            <a:avLst/>
          </a:prstGeom>
        </p:spPr>
      </p:pic>
      <p:pic>
        <p:nvPicPr>
          <p:cNvPr id="359" name="Picture 358">
            <a:extLst>
              <a:ext uri="{FF2B5EF4-FFF2-40B4-BE49-F238E27FC236}">
                <a16:creationId xmlns:a16="http://schemas.microsoft.com/office/drawing/2014/main" id="{C48B9CAE-E988-F348-9D97-6345DAE8186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7603362" y="4148101"/>
            <a:ext cx="622300" cy="558800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51025D25-2F82-4F4C-9B44-B32E05937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955194" y="2089799"/>
            <a:ext cx="3124200" cy="1041400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92052E05-0950-6D4A-8926-966964AB8EB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flipH="1">
            <a:off x="4386437" y="2369986"/>
            <a:ext cx="584200" cy="685800"/>
          </a:xfrm>
          <a:prstGeom prst="rect">
            <a:avLst/>
          </a:prstGeom>
        </p:spPr>
      </p:pic>
      <p:pic>
        <p:nvPicPr>
          <p:cNvPr id="362" name="Picture 361">
            <a:extLst>
              <a:ext uri="{FF2B5EF4-FFF2-40B4-BE49-F238E27FC236}">
                <a16:creationId xmlns:a16="http://schemas.microsoft.com/office/drawing/2014/main" id="{FF4A79C7-8A96-2E4C-B564-37BF49DD3C8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flipH="1">
            <a:off x="1941603" y="3470632"/>
            <a:ext cx="3136900" cy="495300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A11A0DE1-96B2-9941-A65F-F7075295EB0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flipH="1">
            <a:off x="3449464" y="3147096"/>
            <a:ext cx="139700" cy="660400"/>
          </a:xfrm>
          <a:prstGeom prst="rect">
            <a:avLst/>
          </a:prstGeom>
        </p:spPr>
      </p:pic>
      <p:pic>
        <p:nvPicPr>
          <p:cNvPr id="365" name="Picture 364">
            <a:extLst>
              <a:ext uri="{FF2B5EF4-FFF2-40B4-BE49-F238E27FC236}">
                <a16:creationId xmlns:a16="http://schemas.microsoft.com/office/drawing/2014/main" id="{95F6367B-5C26-7249-96A6-3EC1D207207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flipH="1">
            <a:off x="4580290" y="3974693"/>
            <a:ext cx="139700" cy="965200"/>
          </a:xfrm>
          <a:prstGeom prst="rect">
            <a:avLst/>
          </a:prstGeom>
        </p:spPr>
      </p:pic>
      <p:pic>
        <p:nvPicPr>
          <p:cNvPr id="366" name="Picture 365">
            <a:extLst>
              <a:ext uri="{FF2B5EF4-FFF2-40B4-BE49-F238E27FC236}">
                <a16:creationId xmlns:a16="http://schemas.microsoft.com/office/drawing/2014/main" id="{8A8E6B2B-F366-3E47-B1CA-A52DA044A6B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4423849" y="4487397"/>
            <a:ext cx="622300" cy="558800"/>
          </a:xfrm>
          <a:prstGeom prst="rect">
            <a:avLst/>
          </a:prstGeom>
        </p:spPr>
      </p:pic>
      <p:pic>
        <p:nvPicPr>
          <p:cNvPr id="367" name="Picture 366">
            <a:extLst>
              <a:ext uri="{FF2B5EF4-FFF2-40B4-BE49-F238E27FC236}">
                <a16:creationId xmlns:a16="http://schemas.microsoft.com/office/drawing/2014/main" id="{8B64013D-3DF5-C84A-A9D0-C5DC5A53E18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flipH="1">
            <a:off x="9145318" y="1604519"/>
            <a:ext cx="177800" cy="508000"/>
          </a:xfrm>
          <a:prstGeom prst="rect">
            <a:avLst/>
          </a:prstGeom>
        </p:spPr>
      </p:pic>
      <p:pic>
        <p:nvPicPr>
          <p:cNvPr id="368" name="Picture 367">
            <a:extLst>
              <a:ext uri="{FF2B5EF4-FFF2-40B4-BE49-F238E27FC236}">
                <a16:creationId xmlns:a16="http://schemas.microsoft.com/office/drawing/2014/main" id="{1C80339E-B0A9-3641-A3C7-4BFAD901BF4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flipH="1">
            <a:off x="6207808" y="1604519"/>
            <a:ext cx="177800" cy="508000"/>
          </a:xfrm>
          <a:prstGeom prst="rect">
            <a:avLst/>
          </a:prstGeom>
        </p:spPr>
      </p:pic>
      <p:pic>
        <p:nvPicPr>
          <p:cNvPr id="369" name="Picture 368">
            <a:extLst>
              <a:ext uri="{FF2B5EF4-FFF2-40B4-BE49-F238E27FC236}">
                <a16:creationId xmlns:a16="http://schemas.microsoft.com/office/drawing/2014/main" id="{59A80AFE-D55D-8D48-A72F-2B3B22F9C65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flipH="1">
            <a:off x="2561638" y="1604519"/>
            <a:ext cx="177800" cy="508000"/>
          </a:xfrm>
          <a:prstGeom prst="rect">
            <a:avLst/>
          </a:prstGeom>
        </p:spPr>
      </p:pic>
      <p:sp>
        <p:nvSpPr>
          <p:cNvPr id="370" name="TextBox 369">
            <a:extLst>
              <a:ext uri="{FF2B5EF4-FFF2-40B4-BE49-F238E27FC236}">
                <a16:creationId xmlns:a16="http://schemas.microsoft.com/office/drawing/2014/main" id="{C869005A-2201-E64E-BC2A-CE5BEB2D9BC8}"/>
              </a:ext>
            </a:extLst>
          </p:cNvPr>
          <p:cNvSpPr txBox="1"/>
          <p:nvPr/>
        </p:nvSpPr>
        <p:spPr>
          <a:xfrm flipH="1">
            <a:off x="11974721" y="4204066"/>
            <a:ext cx="309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BACHELOR’S DEGREE / APPLIED SCIENCES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D7038B9C-7CAF-CB46-9BCB-0F3B306F59CF}"/>
              </a:ext>
            </a:extLst>
          </p:cNvPr>
          <p:cNvSpPr txBox="1"/>
          <p:nvPr/>
        </p:nvSpPr>
        <p:spPr>
          <a:xfrm flipH="1">
            <a:off x="12565407" y="4540703"/>
            <a:ext cx="130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POLYTECHNIC</a:t>
            </a:r>
          </a:p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(3 - 4 YEARS)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9316702A-0FEE-9E4C-A32C-78AA762F52FD}"/>
              </a:ext>
            </a:extLst>
          </p:cNvPr>
          <p:cNvSpPr txBox="1"/>
          <p:nvPr/>
        </p:nvSpPr>
        <p:spPr>
          <a:xfrm flipH="1">
            <a:off x="12356933" y="3472027"/>
            <a:ext cx="230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GRADUATE DIPLOMA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(1 YEAR)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9FC6D843-290C-4744-BA43-EDC132A212C3}"/>
              </a:ext>
            </a:extLst>
          </p:cNvPr>
          <p:cNvSpPr txBox="1"/>
          <p:nvPr/>
        </p:nvSpPr>
        <p:spPr>
          <a:xfrm flipH="1">
            <a:off x="8931808" y="3472027"/>
            <a:ext cx="230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GRADUATE DIPLOMA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(1 YEAR)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01988999-6AD4-4F4F-82A3-CC234B685A02}"/>
              </a:ext>
            </a:extLst>
          </p:cNvPr>
          <p:cNvSpPr txBox="1"/>
          <p:nvPr/>
        </p:nvSpPr>
        <p:spPr>
          <a:xfrm flipH="1">
            <a:off x="8536143" y="4204237"/>
            <a:ext cx="2429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BACHELOR’S DEGREE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A196FBCC-8C5E-A540-BB1E-FDC07885210B}"/>
              </a:ext>
            </a:extLst>
          </p:cNvPr>
          <p:cNvSpPr txBox="1"/>
          <p:nvPr/>
        </p:nvSpPr>
        <p:spPr>
          <a:xfrm flipH="1">
            <a:off x="9179737" y="4528503"/>
            <a:ext cx="130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UNIVERSITY </a:t>
            </a:r>
          </a:p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(3 - 4 YEARS)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C6E47695-4DB0-7F46-AE81-A957A0CED6AF}"/>
              </a:ext>
            </a:extLst>
          </p:cNvPr>
          <p:cNvSpPr txBox="1"/>
          <p:nvPr/>
        </p:nvSpPr>
        <p:spPr>
          <a:xfrm flipH="1">
            <a:off x="12505867" y="2639748"/>
            <a:ext cx="1309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(1 - 3 YEARS)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AD9E7B15-43D9-F54C-882E-6B30EC84ABF5}"/>
              </a:ext>
            </a:extLst>
          </p:cNvPr>
          <p:cNvSpPr txBox="1"/>
          <p:nvPr/>
        </p:nvSpPr>
        <p:spPr>
          <a:xfrm flipH="1">
            <a:off x="11906859" y="558468"/>
            <a:ext cx="3078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DOCTORAL DEGREE / APPLIED SCIENCES 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F717E666-A6C8-E449-80AE-7BED655D9F30}"/>
              </a:ext>
            </a:extLst>
          </p:cNvPr>
          <p:cNvSpPr txBox="1"/>
          <p:nvPr/>
        </p:nvSpPr>
        <p:spPr>
          <a:xfrm flipH="1">
            <a:off x="12505867" y="1136411"/>
            <a:ext cx="1309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(2 - 7 YEARS)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BA677B5A-E2AA-EB47-92CC-B20B32207F3E}"/>
              </a:ext>
            </a:extLst>
          </p:cNvPr>
          <p:cNvSpPr txBox="1"/>
          <p:nvPr/>
        </p:nvSpPr>
        <p:spPr>
          <a:xfrm flipH="1">
            <a:off x="8536143" y="2161600"/>
            <a:ext cx="2309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MASTER’S DEGREE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270976D7-1F24-FC47-928E-0252618438D6}"/>
              </a:ext>
            </a:extLst>
          </p:cNvPr>
          <p:cNvSpPr txBox="1"/>
          <p:nvPr/>
        </p:nvSpPr>
        <p:spPr>
          <a:xfrm flipH="1">
            <a:off x="9095030" y="2620860"/>
            <a:ext cx="1309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(1 - 2 YEARS)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3D741806-6F9A-7C41-8D11-D6DCC725CF59}"/>
              </a:ext>
            </a:extLst>
          </p:cNvPr>
          <p:cNvSpPr txBox="1"/>
          <p:nvPr/>
        </p:nvSpPr>
        <p:spPr>
          <a:xfrm flipH="1">
            <a:off x="6068682" y="1100007"/>
            <a:ext cx="1309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(2 - 7 YEARS)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02C36079-8A89-274E-A2A5-93BA6F4927CA}"/>
              </a:ext>
            </a:extLst>
          </p:cNvPr>
          <p:cNvSpPr txBox="1"/>
          <p:nvPr/>
        </p:nvSpPr>
        <p:spPr>
          <a:xfrm flipH="1">
            <a:off x="1732870" y="471615"/>
            <a:ext cx="291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DOCTORAL DEGREE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95D914D4-D5D7-6640-B94D-3800DACF2CEA}"/>
              </a:ext>
            </a:extLst>
          </p:cNvPr>
          <p:cNvSpPr txBox="1"/>
          <p:nvPr/>
        </p:nvSpPr>
        <p:spPr>
          <a:xfrm flipH="1">
            <a:off x="5228714" y="2147933"/>
            <a:ext cx="209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JOINT BACHELOR’S &amp; MASTER’S DEGREE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45213267-2004-A341-B54E-D8D55DA14B98}"/>
              </a:ext>
            </a:extLst>
          </p:cNvPr>
          <p:cNvSpPr txBox="1"/>
          <p:nvPr/>
        </p:nvSpPr>
        <p:spPr>
          <a:xfrm flipH="1">
            <a:off x="5492006" y="3139992"/>
            <a:ext cx="1593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UNIVERSITY </a:t>
            </a:r>
          </a:p>
          <a:p>
            <a:pPr algn="ctr" rtl="1">
              <a:lnSpc>
                <a:spcPct val="100000"/>
              </a:lnSpc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ADVANCED STANDING</a:t>
            </a:r>
          </a:p>
          <a:p>
            <a:pPr algn="ctr" rtl="1">
              <a:lnSpc>
                <a:spcPct val="100000"/>
              </a:lnSpc>
            </a:pPr>
            <a:endParaRPr lang="en-US" sz="1600" b="0" dirty="0">
              <a:solidFill>
                <a:schemeClr val="accent2">
                  <a:lumMod val="75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  <a:p>
            <a:pPr algn="ctr" rtl="1">
              <a:lnSpc>
                <a:spcPct val="100000"/>
              </a:lnSpc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(4 - 5 YEARS)</a:t>
            </a:r>
          </a:p>
          <a:p>
            <a:pPr algn="ctr" rtl="1">
              <a:lnSpc>
                <a:spcPct val="100000"/>
              </a:lnSpc>
            </a:pPr>
            <a:endParaRPr lang="en-US" sz="1600" b="0" dirty="0">
              <a:solidFill>
                <a:schemeClr val="accent2">
                  <a:lumMod val="75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AE9D6EC2-2656-6E4D-8752-C37ACA6646CF}"/>
              </a:ext>
            </a:extLst>
          </p:cNvPr>
          <p:cNvSpPr txBox="1"/>
          <p:nvPr/>
        </p:nvSpPr>
        <p:spPr>
          <a:xfrm flipH="1">
            <a:off x="2297590" y="3461384"/>
            <a:ext cx="230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GRADUATE DIPLOMA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(1 YEAR)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023C19E5-4779-C34F-9326-587FFD7C0D33}"/>
              </a:ext>
            </a:extLst>
          </p:cNvPr>
          <p:cNvSpPr txBox="1"/>
          <p:nvPr/>
        </p:nvSpPr>
        <p:spPr>
          <a:xfrm flipH="1">
            <a:off x="1957214" y="2153072"/>
            <a:ext cx="236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MASTER’S DEGREE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4FC330BC-1692-674F-982C-146FC68BF076}"/>
              </a:ext>
            </a:extLst>
          </p:cNvPr>
          <p:cNvSpPr txBox="1"/>
          <p:nvPr/>
        </p:nvSpPr>
        <p:spPr>
          <a:xfrm flipH="1">
            <a:off x="1957213" y="4180374"/>
            <a:ext cx="243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BACHELOR’S DEGREE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B3A9B8D0-85C8-C343-A4CD-97D69AB234EA}"/>
              </a:ext>
            </a:extLst>
          </p:cNvPr>
          <p:cNvSpPr txBox="1"/>
          <p:nvPr/>
        </p:nvSpPr>
        <p:spPr>
          <a:xfrm flipH="1">
            <a:off x="2003022" y="4491167"/>
            <a:ext cx="238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UNIVERSITY ADVANCED STANDING</a:t>
            </a:r>
          </a:p>
          <a:p>
            <a:pPr algn="ctr" rtl="1">
              <a:lnSpc>
                <a:spcPct val="100000"/>
              </a:lnSpc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(3 YEARS)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2E606B30-F4A4-3748-8E6F-587D5FD3361A}"/>
              </a:ext>
            </a:extLst>
          </p:cNvPr>
          <p:cNvSpPr txBox="1"/>
          <p:nvPr/>
        </p:nvSpPr>
        <p:spPr>
          <a:xfrm flipH="1">
            <a:off x="2523877" y="2634178"/>
            <a:ext cx="1309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0000"/>
              </a:lnSpc>
            </a:pPr>
            <a:r>
              <a:rPr lang="en-US" sz="14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(1 - 2 YEARS)</a:t>
            </a:r>
          </a:p>
        </p:txBody>
      </p:sp>
      <p:pic>
        <p:nvPicPr>
          <p:cNvPr id="394" name="Picture 393">
            <a:extLst>
              <a:ext uri="{FF2B5EF4-FFF2-40B4-BE49-F238E27FC236}">
                <a16:creationId xmlns:a16="http://schemas.microsoft.com/office/drawing/2014/main" id="{D7030539-97D3-C840-9B9D-86EE8F9FE00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flipH="1">
            <a:off x="14617857" y="5136618"/>
            <a:ext cx="1308100" cy="520700"/>
          </a:xfrm>
          <a:prstGeom prst="rect">
            <a:avLst/>
          </a:prstGeom>
        </p:spPr>
      </p:pic>
      <p:sp>
        <p:nvSpPr>
          <p:cNvPr id="395" name="TextBox 394">
            <a:extLst>
              <a:ext uri="{FF2B5EF4-FFF2-40B4-BE49-F238E27FC236}">
                <a16:creationId xmlns:a16="http://schemas.microsoft.com/office/drawing/2014/main" id="{424AA92C-99B9-D948-95DE-FB518C483C7F}"/>
              </a:ext>
            </a:extLst>
          </p:cNvPr>
          <p:cNvSpPr txBox="1"/>
          <p:nvPr/>
        </p:nvSpPr>
        <p:spPr>
          <a:xfrm flipH="1">
            <a:off x="6301301" y="9305782"/>
            <a:ext cx="22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Cycle Two</a:t>
            </a:r>
          </a:p>
        </p:txBody>
      </p:sp>
      <p:pic>
        <p:nvPicPr>
          <p:cNvPr id="396" name="Picture 395">
            <a:extLst>
              <a:ext uri="{FF2B5EF4-FFF2-40B4-BE49-F238E27FC236}">
                <a16:creationId xmlns:a16="http://schemas.microsoft.com/office/drawing/2014/main" id="{B56C9500-EAF3-5D45-9FE4-4C35BD9C732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flipH="1">
            <a:off x="5982124" y="9287352"/>
            <a:ext cx="381000" cy="2643761"/>
          </a:xfrm>
          <a:prstGeom prst="rect">
            <a:avLst/>
          </a:prstGeom>
        </p:spPr>
      </p:pic>
      <p:sp>
        <p:nvSpPr>
          <p:cNvPr id="397" name="TextBox 396">
            <a:extLst>
              <a:ext uri="{FF2B5EF4-FFF2-40B4-BE49-F238E27FC236}">
                <a16:creationId xmlns:a16="http://schemas.microsoft.com/office/drawing/2014/main" id="{0EAFB613-1568-964E-A619-515ED10ADC73}"/>
              </a:ext>
            </a:extLst>
          </p:cNvPr>
          <p:cNvSpPr txBox="1"/>
          <p:nvPr/>
        </p:nvSpPr>
        <p:spPr>
          <a:xfrm rot="16200000" flipH="1">
            <a:off x="4922037" y="10374297"/>
            <a:ext cx="263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Basic Education 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3D59EF2A-85D5-0D4E-8F01-C751A5BD5955}"/>
              </a:ext>
            </a:extLst>
          </p:cNvPr>
          <p:cNvSpPr txBox="1"/>
          <p:nvPr/>
        </p:nvSpPr>
        <p:spPr>
          <a:xfrm flipH="1">
            <a:off x="7036886" y="6538292"/>
            <a:ext cx="2919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Career Technical Education tracks</a:t>
            </a:r>
          </a:p>
        </p:txBody>
      </p:sp>
      <p:pic>
        <p:nvPicPr>
          <p:cNvPr id="400" name="Picture 399">
            <a:extLst>
              <a:ext uri="{FF2B5EF4-FFF2-40B4-BE49-F238E27FC236}">
                <a16:creationId xmlns:a16="http://schemas.microsoft.com/office/drawing/2014/main" id="{3D29779C-1143-2341-94BD-87A1D2610DD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 flipH="1">
            <a:off x="7023058" y="6832049"/>
            <a:ext cx="45719" cy="1904958"/>
          </a:xfrm>
          <a:prstGeom prst="rect">
            <a:avLst/>
          </a:prstGeom>
        </p:spPr>
      </p:pic>
      <p:sp>
        <p:nvSpPr>
          <p:cNvPr id="401" name="TextBox 400">
            <a:extLst>
              <a:ext uri="{FF2B5EF4-FFF2-40B4-BE49-F238E27FC236}">
                <a16:creationId xmlns:a16="http://schemas.microsoft.com/office/drawing/2014/main" id="{4A406CBA-FF57-854B-BDBB-EB75C5AD91FE}"/>
              </a:ext>
            </a:extLst>
          </p:cNvPr>
          <p:cNvSpPr txBox="1"/>
          <p:nvPr/>
        </p:nvSpPr>
        <p:spPr>
          <a:xfrm flipH="1">
            <a:off x="7014766" y="8821630"/>
            <a:ext cx="468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(GRADES 9 - 12) AGES 14 - 18 (4 YEARS)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D370DF7A-9055-7240-90E8-FB9D97AA77EC}"/>
              </a:ext>
            </a:extLst>
          </p:cNvPr>
          <p:cNvSpPr txBox="1"/>
          <p:nvPr/>
        </p:nvSpPr>
        <p:spPr>
          <a:xfrm flipH="1">
            <a:off x="4376036" y="6981789"/>
            <a:ext cx="1072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Advanced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92A0865A-4CD7-8E45-95E9-6111A4AE4501}"/>
              </a:ext>
            </a:extLst>
          </p:cNvPr>
          <p:cNvSpPr txBox="1"/>
          <p:nvPr/>
        </p:nvSpPr>
        <p:spPr>
          <a:xfrm flipH="1">
            <a:off x="5819763" y="6981557"/>
            <a:ext cx="889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General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7823EE-2994-C64D-A04D-BE09F2C4F2CF}"/>
              </a:ext>
            </a:extLst>
          </p:cNvPr>
          <p:cNvGrpSpPr/>
          <p:nvPr/>
        </p:nvGrpSpPr>
        <p:grpSpPr>
          <a:xfrm>
            <a:off x="18884281" y="6844475"/>
            <a:ext cx="5041900" cy="1979040"/>
            <a:chOff x="18289088" y="6844475"/>
            <a:chExt cx="5041900" cy="1979040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F9A5F054-F495-1A46-B6DC-D42B6F5D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 flipH="1">
              <a:off x="18410390" y="7238830"/>
              <a:ext cx="1104900" cy="571928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7D978DA4-022B-5C40-AF94-7910E7C2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 flipH="1">
              <a:off x="18289088" y="6855015"/>
              <a:ext cx="5041900" cy="1968500"/>
            </a:xfrm>
            <a:prstGeom prst="rect">
              <a:avLst/>
            </a:prstGeom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0B30981C-3296-3648-BCA7-E5A8DA196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 flipH="1">
              <a:off x="20716497" y="7238830"/>
              <a:ext cx="1263698" cy="571928"/>
            </a:xfrm>
            <a:prstGeom prst="rect">
              <a:avLst/>
            </a:prstGeom>
          </p:spPr>
        </p:pic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B106CCE4-5B06-894E-8D5A-3F52BC249E97}"/>
                </a:ext>
              </a:extLst>
            </p:cNvPr>
            <p:cNvSpPr txBox="1"/>
            <p:nvPr/>
          </p:nvSpPr>
          <p:spPr>
            <a:xfrm flipH="1">
              <a:off x="18402870" y="7325409"/>
              <a:ext cx="12019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00000"/>
                </a:lnSpc>
              </a:pPr>
              <a:r>
                <a:rPr lang="en-US" sz="1300" b="0" dirty="0">
                  <a:solidFill>
                    <a:schemeClr val="accent2">
                      <a:lumMod val="75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VOCATIONAL TRACK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591CDACB-EADE-164A-9C2E-9AD005147472}"/>
                </a:ext>
              </a:extLst>
            </p:cNvPr>
            <p:cNvSpPr txBox="1"/>
            <p:nvPr/>
          </p:nvSpPr>
          <p:spPr>
            <a:xfrm flipH="1">
              <a:off x="20697135" y="7318315"/>
              <a:ext cx="13102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00000"/>
                </a:lnSpc>
              </a:pPr>
              <a:r>
                <a:rPr lang="en-US" sz="1300" b="0" dirty="0">
                  <a:solidFill>
                    <a:schemeClr val="accent2">
                      <a:lumMod val="75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ACADEMIC TRACK</a:t>
              </a:r>
            </a:p>
          </p:txBody>
        </p:sp>
        <p:sp>
          <p:nvSpPr>
            <p:cNvPr id="417" name="Rounded Rectangle 416">
              <a:extLst>
                <a:ext uri="{FF2B5EF4-FFF2-40B4-BE49-F238E27FC236}">
                  <a16:creationId xmlns:a16="http://schemas.microsoft.com/office/drawing/2014/main" id="{045845EA-8BB5-A74B-A7E6-1E3245495639}"/>
                </a:ext>
              </a:extLst>
            </p:cNvPr>
            <p:cNvSpPr/>
            <p:nvPr/>
          </p:nvSpPr>
          <p:spPr>
            <a:xfrm>
              <a:off x="18299797" y="6844475"/>
              <a:ext cx="3226640" cy="421289"/>
            </a:xfrm>
            <a:prstGeom prst="roundRect">
              <a:avLst/>
            </a:prstGeom>
            <a:solidFill>
              <a:srgbClr val="9D9E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70934829-7FD6-2E4B-9954-61075DEAC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 flipH="1">
              <a:off x="19656095" y="7238830"/>
              <a:ext cx="927105" cy="431800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AEB361C2-91AC-644D-8BCF-30C6AE425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 flipH="1">
              <a:off x="22113490" y="7238830"/>
              <a:ext cx="1112405" cy="420490"/>
            </a:xfrm>
            <a:prstGeom prst="rect">
              <a:avLst/>
            </a:prstGeom>
          </p:spPr>
        </p:pic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ADB180BE-8D9D-EE49-AF4B-330B675C4FF0}"/>
                </a:ext>
              </a:extLst>
            </p:cNvPr>
            <p:cNvSpPr txBox="1"/>
            <p:nvPr/>
          </p:nvSpPr>
          <p:spPr>
            <a:xfrm flipH="1">
              <a:off x="18353191" y="6946381"/>
              <a:ext cx="3133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solidFill>
                    <a:schemeClr val="tx1"/>
                  </a:solidFill>
                  <a:latin typeface="PF DinText Arabic Medium" panose="02000506020000020004" pitchFamily="2" charset="-78"/>
                  <a:cs typeface="PF DinText Arabic Medium" panose="02000506020000020004" pitchFamily="2" charset="-78"/>
                </a:rPr>
                <a:t>CONTINUOUS EDUCATION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018A244A-60AA-F84F-8746-124AA76F9E91}"/>
                </a:ext>
              </a:extLst>
            </p:cNvPr>
            <p:cNvSpPr txBox="1"/>
            <p:nvPr/>
          </p:nvSpPr>
          <p:spPr>
            <a:xfrm flipH="1">
              <a:off x="19358426" y="7351076"/>
              <a:ext cx="156988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00000"/>
                </a:lnSpc>
              </a:pPr>
              <a:r>
                <a:rPr lang="en-US" sz="1300" b="0" dirty="0">
                  <a:solidFill>
                    <a:schemeClr val="accent2">
                      <a:lumMod val="75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LITERACY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65484551-7462-1E43-B590-D5A4FB630B74}"/>
                </a:ext>
              </a:extLst>
            </p:cNvPr>
            <p:cNvSpPr txBox="1"/>
            <p:nvPr/>
          </p:nvSpPr>
          <p:spPr>
            <a:xfrm flipH="1">
              <a:off x="22098710" y="7351076"/>
              <a:ext cx="116343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00000"/>
                </a:lnSpc>
              </a:pPr>
              <a:r>
                <a:rPr lang="en-US" sz="1300" b="0" dirty="0">
                  <a:solidFill>
                    <a:schemeClr val="accent2">
                      <a:lumMod val="75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HOME STUDY</a:t>
              </a:r>
            </a:p>
          </p:txBody>
        </p:sp>
        <p:pic>
          <p:nvPicPr>
            <p:cNvPr id="408" name="Picture 407">
              <a:extLst>
                <a:ext uri="{FF2B5EF4-FFF2-40B4-BE49-F238E27FC236}">
                  <a16:creationId xmlns:a16="http://schemas.microsoft.com/office/drawing/2014/main" id="{4DBD35ED-DB4F-024E-8A0B-19D9C4694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 flipH="1">
              <a:off x="22344294" y="8046910"/>
              <a:ext cx="673100" cy="558800"/>
            </a:xfrm>
            <a:prstGeom prst="rect">
              <a:avLst/>
            </a:prstGeom>
          </p:spPr>
        </p:pic>
        <p:pic>
          <p:nvPicPr>
            <p:cNvPr id="409" name="Picture 408">
              <a:extLst>
                <a:ext uri="{FF2B5EF4-FFF2-40B4-BE49-F238E27FC236}">
                  <a16:creationId xmlns:a16="http://schemas.microsoft.com/office/drawing/2014/main" id="{47AFE1D0-FF4B-0F4D-9C41-47FC15ABA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 flipH="1">
              <a:off x="21055495" y="8061326"/>
              <a:ext cx="508000" cy="520700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:a16="http://schemas.microsoft.com/office/drawing/2014/main" id="{D8D6356E-76F8-434D-87AE-CAF68231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 flipH="1">
              <a:off x="19791018" y="8066478"/>
              <a:ext cx="584200" cy="558800"/>
            </a:xfrm>
            <a:prstGeom prst="rect">
              <a:avLst/>
            </a:prstGeom>
          </p:spPr>
        </p:pic>
        <p:pic>
          <p:nvPicPr>
            <p:cNvPr id="411" name="Picture 410">
              <a:extLst>
                <a:ext uri="{FF2B5EF4-FFF2-40B4-BE49-F238E27FC236}">
                  <a16:creationId xmlns:a16="http://schemas.microsoft.com/office/drawing/2014/main" id="{A3CA7BF3-6549-4047-99A4-A4C7D8ADF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 flipH="1">
              <a:off x="18686456" y="8066528"/>
              <a:ext cx="558800" cy="558800"/>
            </a:xfrm>
            <a:prstGeom prst="rect">
              <a:avLst/>
            </a:prstGeom>
          </p:spPr>
        </p:pic>
      </p:grpSp>
      <p:pic>
        <p:nvPicPr>
          <p:cNvPr id="188" name="Picture 187">
            <a:extLst>
              <a:ext uri="{FF2B5EF4-FFF2-40B4-BE49-F238E27FC236}">
                <a16:creationId xmlns:a16="http://schemas.microsoft.com/office/drawing/2014/main" id="{C2C0B2C0-F3F6-CF4D-8F1D-3907FFB952E8}"/>
              </a:ext>
            </a:extLst>
          </p:cNvPr>
          <p:cNvPicPr>
            <a:picLocks noChangeAspect="1"/>
          </p:cNvPicPr>
          <p:nvPr/>
        </p:nvPicPr>
        <p:blipFill>
          <a:blip r:embed="rId5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531777" y="2347523"/>
            <a:ext cx="2098825" cy="1689738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73587A15-E072-DB4E-AFDF-FEEFCC9705A1}"/>
              </a:ext>
            </a:extLst>
          </p:cNvPr>
          <p:cNvSpPr txBox="1"/>
          <p:nvPr/>
        </p:nvSpPr>
        <p:spPr>
          <a:xfrm flipH="1">
            <a:off x="9964631" y="7733723"/>
            <a:ext cx="279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Engineering and Innovation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Computing and Artificial Intelligence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Finance and Economics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Health Sciences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7A37CB9-38C3-BB4D-9548-E1790310684D}"/>
              </a:ext>
            </a:extLst>
          </p:cNvPr>
          <p:cNvSpPr txBox="1"/>
          <p:nvPr/>
        </p:nvSpPr>
        <p:spPr>
          <a:xfrm flipH="1">
            <a:off x="7520375" y="7004740"/>
            <a:ext cx="223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Career General -</a:t>
            </a:r>
          </a:p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Secondary Technical Schools</a:t>
            </a:r>
          </a:p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accent2">
                  <a:lumMod val="75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8B56C1E-18F1-7C46-90E5-1847A962B3DE}"/>
              </a:ext>
            </a:extLst>
          </p:cNvPr>
          <p:cNvSpPr txBox="1"/>
          <p:nvPr/>
        </p:nvSpPr>
        <p:spPr>
          <a:xfrm flipH="1">
            <a:off x="7306762" y="7612794"/>
            <a:ext cx="2790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Applied Engineering and Technology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Computer Networks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Business and Accounting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Creative Media Production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Allied Health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E8A5405B-7B5F-4340-A6CC-2DE31718F325}"/>
              </a:ext>
            </a:extLst>
          </p:cNvPr>
          <p:cNvSpPr txBox="1"/>
          <p:nvPr/>
        </p:nvSpPr>
        <p:spPr>
          <a:xfrm flipH="1">
            <a:off x="12863139" y="6970401"/>
            <a:ext cx="223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Specialized Academies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847B78B-9780-E94D-AC0B-58E82817BDB4}"/>
              </a:ext>
            </a:extLst>
          </p:cNvPr>
          <p:cNvSpPr txBox="1"/>
          <p:nvPr/>
        </p:nvSpPr>
        <p:spPr>
          <a:xfrm flipH="1">
            <a:off x="12846624" y="7733723"/>
            <a:ext cx="233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Sport Science Academy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Agriculture Science Academy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Creative Art Academy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83413CF-AC89-5D44-AC72-DBDDF1190477}"/>
              </a:ext>
            </a:extLst>
          </p:cNvPr>
          <p:cNvSpPr txBox="1"/>
          <p:nvPr/>
        </p:nvSpPr>
        <p:spPr>
          <a:xfrm flipH="1">
            <a:off x="16171450" y="6926053"/>
            <a:ext cx="115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Applied 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406443E-1506-DD48-B553-BAFC545BEE4E}"/>
              </a:ext>
            </a:extLst>
          </p:cNvPr>
          <p:cNvSpPr txBox="1"/>
          <p:nvPr/>
        </p:nvSpPr>
        <p:spPr>
          <a:xfrm flipH="1">
            <a:off x="15322444" y="7254847"/>
            <a:ext cx="2888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Mechanical Engineering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Tourism and Travel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Business / Financial Management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Logistics Services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Health and Social Care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Electrical Engineering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Aircraft Maintenance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Network and Information Security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CEBBF55-975C-3742-A432-62A9C019FDB2}"/>
              </a:ext>
            </a:extLst>
          </p:cNvPr>
          <p:cNvSpPr/>
          <p:nvPr/>
        </p:nvSpPr>
        <p:spPr>
          <a:xfrm>
            <a:off x="1201895" y="12830406"/>
            <a:ext cx="1797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Theoretical</a:t>
            </a:r>
          </a:p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starting age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9E17CEA6-C16B-F245-A82D-E3C36486FB0B}"/>
              </a:ext>
            </a:extLst>
          </p:cNvPr>
          <p:cNvSpPr/>
          <p:nvPr/>
        </p:nvSpPr>
        <p:spPr>
          <a:xfrm>
            <a:off x="1447963" y="4038525"/>
            <a:ext cx="579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E3222F0-CED6-FA42-999B-5DCA3EC6B196}"/>
              </a:ext>
            </a:extLst>
          </p:cNvPr>
          <p:cNvSpPr/>
          <p:nvPr/>
        </p:nvSpPr>
        <p:spPr>
          <a:xfrm>
            <a:off x="1447963" y="2376113"/>
            <a:ext cx="579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22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0657A2FE-4CCB-F94A-AD74-C0735299F57F}"/>
              </a:ext>
            </a:extLst>
          </p:cNvPr>
          <p:cNvSpPr/>
          <p:nvPr/>
        </p:nvSpPr>
        <p:spPr>
          <a:xfrm>
            <a:off x="1447963" y="923940"/>
            <a:ext cx="579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6E0C9412-3F44-F549-BE84-C7BAAB1F38EC}"/>
              </a:ext>
            </a:extLst>
          </p:cNvPr>
          <p:cNvSpPr/>
          <p:nvPr/>
        </p:nvSpPr>
        <p:spPr>
          <a:xfrm>
            <a:off x="1499168" y="12522952"/>
            <a:ext cx="476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F394831-78AD-084F-950A-4086E4BF8B43}"/>
              </a:ext>
            </a:extLst>
          </p:cNvPr>
          <p:cNvSpPr/>
          <p:nvPr/>
        </p:nvSpPr>
        <p:spPr>
          <a:xfrm>
            <a:off x="1499168" y="11146741"/>
            <a:ext cx="476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EECF82C-C521-6D49-A3D2-8EE44505C04E}"/>
              </a:ext>
            </a:extLst>
          </p:cNvPr>
          <p:cNvSpPr/>
          <p:nvPr/>
        </p:nvSpPr>
        <p:spPr>
          <a:xfrm>
            <a:off x="1447963" y="9757258"/>
            <a:ext cx="579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2ECD980-ED16-4546-BDA5-1C535A35FABD}"/>
              </a:ext>
            </a:extLst>
          </p:cNvPr>
          <p:cNvSpPr/>
          <p:nvPr/>
        </p:nvSpPr>
        <p:spPr>
          <a:xfrm>
            <a:off x="1447963" y="7709922"/>
            <a:ext cx="579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C2BBA1CD-AD2C-3E43-B71A-70848142CC00}"/>
              </a:ext>
            </a:extLst>
          </p:cNvPr>
          <p:cNvSpPr/>
          <p:nvPr/>
        </p:nvSpPr>
        <p:spPr>
          <a:xfrm>
            <a:off x="1447963" y="5641832"/>
            <a:ext cx="579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C00000"/>
                </a:solidFill>
              </a:rPr>
              <a:t>18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FA6CD8-13A0-3D40-BDE6-F0DB0B403B98}"/>
              </a:ext>
            </a:extLst>
          </p:cNvPr>
          <p:cNvCxnSpPr>
            <a:cxnSpLocks/>
          </p:cNvCxnSpPr>
          <p:nvPr/>
        </p:nvCxnSpPr>
        <p:spPr>
          <a:xfrm>
            <a:off x="1955194" y="6371108"/>
            <a:ext cx="1612796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347FD0-7558-8B44-89F9-F428D68985C3}"/>
              </a:ext>
            </a:extLst>
          </p:cNvPr>
          <p:cNvCxnSpPr>
            <a:cxnSpLocks/>
          </p:cNvCxnSpPr>
          <p:nvPr/>
        </p:nvCxnSpPr>
        <p:spPr>
          <a:xfrm>
            <a:off x="18083158" y="6362930"/>
            <a:ext cx="0" cy="729984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A886E641-0630-1041-B1FC-2A2743DC6103}"/>
              </a:ext>
            </a:extLst>
          </p:cNvPr>
          <p:cNvCxnSpPr>
            <a:cxnSpLocks/>
          </p:cNvCxnSpPr>
          <p:nvPr/>
        </p:nvCxnSpPr>
        <p:spPr>
          <a:xfrm>
            <a:off x="1947574" y="6362930"/>
            <a:ext cx="0" cy="729984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ACF247-873C-4547-AC4F-EF09A61A8703}"/>
              </a:ext>
            </a:extLst>
          </p:cNvPr>
          <p:cNvCxnSpPr/>
          <p:nvPr/>
        </p:nvCxnSpPr>
        <p:spPr>
          <a:xfrm flipV="1">
            <a:off x="9873772" y="5994029"/>
            <a:ext cx="0" cy="376107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6A7533A8-A366-874C-A7DA-3D79D268373D}"/>
              </a:ext>
            </a:extLst>
          </p:cNvPr>
          <p:cNvCxnSpPr/>
          <p:nvPr/>
        </p:nvCxnSpPr>
        <p:spPr>
          <a:xfrm flipV="1">
            <a:off x="8159272" y="5994029"/>
            <a:ext cx="0" cy="376107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C3317F68-399D-2D49-91D6-00DADC8FBC22}"/>
              </a:ext>
            </a:extLst>
          </p:cNvPr>
          <p:cNvCxnSpPr/>
          <p:nvPr/>
        </p:nvCxnSpPr>
        <p:spPr>
          <a:xfrm flipV="1">
            <a:off x="11435872" y="5994029"/>
            <a:ext cx="0" cy="376107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E91B77A8-C415-C742-9EE0-107F5CDBE175}"/>
              </a:ext>
            </a:extLst>
          </p:cNvPr>
          <p:cNvCxnSpPr/>
          <p:nvPr/>
        </p:nvCxnSpPr>
        <p:spPr>
          <a:xfrm flipV="1">
            <a:off x="13131322" y="5994029"/>
            <a:ext cx="0" cy="376107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29DA4719-775E-3D4F-B1EB-C0AB53DD5C37}"/>
              </a:ext>
            </a:extLst>
          </p:cNvPr>
          <p:cNvCxnSpPr/>
          <p:nvPr/>
        </p:nvCxnSpPr>
        <p:spPr>
          <a:xfrm flipV="1">
            <a:off x="6235222" y="5994029"/>
            <a:ext cx="0" cy="376107"/>
          </a:xfrm>
          <a:prstGeom prst="straightConnector1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957645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8F7B9367-48F6-8542-BA2A-7E97B2B8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220343" y="4397814"/>
            <a:ext cx="1295400" cy="19304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550C9B5-5EA3-5B4E-BAD5-E32914372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841324" y="3670450"/>
            <a:ext cx="1295400" cy="19304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E7BEB73-1C42-1A43-A20E-ADF49A9E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379179" y="4397816"/>
            <a:ext cx="1295400" cy="19304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76F660-34A7-7140-9406-39287948AAE0}"/>
              </a:ext>
            </a:extLst>
          </p:cNvPr>
          <p:cNvCxnSpPr>
            <a:cxnSpLocks/>
          </p:cNvCxnSpPr>
          <p:nvPr/>
        </p:nvCxnSpPr>
        <p:spPr>
          <a:xfrm>
            <a:off x="6904349" y="6691347"/>
            <a:ext cx="0" cy="91079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أنشطة…"/>
          <p:cNvSpPr txBox="1"/>
          <p:nvPr/>
        </p:nvSpPr>
        <p:spPr>
          <a:xfrm>
            <a:off x="17748207" y="9311130"/>
            <a:ext cx="154857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Занятия на свежем воздухе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9" name="شراكة مجتمعية"/>
          <p:cNvSpPr txBox="1"/>
          <p:nvPr/>
        </p:nvSpPr>
        <p:spPr>
          <a:xfrm>
            <a:off x="14633416" y="9163571"/>
            <a:ext cx="24332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3000">
                <a:solidFill>
                  <a:srgbClr val="5E5E5E"/>
                </a:solidFill>
              </a:defRPr>
            </a:lvl1pPr>
          </a:lstStyle>
          <a:p>
            <a:pPr rtl="0"/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Сообщество партнерства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20" name="قيادة مميزة"/>
          <p:cNvSpPr txBox="1"/>
          <p:nvPr/>
        </p:nvSpPr>
        <p:spPr>
          <a:xfrm>
            <a:off x="19823531" y="8860585"/>
            <a:ext cx="16035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3000">
                <a:solidFill>
                  <a:srgbClr val="5E5E5E"/>
                </a:solidFill>
              </a:defRPr>
            </a:lvl1pPr>
          </a:lstStyle>
          <a:p>
            <a:pPr rtl="0"/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Times"/>
                <a:cs typeface="PF DinText Arabic" panose="02000506020000020004" pitchFamily="2" charset="-78"/>
              </a:rPr>
              <a:t>Явное лидерство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ea typeface="Times"/>
              <a:cs typeface="PF DinText Arabic" panose="02000506020000020004" pitchFamily="2" charset="-78"/>
              <a:sym typeface="Times"/>
            </a:endParaRPr>
          </a:p>
        </p:txBody>
      </p:sp>
      <p:sp>
        <p:nvSpPr>
          <p:cNvPr id="21" name="بيئة…"/>
          <p:cNvSpPr txBox="1"/>
          <p:nvPr/>
        </p:nvSpPr>
        <p:spPr>
          <a:xfrm>
            <a:off x="13546571" y="7350983"/>
            <a:ext cx="26575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defRPr sz="23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Привлекательная и современная школьная среда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ea typeface="Times"/>
              <a:cs typeface="PF DinText Arabic" panose="02000506020000020004" pitchFamily="2" charset="-78"/>
              <a:sym typeface="Times"/>
            </a:endParaRPr>
          </a:p>
        </p:txBody>
      </p:sp>
      <p:sp>
        <p:nvSpPr>
          <p:cNvPr id="22" name="رعاية…"/>
          <p:cNvSpPr txBox="1"/>
          <p:nvPr/>
        </p:nvSpPr>
        <p:spPr>
          <a:xfrm>
            <a:off x="20718995" y="7311586"/>
            <a:ext cx="261111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defRPr sz="26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Спонсорство и поддержка учащихся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31" name="التعليم"/>
          <p:cNvSpPr txBox="1"/>
          <p:nvPr/>
        </p:nvSpPr>
        <p:spPr>
          <a:xfrm>
            <a:off x="14065677" y="4793303"/>
            <a:ext cx="219839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defTabSz="2177003">
              <a:lnSpc>
                <a:spcPct val="100000"/>
              </a:lnSpc>
              <a:defRPr sz="4000">
                <a:solidFill>
                  <a:srgbClr val="B5985C"/>
                </a:solidFill>
              </a:defRPr>
            </a:lvl1pPr>
          </a:lstStyle>
          <a:p>
            <a:pPr algn="ctr" rtl="1"/>
            <a:r>
              <a:rPr lang="ru-RU" sz="30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Обучение</a:t>
            </a:r>
            <a:endParaRPr sz="3000" b="0" dirty="0"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529" y="4709912"/>
            <a:ext cx="728853" cy="724554"/>
          </a:xfrm>
          <a:prstGeom prst="rect">
            <a:avLst/>
          </a:prstGeom>
        </p:spPr>
      </p:pic>
      <p:sp>
        <p:nvSpPr>
          <p:cNvPr id="29" name="المناهج"/>
          <p:cNvSpPr txBox="1"/>
          <p:nvPr/>
        </p:nvSpPr>
        <p:spPr>
          <a:xfrm>
            <a:off x="20675531" y="4840863"/>
            <a:ext cx="297336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defTabSz="2177003">
              <a:lnSpc>
                <a:spcPct val="100000"/>
              </a:lnSpc>
              <a:defRPr sz="4000">
                <a:solidFill>
                  <a:srgbClr val="B5985C"/>
                </a:solidFill>
              </a:defRPr>
            </a:lvl1pPr>
          </a:lstStyle>
          <a:p>
            <a:pPr algn="ctr" rtl="1"/>
            <a:r>
              <a:rPr lang="ru-RU" sz="30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Учебный план</a:t>
            </a:r>
            <a:endParaRPr sz="3000" b="0" dirty="0"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938" y="4733981"/>
            <a:ext cx="791080" cy="682119"/>
          </a:xfrm>
          <a:prstGeom prst="rect">
            <a:avLst/>
          </a:prstGeom>
        </p:spPr>
      </p:pic>
      <p:sp>
        <p:nvSpPr>
          <p:cNvPr id="27" name="التقييم"/>
          <p:cNvSpPr txBox="1"/>
          <p:nvPr/>
        </p:nvSpPr>
        <p:spPr>
          <a:xfrm>
            <a:off x="17137960" y="3127348"/>
            <a:ext cx="266688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defTabSz="2177003">
              <a:lnSpc>
                <a:spcPct val="100000"/>
              </a:lnSpc>
              <a:defRPr sz="4000">
                <a:solidFill>
                  <a:srgbClr val="B5985C"/>
                </a:solidFill>
              </a:defRPr>
            </a:lvl1pPr>
          </a:lstStyle>
          <a:p>
            <a:pPr algn="ctr" rtl="1"/>
            <a:r>
              <a:rPr lang="ru-RU" sz="30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Оценивание</a:t>
            </a:r>
            <a:endParaRPr sz="3000" b="0" dirty="0"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251" y="3852057"/>
            <a:ext cx="634836" cy="854209"/>
          </a:xfrm>
          <a:prstGeom prst="rect">
            <a:avLst/>
          </a:prstGeom>
        </p:spPr>
      </p:pic>
      <p:sp>
        <p:nvSpPr>
          <p:cNvPr id="160" name="Title 1"/>
          <p:cNvSpPr txBox="1">
            <a:spLocks noGrp="1"/>
          </p:cNvSpPr>
          <p:nvPr>
            <p:ph type="body" sz="quarter" idx="4294967295"/>
          </p:nvPr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 algn="l" rtl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162" name="أصيل…"/>
          <p:cNvSpPr txBox="1"/>
          <p:nvPr/>
        </p:nvSpPr>
        <p:spPr>
          <a:xfrm>
            <a:off x="9547202" y="8508749"/>
            <a:ext cx="3446550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Настоящее лидерство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Уверенный в своих силах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Страсть к знаниям</a:t>
            </a:r>
            <a:endParaRPr sz="2400" b="0" dirty="0">
              <a:solidFill>
                <a:srgbClr val="5E5E5E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63" name="الشخصية"/>
          <p:cNvSpPr txBox="1"/>
          <p:nvPr/>
        </p:nvSpPr>
        <p:spPr>
          <a:xfrm>
            <a:off x="10055458" y="7628968"/>
            <a:ext cx="181066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4000">
                <a:solidFill>
                  <a:srgbClr val="B5985C"/>
                </a:solidFill>
              </a:defRPr>
            </a:lvl1pPr>
          </a:lstStyle>
          <a:p>
            <a:r>
              <a:rPr lang="ru-RU" sz="28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Личность</a:t>
            </a:r>
            <a:r>
              <a:rPr lang="en-US" sz="28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 </a:t>
            </a:r>
            <a:endParaRPr sz="2800" b="0" dirty="0"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164" name="المعرفة"/>
          <p:cNvSpPr txBox="1"/>
          <p:nvPr/>
        </p:nvSpPr>
        <p:spPr>
          <a:xfrm>
            <a:off x="5868405" y="7696068"/>
            <a:ext cx="204016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4000">
                <a:solidFill>
                  <a:srgbClr val="B5985C"/>
                </a:solidFill>
              </a:defRPr>
            </a:lvl1pPr>
          </a:lstStyle>
          <a:p>
            <a:r>
              <a:rPr lang="ru-RU" sz="28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Знания</a:t>
            </a:r>
            <a:endParaRPr sz="2800" b="0" dirty="0"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166" name="فعال بمجتمع…"/>
          <p:cNvSpPr txBox="1"/>
          <p:nvPr/>
        </p:nvSpPr>
        <p:spPr>
          <a:xfrm>
            <a:off x="5282315" y="8563872"/>
            <a:ext cx="3970598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Социально осведомленный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Понимание традиционного общества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Современные и концептуальные измерения</a:t>
            </a:r>
            <a:endParaRPr sz="2400" b="0" dirty="0">
              <a:solidFill>
                <a:srgbClr val="5E5E5E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65" name="المهارات"/>
          <p:cNvSpPr txBox="1"/>
          <p:nvPr/>
        </p:nvSpPr>
        <p:spPr>
          <a:xfrm>
            <a:off x="2091816" y="7706332"/>
            <a:ext cx="176151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4000">
                <a:solidFill>
                  <a:srgbClr val="B5985C"/>
                </a:solidFill>
              </a:defRPr>
            </a:lvl1pPr>
          </a:lstStyle>
          <a:p>
            <a:r>
              <a:rPr lang="ru-RU" sz="2800" b="0" dirty="0"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Навыки</a:t>
            </a:r>
            <a:endParaRPr sz="2800" b="0" dirty="0"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167" name="مبدع ومفكر…"/>
          <p:cNvSpPr txBox="1"/>
          <p:nvPr/>
        </p:nvSpPr>
        <p:spPr>
          <a:xfrm>
            <a:off x="1726981" y="8466687"/>
            <a:ext cx="3299613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Творческий мыслитель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Работающий совместно с другими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Двуязычный</a:t>
            </a:r>
          </a:p>
          <a:p>
            <a:pPr marL="342900" indent="-342900" defTabSz="1828800">
              <a:lnSpc>
                <a:spcPct val="100000"/>
              </a:lnSpc>
              <a:buFont typeface="Courier New" panose="02070309020205020404" pitchFamily="49" charset="0"/>
              <a:buChar char="o"/>
              <a:defRPr sz="3000">
                <a:solidFill>
                  <a:srgbClr val="5E5E5E"/>
                </a:solidFill>
              </a:defRPr>
            </a:pPr>
            <a:r>
              <a:rPr lang="ru-RU" sz="2400" b="0" dirty="0">
                <a:solidFill>
                  <a:srgbClr val="5E5E5E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Технологически грамотный</a:t>
            </a:r>
            <a:endParaRPr lang="en-US" sz="2400" b="0" dirty="0">
              <a:solidFill>
                <a:srgbClr val="5E5E5E"/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E488E4-E413-CE44-9932-5EAF71A6A8B0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D81A6-E380-1544-BFF6-35EA51C2CF8D}"/>
              </a:ext>
            </a:extLst>
          </p:cNvPr>
          <p:cNvCxnSpPr>
            <a:cxnSpLocks/>
          </p:cNvCxnSpPr>
          <p:nvPr/>
        </p:nvCxnSpPr>
        <p:spPr>
          <a:xfrm>
            <a:off x="2951271" y="7146744"/>
            <a:ext cx="8073111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72140-5345-8046-9B54-3DB3506F2A5C}"/>
              </a:ext>
            </a:extLst>
          </p:cNvPr>
          <p:cNvGrpSpPr/>
          <p:nvPr/>
        </p:nvGrpSpPr>
        <p:grpSpPr>
          <a:xfrm>
            <a:off x="5707778" y="3476924"/>
            <a:ext cx="2538556" cy="3473445"/>
            <a:chOff x="5169242" y="2928207"/>
            <a:chExt cx="3062335" cy="41901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120F87-7EF5-EF4E-A41D-F4CCF0449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9242" y="2928207"/>
              <a:ext cx="2876036" cy="40563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8B21A3-AFFE-A44D-A855-19D4536ADD88}"/>
                </a:ext>
              </a:extLst>
            </p:cNvPr>
            <p:cNvSpPr/>
            <p:nvPr/>
          </p:nvSpPr>
          <p:spPr>
            <a:xfrm>
              <a:off x="5584169" y="5682347"/>
              <a:ext cx="2349893" cy="6311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800" b="0" dirty="0">
                  <a:solidFill>
                    <a:schemeClr val="tx1"/>
                  </a:solidFill>
                  <a:latin typeface="PF DinText Arabic Medium" panose="02000506020000020004" pitchFamily="2" charset="-78"/>
                  <a:cs typeface="PF DinText Arabic Medium" panose="02000506020000020004" pitchFamily="2" charset="-78"/>
                </a:rPr>
                <a:t>Выпускник</a:t>
              </a:r>
              <a:endParaRPr lang="en-US" sz="28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B04CC43-94AF-D64C-B0D0-1B7C54A333CA}"/>
                </a:ext>
              </a:extLst>
            </p:cNvPr>
            <p:cNvSpPr/>
            <p:nvPr/>
          </p:nvSpPr>
          <p:spPr>
            <a:xfrm>
              <a:off x="5355541" y="6487151"/>
              <a:ext cx="2876036" cy="631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800" b="0" dirty="0">
                  <a:solidFill>
                    <a:schemeClr val="tx1"/>
                  </a:solidFill>
                  <a:latin typeface="PF DinText Arabic Medium" panose="02000506020000020004" pitchFamily="2" charset="-78"/>
                  <a:cs typeface="PF DinText Arabic Medium" panose="02000506020000020004" pitchFamily="2" charset="-78"/>
                </a:rPr>
                <a:t>Профиль</a:t>
              </a:r>
              <a:endParaRPr lang="en-US" sz="2800" b="0" dirty="0">
                <a:solidFill>
                  <a:schemeClr val="tx1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472C3659-848F-0246-8964-97C5BCAAFA3B}"/>
              </a:ext>
            </a:extLst>
          </p:cNvPr>
          <p:cNvSpPr/>
          <p:nvPr/>
        </p:nvSpPr>
        <p:spPr>
          <a:xfrm>
            <a:off x="5661114" y="7602141"/>
            <a:ext cx="2520648" cy="53348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4270A90-F5A4-2B47-B252-75B991C606C6}"/>
              </a:ext>
            </a:extLst>
          </p:cNvPr>
          <p:cNvSpPr/>
          <p:nvPr/>
        </p:nvSpPr>
        <p:spPr>
          <a:xfrm>
            <a:off x="6784281" y="6996253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8523CD-5B02-0F4B-A679-CE01C4794722}"/>
              </a:ext>
            </a:extLst>
          </p:cNvPr>
          <p:cNvCxnSpPr>
            <a:cxnSpLocks/>
          </p:cNvCxnSpPr>
          <p:nvPr/>
        </p:nvCxnSpPr>
        <p:spPr>
          <a:xfrm flipH="1">
            <a:off x="3016379" y="7135953"/>
            <a:ext cx="17089" cy="46618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63BE238-37DA-2440-98CE-B1BEC007A50B}"/>
              </a:ext>
            </a:extLst>
          </p:cNvPr>
          <p:cNvSpPr/>
          <p:nvPr/>
        </p:nvSpPr>
        <p:spPr>
          <a:xfrm>
            <a:off x="1773144" y="7602141"/>
            <a:ext cx="2520648" cy="53348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7B81EF8-E4CA-2C48-B3A4-7CE9D351D13B}"/>
              </a:ext>
            </a:extLst>
          </p:cNvPr>
          <p:cNvSpPr/>
          <p:nvPr/>
        </p:nvSpPr>
        <p:spPr>
          <a:xfrm>
            <a:off x="2896311" y="6996253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0678BB-5CC0-344E-9F1E-5D119A25302F}"/>
              </a:ext>
            </a:extLst>
          </p:cNvPr>
          <p:cNvCxnSpPr>
            <a:cxnSpLocks/>
          </p:cNvCxnSpPr>
          <p:nvPr/>
        </p:nvCxnSpPr>
        <p:spPr>
          <a:xfrm flipH="1">
            <a:off x="10936013" y="7135953"/>
            <a:ext cx="17089" cy="46618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E26E7BFE-8CCE-BA44-99FB-9709291F2D09}"/>
              </a:ext>
            </a:extLst>
          </p:cNvPr>
          <p:cNvSpPr/>
          <p:nvPr/>
        </p:nvSpPr>
        <p:spPr>
          <a:xfrm>
            <a:off x="9692778" y="7602141"/>
            <a:ext cx="2520648" cy="53348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74968A0-2426-E641-9513-10AADFD0AA9F}"/>
              </a:ext>
            </a:extLst>
          </p:cNvPr>
          <p:cNvSpPr/>
          <p:nvPr/>
        </p:nvSpPr>
        <p:spPr>
          <a:xfrm>
            <a:off x="10815945" y="6996253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3BBAB85-F7F7-9148-8FA3-D8A3C741FC29}"/>
              </a:ext>
            </a:extLst>
          </p:cNvPr>
          <p:cNvGrpSpPr/>
          <p:nvPr/>
        </p:nvGrpSpPr>
        <p:grpSpPr>
          <a:xfrm>
            <a:off x="16928034" y="5890412"/>
            <a:ext cx="3009307" cy="3009307"/>
            <a:chOff x="16928034" y="3448842"/>
            <a:chExt cx="3009307" cy="3009307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7187CA5-29DC-354F-ABA7-A20DB55DE55F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B77E83-6031-F648-901B-F66B50056E77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C260979-2FA9-1C42-AE65-E3DE9B97C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3584" y="4027772"/>
              <a:ext cx="2011269" cy="1421692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671DB7A-8A35-784A-85A2-6A84691E71CE}"/>
              </a:ext>
            </a:extLst>
          </p:cNvPr>
          <p:cNvGrpSpPr/>
          <p:nvPr/>
        </p:nvGrpSpPr>
        <p:grpSpPr>
          <a:xfrm>
            <a:off x="16369131" y="5334462"/>
            <a:ext cx="4141369" cy="4086493"/>
            <a:chOff x="16369131" y="5334462"/>
            <a:chExt cx="4141369" cy="4086493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AD341C13-5218-6B41-B4FE-1B9703A9EB1B}"/>
                </a:ext>
              </a:extLst>
            </p:cNvPr>
            <p:cNvSpPr/>
            <p:nvPr/>
          </p:nvSpPr>
          <p:spPr>
            <a:xfrm rot="7513831">
              <a:off x="16439441" y="5348866"/>
              <a:ext cx="3997800" cy="3968991"/>
            </a:xfrm>
            <a:prstGeom prst="arc">
              <a:avLst>
                <a:gd name="adj1" fmla="val 14157227"/>
                <a:gd name="adj2" fmla="val 3138073"/>
              </a:avLst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43EB30A-D377-9044-90C6-3AEE6CA5E951}"/>
                </a:ext>
              </a:extLst>
            </p:cNvPr>
            <p:cNvSpPr/>
            <p:nvPr/>
          </p:nvSpPr>
          <p:spPr>
            <a:xfrm>
              <a:off x="20318831" y="7324286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7602E55-7465-E349-8EB8-39A7D271EE4C}"/>
                </a:ext>
              </a:extLst>
            </p:cNvPr>
            <p:cNvSpPr/>
            <p:nvPr/>
          </p:nvSpPr>
          <p:spPr>
            <a:xfrm>
              <a:off x="19823531" y="8568886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A50BE05-B0FE-2841-AA82-950EF4C4B25D}"/>
                </a:ext>
              </a:extLst>
            </p:cNvPr>
            <p:cNvSpPr/>
            <p:nvPr/>
          </p:nvSpPr>
          <p:spPr>
            <a:xfrm>
              <a:off x="18401131" y="9229286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64FFCAD-187E-9D42-950B-6344D9AE99E9}"/>
                </a:ext>
              </a:extLst>
            </p:cNvPr>
            <p:cNvSpPr/>
            <p:nvPr/>
          </p:nvSpPr>
          <p:spPr>
            <a:xfrm>
              <a:off x="17042231" y="8784786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E38BEF4-BC02-2B4C-9AF8-07675CBD893B}"/>
                </a:ext>
              </a:extLst>
            </p:cNvPr>
            <p:cNvSpPr/>
            <p:nvPr/>
          </p:nvSpPr>
          <p:spPr>
            <a:xfrm>
              <a:off x="16369131" y="7387786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07" name="Arc 106">
            <a:extLst>
              <a:ext uri="{FF2B5EF4-FFF2-40B4-BE49-F238E27FC236}">
                <a16:creationId xmlns:a16="http://schemas.microsoft.com/office/drawing/2014/main" id="{E31F73A7-1514-1740-BB6F-5DE74071C6ED}"/>
              </a:ext>
            </a:extLst>
          </p:cNvPr>
          <p:cNvSpPr/>
          <p:nvPr/>
        </p:nvSpPr>
        <p:spPr>
          <a:xfrm rot="18557874">
            <a:off x="16439441" y="5495877"/>
            <a:ext cx="3997800" cy="3968991"/>
          </a:xfrm>
          <a:prstGeom prst="arc">
            <a:avLst>
              <a:gd name="adj1" fmla="val 16022245"/>
              <a:gd name="adj2" fmla="val 789561"/>
            </a:avLst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054F3F9-6475-CF4A-8D68-EDB58455D048}"/>
              </a:ext>
            </a:extLst>
          </p:cNvPr>
          <p:cNvSpPr/>
          <p:nvPr/>
        </p:nvSpPr>
        <p:spPr>
          <a:xfrm>
            <a:off x="19920625" y="6129667"/>
            <a:ext cx="191669" cy="19166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DA7EB8A-3819-E145-A0DB-3BA7535CB426}"/>
              </a:ext>
            </a:extLst>
          </p:cNvPr>
          <p:cNvSpPr/>
          <p:nvPr/>
        </p:nvSpPr>
        <p:spPr>
          <a:xfrm>
            <a:off x="16764469" y="6129667"/>
            <a:ext cx="191669" cy="19166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606BF862-520B-A642-984F-077C7B8D5D1C}"/>
              </a:ext>
            </a:extLst>
          </p:cNvPr>
          <p:cNvSpPr/>
          <p:nvPr/>
        </p:nvSpPr>
        <p:spPr>
          <a:xfrm>
            <a:off x="18401131" y="5394706"/>
            <a:ext cx="191669" cy="19166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C09BF9C-BBE3-E149-A44F-BF4EDD8A8BD2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118" name="Slide Number Placeholder 1">
            <a:extLst>
              <a:ext uri="{FF2B5EF4-FFF2-40B4-BE49-F238E27FC236}">
                <a16:creationId xmlns:a16="http://schemas.microsoft.com/office/drawing/2014/main" id="{22B8E96C-725C-C64B-98CC-5E3262E781CC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4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86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C459EBC-259D-FF4B-A2E8-03ADE256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1320" y="4166934"/>
            <a:ext cx="7200922" cy="61691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734373-C588-1A46-8EF6-C8A84ECFCC2E}"/>
              </a:ext>
            </a:extLst>
          </p:cNvPr>
          <p:cNvCxnSpPr>
            <a:cxnSpLocks/>
          </p:cNvCxnSpPr>
          <p:nvPr/>
        </p:nvCxnSpPr>
        <p:spPr>
          <a:xfrm>
            <a:off x="3788375" y="8037918"/>
            <a:ext cx="0" cy="431803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149684E-7EDA-3047-8454-DA16FF4C1570}"/>
              </a:ext>
            </a:extLst>
          </p:cNvPr>
          <p:cNvSpPr/>
          <p:nvPr/>
        </p:nvSpPr>
        <p:spPr>
          <a:xfrm>
            <a:off x="6786753" y="8469721"/>
            <a:ext cx="5193030" cy="237555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B9CF290-6EB7-EC4F-9394-36E3B0458004}"/>
              </a:ext>
            </a:extLst>
          </p:cNvPr>
          <p:cNvCxnSpPr>
            <a:cxnSpLocks/>
          </p:cNvCxnSpPr>
          <p:nvPr/>
        </p:nvCxnSpPr>
        <p:spPr>
          <a:xfrm>
            <a:off x="9524156" y="8037918"/>
            <a:ext cx="0" cy="431803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CFC2BD0-33DA-8141-AEC5-1BA00FD13AAC}"/>
              </a:ext>
            </a:extLst>
          </p:cNvPr>
          <p:cNvCxnSpPr>
            <a:cxnSpLocks/>
          </p:cNvCxnSpPr>
          <p:nvPr/>
        </p:nvCxnSpPr>
        <p:spPr>
          <a:xfrm>
            <a:off x="14865083" y="8037918"/>
            <a:ext cx="0" cy="431803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542BB62-D180-234D-907F-13700C01999A}"/>
              </a:ext>
            </a:extLst>
          </p:cNvPr>
          <p:cNvSpPr/>
          <p:nvPr/>
        </p:nvSpPr>
        <p:spPr>
          <a:xfrm>
            <a:off x="17889391" y="8469721"/>
            <a:ext cx="5382741" cy="237555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بادرة &quot;المدرسة الإماراتية&quot; ترتكز على إحداث تحول جذري في مقومات وشكل التعليم في الدولة">
            <a:extLst>
              <a:ext uri="{FF2B5EF4-FFF2-40B4-BE49-F238E27FC236}">
                <a16:creationId xmlns:a16="http://schemas.microsoft.com/office/drawing/2014/main" id="{67D720E7-1203-CA46-A264-5E820D93A445}"/>
              </a:ext>
            </a:extLst>
          </p:cNvPr>
          <p:cNvSpPr txBox="1"/>
          <p:nvPr/>
        </p:nvSpPr>
        <p:spPr>
          <a:xfrm>
            <a:off x="16802714" y="4203121"/>
            <a:ext cx="51930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4500">
                <a:solidFill>
                  <a:srgbClr val="B5985C"/>
                </a:solidFill>
              </a:defRPr>
            </a:lvl1pPr>
          </a:lstStyle>
          <a:p>
            <a:pPr rtl="0"/>
            <a:r>
              <a:rPr lang="ru-RU" sz="3200" dirty="0">
                <a:latin typeface="PF DinText Arabic" panose="02000506020000020004" pitchFamily="2" charset="-78"/>
                <a:cs typeface="PF DinText Arabic" panose="02000506020000020004" pitchFamily="2" charset="-78"/>
              </a:rPr>
              <a:t>Эмиратская школа</a:t>
            </a:r>
            <a:endParaRPr lang="en-US" sz="3200" dirty="0"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28C4973-5606-7248-9A1B-0285D854E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30" y="3491284"/>
            <a:ext cx="6151340" cy="416718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CE9DA6-0970-0342-9866-A3010B400973}"/>
              </a:ext>
            </a:extLst>
          </p:cNvPr>
          <p:cNvCxnSpPr>
            <a:cxnSpLocks/>
            <a:stCxn id="43" idx="6"/>
            <a:endCxn id="42" idx="2"/>
          </p:cNvCxnSpPr>
          <p:nvPr/>
        </p:nvCxnSpPr>
        <p:spPr>
          <a:xfrm>
            <a:off x="3933690" y="8030918"/>
            <a:ext cx="164915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DDFB97F-746D-AE46-A915-C4AF9B4D0FB2}"/>
              </a:ext>
            </a:extLst>
          </p:cNvPr>
          <p:cNvSpPr/>
          <p:nvPr/>
        </p:nvSpPr>
        <p:spPr>
          <a:xfrm>
            <a:off x="12312060" y="8469721"/>
            <a:ext cx="5193030" cy="237555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EC6FAD3-DDC8-984A-B4A1-B0973C1A9E1C}"/>
              </a:ext>
            </a:extLst>
          </p:cNvPr>
          <p:cNvSpPr/>
          <p:nvPr/>
        </p:nvSpPr>
        <p:spPr>
          <a:xfrm>
            <a:off x="9369290" y="7891218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مواصفات قياسية عالمية المستوى"/>
          <p:cNvSpPr txBox="1"/>
          <p:nvPr/>
        </p:nvSpPr>
        <p:spPr>
          <a:xfrm>
            <a:off x="13156644" y="8739079"/>
            <a:ext cx="3665946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defTabSz="1828800" rtl="1">
              <a:lnSpc>
                <a:spcPct val="100000"/>
              </a:lnSpc>
              <a:defRPr sz="3000">
                <a:solidFill>
                  <a:srgbClr val="5E5E5E"/>
                </a:solidFill>
              </a:defRPr>
            </a:lvl1pPr>
          </a:lstStyle>
          <a:p>
            <a:pPr algn="l" rtl="0"/>
            <a:r>
              <a:rPr lang="ru-RU" sz="28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Стандарты в соответствии с международными уровнями</a:t>
            </a:r>
            <a:endParaRPr sz="28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56" name="الاستناد إلى مناهج علمية حديثة ومطورة تهدف لإكساب الطلبة مهارات التفكير العليا"/>
          <p:cNvSpPr txBox="1"/>
          <p:nvPr/>
        </p:nvSpPr>
        <p:spPr>
          <a:xfrm>
            <a:off x="1657418" y="8540440"/>
            <a:ext cx="4388027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defTabSz="1828800" rtl="1">
              <a:lnSpc>
                <a:spcPct val="100000"/>
              </a:lnSpc>
              <a:defRPr sz="3000">
                <a:solidFill>
                  <a:srgbClr val="5E5E5E"/>
                </a:solidFill>
              </a:defRPr>
            </a:lvl1pPr>
          </a:lstStyle>
          <a:p>
            <a:pPr algn="l" rtl="0"/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 основе современного и разработанного учебного плана, направленного на оказание помощи учащимся в приобретении навыков мышления высшего порядка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57" name="تعزيز كفاءة وفعالية عمليات التعليم والتعلم والتقييم"/>
          <p:cNvSpPr txBox="1"/>
          <p:nvPr/>
        </p:nvSpPr>
        <p:spPr>
          <a:xfrm>
            <a:off x="7260005" y="8574454"/>
            <a:ext cx="4575739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defTabSz="1828800" rtl="1">
              <a:lnSpc>
                <a:spcPct val="100000"/>
              </a:lnSpc>
              <a:defRPr sz="3000">
                <a:solidFill>
                  <a:srgbClr val="5E5E5E"/>
                </a:solidFill>
              </a:defRPr>
            </a:lvl1pPr>
          </a:lstStyle>
          <a:p>
            <a:pPr algn="l" rtl="0"/>
            <a:r>
              <a:rPr lang="ru-RU" sz="28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Повышение эффективности и результативности преподавания, обучения и оценки</a:t>
            </a:r>
            <a:endParaRPr sz="28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58" name="تطوير قدرة الخريجين للمنافسة في سوق العمل في القطاعين العام والخاص ومواكبة تغيرات سوق العمل العالمي"/>
          <p:cNvSpPr txBox="1"/>
          <p:nvPr/>
        </p:nvSpPr>
        <p:spPr>
          <a:xfrm>
            <a:off x="18009965" y="8528864"/>
            <a:ext cx="5303727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828800">
              <a:lnSpc>
                <a:spcPct val="100000"/>
              </a:lnSpc>
              <a:defRPr sz="3000">
                <a:solidFill>
                  <a:srgbClr val="5E5E5E"/>
                </a:solidFill>
              </a:defRPr>
            </a:lvl1pPr>
          </a:lstStyle>
          <a:p>
            <a:r>
              <a:rPr lang="ru-RU" sz="2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Развитие способности выпускников вузов конкурировать на рынке труда в государственном и частном секторах и справляться с изменениями на мировом рынке труда</a:t>
            </a:r>
            <a:endParaRPr sz="2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46" y="3084714"/>
            <a:ext cx="76350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defRPr/>
            </a:pPr>
            <a:r>
              <a:rPr lang="ru-RU" sz="3200" dirty="0">
                <a:solidFill>
                  <a:schemeClr val="accent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Эмиратская школа: комплексная система развития, охватывающая все аспекты системы общего образования, включая уровни образования, учебные маршруты, учебную программу, оценку, преподавание, интеллектуальное обучение, мероприятия на свежем воздухе, качество и контроль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.</a:t>
            </a:r>
            <a:endParaRPr lang="ar-AE" sz="3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2D6B8E-C163-BA4F-8C38-C9CD743930E7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822F649-AA1F-B84C-B0FE-F5889E143013}"/>
              </a:ext>
            </a:extLst>
          </p:cNvPr>
          <p:cNvCxnSpPr>
            <a:cxnSpLocks/>
          </p:cNvCxnSpPr>
          <p:nvPr/>
        </p:nvCxnSpPr>
        <p:spPr>
          <a:xfrm>
            <a:off x="20580083" y="8037918"/>
            <a:ext cx="0" cy="431803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00D4B6-80BB-EB4A-AC1A-83C85537064B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C8F6A65-D34A-8D44-B948-479A3D256735}"/>
              </a:ext>
            </a:extLst>
          </p:cNvPr>
          <p:cNvSpPr/>
          <p:nvPr/>
        </p:nvSpPr>
        <p:spPr>
          <a:xfrm>
            <a:off x="1220438" y="8469721"/>
            <a:ext cx="5193030" cy="237555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D58731-8C7B-B249-A9AC-4B2BCB64FE3C}"/>
              </a:ext>
            </a:extLst>
          </p:cNvPr>
          <p:cNvSpPr/>
          <p:nvPr/>
        </p:nvSpPr>
        <p:spPr>
          <a:xfrm>
            <a:off x="14710217" y="7891218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927F10-6B5A-E048-866C-B71C27AC26ED}"/>
              </a:ext>
            </a:extLst>
          </p:cNvPr>
          <p:cNvSpPr/>
          <p:nvPr/>
        </p:nvSpPr>
        <p:spPr>
          <a:xfrm>
            <a:off x="20425217" y="7891218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3DA18CD-BC1E-D94F-849D-9E23E5A2D044}"/>
              </a:ext>
            </a:extLst>
          </p:cNvPr>
          <p:cNvSpPr/>
          <p:nvPr/>
        </p:nvSpPr>
        <p:spPr>
          <a:xfrm>
            <a:off x="3654290" y="7891218"/>
            <a:ext cx="279400" cy="279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مبادرة &quot;المدرسة الإماراتية&quot; ترتكز على إحداث تحول جذري في مقومات وشكل التعليم في الدولة">
            <a:extLst>
              <a:ext uri="{FF2B5EF4-FFF2-40B4-BE49-F238E27FC236}">
                <a16:creationId xmlns:a16="http://schemas.microsoft.com/office/drawing/2014/main" id="{B73AFE85-FBB2-D949-9053-8ED935905D3D}"/>
              </a:ext>
            </a:extLst>
          </p:cNvPr>
          <p:cNvSpPr txBox="1"/>
          <p:nvPr/>
        </p:nvSpPr>
        <p:spPr>
          <a:xfrm>
            <a:off x="16323559" y="4824119"/>
            <a:ext cx="6151339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1828800" rtl="1">
              <a:lnSpc>
                <a:spcPct val="100000"/>
              </a:lnSpc>
              <a:defRPr sz="4500">
                <a:solidFill>
                  <a:srgbClr val="B5985C"/>
                </a:solidFill>
              </a:defRPr>
            </a:lvl1pPr>
          </a:lstStyle>
          <a:p>
            <a:pPr rtl="0"/>
            <a:r>
              <a:rPr lang="ru-RU" sz="3200" dirty="0">
                <a:latin typeface="PF DinText Arabic" panose="02000506020000020004" pitchFamily="2" charset="-78"/>
                <a:cs typeface="PF DinText Arabic" panose="02000506020000020004" pitchFamily="2" charset="-78"/>
              </a:rPr>
              <a:t>будет продолжать развиваться и трансформироваться в целях обеспечения наилучшей формы образования в стране</a:t>
            </a:r>
            <a:r>
              <a:rPr lang="en-US" sz="3200" dirty="0">
                <a:latin typeface="PF DinText Arabic" panose="02000506020000020004" pitchFamily="2" charset="-78"/>
                <a:cs typeface="PF DinText Arabic" panose="02000506020000020004" pitchFamily="2" charset="-78"/>
              </a:rPr>
              <a:t>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322711-724A-A247-AEA0-3C3D04F88AD2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55" name="Slide Number Placeholder 1">
            <a:extLst>
              <a:ext uri="{FF2B5EF4-FFF2-40B4-BE49-F238E27FC236}">
                <a16:creationId xmlns:a16="http://schemas.microsoft.com/office/drawing/2014/main" id="{368722B9-40C3-6548-AF27-C959CDE0A781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5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87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8D7A69F-5851-B44B-B757-7F4608891805}"/>
              </a:ext>
            </a:extLst>
          </p:cNvPr>
          <p:cNvSpPr/>
          <p:nvPr/>
        </p:nvSpPr>
        <p:spPr>
          <a:xfrm rot="10800000">
            <a:off x="16199837" y="1552661"/>
            <a:ext cx="1081667" cy="968837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>
            <a:outerShdw blurRad="279400" dist="508000" dir="3480000" sx="85000" sy="85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18ADC2-8621-9348-802D-48F97B1E1CEF}"/>
              </a:ext>
            </a:extLst>
          </p:cNvPr>
          <p:cNvGrpSpPr/>
          <p:nvPr/>
        </p:nvGrpSpPr>
        <p:grpSpPr>
          <a:xfrm>
            <a:off x="17281505" y="1512492"/>
            <a:ext cx="6772332" cy="9768721"/>
            <a:chOff x="17014656" y="1512492"/>
            <a:chExt cx="7004413" cy="97687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916B0FC-A15B-0B48-9BDB-3B3DCFE0AE94}"/>
                </a:ext>
              </a:extLst>
            </p:cNvPr>
            <p:cNvSpPr/>
            <p:nvPr/>
          </p:nvSpPr>
          <p:spPr>
            <a:xfrm>
              <a:off x="17014656" y="1552663"/>
              <a:ext cx="6545705" cy="513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8F3D7-493F-A24C-AF94-964AAD68F0FC}"/>
                </a:ext>
              </a:extLst>
            </p:cNvPr>
            <p:cNvSpPr/>
            <p:nvPr/>
          </p:nvSpPr>
          <p:spPr>
            <a:xfrm>
              <a:off x="17202438" y="1512492"/>
              <a:ext cx="6816631" cy="393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05000"/>
                </a:lnSpc>
                <a:spcAft>
                  <a:spcPts val="1600"/>
                </a:spcAft>
              </a:pPr>
              <a:r>
                <a:rPr lang="ru-RU" sz="2000" b="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Информационные технологии и ИИ</a:t>
              </a:r>
              <a:endParaRPr lang="en-US" sz="2000" b="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C78E6D6-75B4-5E49-90B6-5C5FA903FB62}"/>
                </a:ext>
              </a:extLst>
            </p:cNvPr>
            <p:cNvSpPr/>
            <p:nvPr/>
          </p:nvSpPr>
          <p:spPr>
            <a:xfrm>
              <a:off x="17014657" y="4835381"/>
              <a:ext cx="6545705" cy="513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9EB1D85-8654-4C40-80A6-FB13F0DD29D4}"/>
                </a:ext>
              </a:extLst>
            </p:cNvPr>
            <p:cNvSpPr/>
            <p:nvPr/>
          </p:nvSpPr>
          <p:spPr>
            <a:xfrm>
              <a:off x="17202439" y="4795210"/>
              <a:ext cx="6324559" cy="543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05000"/>
                </a:lnSpc>
                <a:spcAft>
                  <a:spcPts val="1600"/>
                </a:spcAft>
              </a:pPr>
              <a:r>
                <a:rPr lang="ru-RU" sz="3000" b="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Лечебное дело</a:t>
              </a:r>
              <a:endParaRPr lang="en-US" sz="3000" b="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8B6E763-940C-D941-9086-5119773F499E}"/>
                </a:ext>
              </a:extLst>
            </p:cNvPr>
            <p:cNvSpPr/>
            <p:nvPr/>
          </p:nvSpPr>
          <p:spPr>
            <a:xfrm>
              <a:off x="17120767" y="8145065"/>
              <a:ext cx="6545705" cy="513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A3E2DA9-DCD8-9F42-9A73-50008D7549E2}"/>
                </a:ext>
              </a:extLst>
            </p:cNvPr>
            <p:cNvSpPr/>
            <p:nvPr/>
          </p:nvSpPr>
          <p:spPr>
            <a:xfrm>
              <a:off x="17202439" y="8145065"/>
              <a:ext cx="6324559" cy="4532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05000"/>
                </a:lnSpc>
                <a:spcAft>
                  <a:spcPts val="1600"/>
                </a:spcAft>
              </a:pPr>
              <a:r>
                <a:rPr lang="ru-RU" sz="2400" b="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Академия творческих искусств-музыка</a:t>
              </a:r>
              <a:endParaRPr lang="en-US" sz="2400" b="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F7ACD4-6F74-9E4F-BB71-E776931CEE75}"/>
                </a:ext>
              </a:extLst>
            </p:cNvPr>
            <p:cNvSpPr txBox="1"/>
            <p:nvPr/>
          </p:nvSpPr>
          <p:spPr>
            <a:xfrm>
              <a:off x="17024688" y="2137366"/>
              <a:ext cx="6816631" cy="2811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200" b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Основы проектирования программного обеспечения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200" b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Применение искусственного интеллекта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200" b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Взаимодействие человека и компьютера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200" b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Технологии Больших Данных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200" b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Программирование для искусственного интеллекта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200" b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Прототипирование и управление проектами</a:t>
              </a:r>
              <a:endParaRPr lang="en-US" sz="2200" b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20FD40-0E46-5249-9A30-B265F59E7994}"/>
                </a:ext>
              </a:extLst>
            </p:cNvPr>
            <p:cNvSpPr txBox="1"/>
            <p:nvPr/>
          </p:nvSpPr>
          <p:spPr>
            <a:xfrm>
              <a:off x="17120767" y="5463264"/>
              <a:ext cx="6218901" cy="2503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Равенство и разнообразие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Здоровье и безопасность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Анатомия и физиология человека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Физиологическое нарушение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Здравоохранение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 Социология и психология</a:t>
              </a:r>
              <a:endParaRPr lang="en-US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461DD9F-59FF-6E4A-885C-6DA78E1A65C5}"/>
                </a:ext>
              </a:extLst>
            </p:cNvPr>
            <p:cNvSpPr txBox="1"/>
            <p:nvPr/>
          </p:nvSpPr>
          <p:spPr>
            <a:xfrm>
              <a:off x="17120767" y="8777964"/>
              <a:ext cx="6218901" cy="2503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Теория музыки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Вокальные данные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Методы классической музыки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Современная музыка 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Графическая музыка</a:t>
              </a:r>
            </a:p>
            <a:p>
              <a:pPr marL="457200" indent="-457200" fontAlgn="ctr" hangingPunct="1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ru-RU" sz="2600" b="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Цифровая музыка</a:t>
              </a:r>
              <a:endParaRPr lang="en-US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671C599-9731-C044-8235-53647DF11BC3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itle 1"/>
          <p:cNvSpPr txBox="1">
            <a:spLocks/>
          </p:cNvSpPr>
          <p:nvPr/>
        </p:nvSpPr>
        <p:spPr>
          <a:xfrm>
            <a:off x="965151" y="2931515"/>
            <a:ext cx="6678295" cy="7566745"/>
          </a:xfrm>
          <a:prstGeom prst="rect">
            <a:avLst/>
          </a:prstGeom>
        </p:spPr>
        <p:txBody>
          <a:bodyPr vert="horz" lIns="217700" tIns="108850" rIns="217700" bIns="108850" rtlCol="0" anchor="ctr">
            <a:no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Чаяния страны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Национальная идентичность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Экономика знаний и потребности рынка труда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Навыки 21-го века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Интегративная учебная программа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Потоковый подход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Учащийся как центр образовательного процесса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Глубокие научные знания и навыки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Ресурсы и учебные решения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Умное обучение</a:t>
            </a:r>
          </a:p>
          <a:p>
            <a:pPr marL="457200" indent="-457200" algn="l">
              <a:lnSpc>
                <a:spcPct val="10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Оценка для информирования преподавания и обучения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8865F9-8577-0B41-A0CD-F93BBD7F6B4A}"/>
              </a:ext>
            </a:extLst>
          </p:cNvPr>
          <p:cNvSpPr/>
          <p:nvPr/>
        </p:nvSpPr>
        <p:spPr>
          <a:xfrm rot="16200000">
            <a:off x="11822877" y="6093772"/>
            <a:ext cx="9728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ct val="100000"/>
              </a:lnSpc>
            </a:pPr>
            <a:r>
              <a:rPr lang="ru-RU" sz="3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Примеры специализированных предметов</a:t>
            </a:r>
            <a:endParaRPr lang="en-US" sz="36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760FFF0-06EC-7D4D-809B-4350093E782A}"/>
              </a:ext>
            </a:extLst>
          </p:cNvPr>
          <p:cNvSpPr txBox="1">
            <a:spLocks/>
          </p:cNvSpPr>
          <p:nvPr/>
        </p:nvSpPr>
        <p:spPr>
          <a:xfrm>
            <a:off x="9746435" y="2531965"/>
            <a:ext cx="5838165" cy="7769943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217700" tIns="108850" rIns="217700" bIns="108850" rtlCol="0" anchor="ctr">
            <a:noAutofit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Исламское образование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Арабский язык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Общественные науки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Английский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Математика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Медицинская наука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Статистика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Драма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Китайский язык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Французский язык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Информатика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Физическое и медицинское просвещение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Единоборства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Нравственное воспитание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Креативный дизайн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Инновации &amp; дизайн и технологии</a:t>
            </a:r>
          </a:p>
          <a:p>
            <a:pPr marL="457200" indent="-457200" algn="l" font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6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Бизнес- исследования</a:t>
            </a:r>
            <a:endParaRPr lang="en-US" sz="26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906EDB7-5087-F845-948A-482D1AEE4A0C}"/>
              </a:ext>
            </a:extLst>
          </p:cNvPr>
          <p:cNvSpPr/>
          <p:nvPr/>
        </p:nvSpPr>
        <p:spPr>
          <a:xfrm rot="10800000">
            <a:off x="8724693" y="2531965"/>
            <a:ext cx="1081668" cy="776994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>
            <a:outerShdw blurRad="279400" dist="508000" dir="3480000" sx="85000" sy="85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93D94F9-A9E8-DB44-842B-387104892F15}"/>
              </a:ext>
            </a:extLst>
          </p:cNvPr>
          <p:cNvSpPr/>
          <p:nvPr/>
        </p:nvSpPr>
        <p:spPr>
          <a:xfrm rot="16200000">
            <a:off x="5820498" y="6038438"/>
            <a:ext cx="6900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ct val="100000"/>
              </a:lnSpc>
            </a:pPr>
            <a:r>
              <a:rPr lang="ru-RU" sz="4400" b="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Основные предметы</a:t>
            </a:r>
            <a:endParaRPr lang="en-US" sz="44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FEAC25-25D3-DC4D-A42D-3CC479489B47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423F51D1-CECD-8247-B4F7-A41243B90A7A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6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2D6B8E-C163-BA4F-8C38-C9CD743930E7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25345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18855EC8-F9A3-C949-9295-96D2FC0ADE9F}"/>
              </a:ext>
            </a:extLst>
          </p:cNvPr>
          <p:cNvSpPr/>
          <p:nvPr/>
        </p:nvSpPr>
        <p:spPr>
          <a:xfrm rot="10800000">
            <a:off x="20764109" y="2670714"/>
            <a:ext cx="1336960" cy="5410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79400" dist="508000" dir="6240000" sx="85000" sy="85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0A9E3AD-1694-48FB-991E-89A01DA30685}"/>
              </a:ext>
            </a:extLst>
          </p:cNvPr>
          <p:cNvSpPr/>
          <p:nvPr/>
        </p:nvSpPr>
        <p:spPr>
          <a:xfrm>
            <a:off x="14653084" y="4974609"/>
            <a:ext cx="6248836" cy="24251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57250" hangingPunct="1">
              <a:lnSpc>
                <a:spcPct val="100000"/>
              </a:lnSpc>
              <a:defRPr/>
            </a:pPr>
            <a:endParaRPr lang="ar-AE" sz="1800" b="0" kern="120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E7D253F-3159-4963-AA0D-9EF0524A5EA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913276" y="4859125"/>
            <a:ext cx="5314189" cy="9869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rtl="1" hangingPunct="1">
              <a:lnSpc>
                <a:spcPct val="100000"/>
              </a:lnSpc>
            </a:pPr>
            <a:r>
              <a:rPr lang="ru-RU" sz="3600" b="0" kern="120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ea typeface="+mn-ea"/>
                <a:cs typeface="PF DinText Arabic Medium" panose="02000506020000020004" pitchFamily="2" charset="-78"/>
              </a:rPr>
              <a:t>Навыки и особенности выпускника эмиратской школы</a:t>
            </a:r>
            <a:endParaRPr lang="en-US" sz="3600" b="0" kern="120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ea typeface="+mn-ea"/>
              <a:cs typeface="PF DinText Arabic Medium" panose="02000506020000020004" pitchFamily="2" charset="-78"/>
            </a:endParaRPr>
          </a:p>
        </p:txBody>
      </p:sp>
      <p:sp>
        <p:nvSpPr>
          <p:cNvPr id="4" name="AutoShape 2" descr="Image result for world skills 2019"/>
          <p:cNvSpPr>
            <a:spLocks noChangeAspect="1" noChangeArrowheads="1"/>
          </p:cNvSpPr>
          <p:nvPr/>
        </p:nvSpPr>
        <p:spPr bwMode="auto">
          <a:xfrm>
            <a:off x="155574" y="-144463"/>
            <a:ext cx="2072371" cy="20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42" y="2984973"/>
            <a:ext cx="5328158" cy="377161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53DE09CD-334A-439E-BFB4-4A9DB26A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607" y="4636146"/>
            <a:ext cx="2813487" cy="528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ar-AE" sz="4800" b="0" kern="1200" dirty="0">
                <a:solidFill>
                  <a:srgbClr val="5E5E5E">
                    <a:lumMod val="10000"/>
                  </a:srgb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سفراؤنا</a:t>
            </a:r>
            <a:endParaRPr lang="en-GB" sz="4800" b="0" kern="1200" dirty="0">
              <a:solidFill>
                <a:srgbClr val="5E5E5E">
                  <a:lumMod val="10000"/>
                </a:srgb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2A1A9B2-F122-1940-B008-8AD792A78494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F54C6D46-655D-D248-B683-118A80040B03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Школа-Внеклассная Деятельность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D37EAA2-C734-3B44-9903-AD9B46F6D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510" y="2501864"/>
            <a:ext cx="6347550" cy="6139812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11E96CA-7C74-4140-8762-87EE68F46CA3}"/>
              </a:ext>
            </a:extLst>
          </p:cNvPr>
          <p:cNvSpPr/>
          <p:nvPr/>
        </p:nvSpPr>
        <p:spPr>
          <a:xfrm>
            <a:off x="11542148" y="2918994"/>
            <a:ext cx="2200301" cy="158520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57250" hangingPunct="1">
              <a:lnSpc>
                <a:spcPct val="100000"/>
              </a:lnSpc>
              <a:defRPr/>
            </a:pPr>
            <a:r>
              <a:rPr lang="ru-RU" sz="20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+mn-ea"/>
                <a:cs typeface="PF DinText Arabic" panose="02000506020000020004" pitchFamily="2" charset="-78"/>
              </a:rPr>
              <a:t>Система измерения и руководства деятельностью в каждой школе</a:t>
            </a:r>
            <a:endParaRPr lang="ar-AE" sz="20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ea typeface="+mn-ea"/>
              <a:cs typeface="PF DinText Arabic" panose="02000506020000020004" pitchFamily="2" charset="-78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1866976-6288-4CCC-80E8-EF4289CFC2DA}"/>
              </a:ext>
            </a:extLst>
          </p:cNvPr>
          <p:cNvSpPr/>
          <p:nvPr/>
        </p:nvSpPr>
        <p:spPr>
          <a:xfrm>
            <a:off x="11861723" y="5028678"/>
            <a:ext cx="19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 hangingPunct="1">
              <a:lnSpc>
                <a:spcPct val="100000"/>
              </a:lnSpc>
              <a:defRPr/>
            </a:pPr>
            <a:r>
              <a: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+mn-ea"/>
                <a:cs typeface="PF DinText Arabic" panose="02000506020000020004" pitchFamily="2" charset="-78"/>
              </a:rPr>
              <a:t>360</a:t>
            </a:r>
            <a:r>
              <a:rPr lang="en-US" sz="2400" b="0" kern="1200" baseline="300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+mn-ea"/>
                <a:cs typeface="PF DinText Arabic" panose="02000506020000020004" pitchFamily="2" charset="-78"/>
              </a:rPr>
              <a:t>o</a:t>
            </a:r>
            <a:r>
              <a:rPr lang="en-US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+mn-ea"/>
                <a:cs typeface="PF DinText Arabic" panose="02000506020000020004" pitchFamily="2" charset="-78"/>
              </a:rPr>
              <a:t> </a:t>
            </a:r>
          </a:p>
          <a:p>
            <a:pPr algn="ctr" defTabSz="857250" hangingPunct="1">
              <a:lnSpc>
                <a:spcPct val="10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+mn-ea"/>
                <a:cs typeface="PF DinText Arabic" panose="02000506020000020004" pitchFamily="2" charset="-78"/>
              </a:rPr>
              <a:t>Оценивание</a:t>
            </a:r>
            <a:endParaRPr lang="ar-AE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ea typeface="+mn-ea"/>
              <a:cs typeface="PF DinText Arabic" panose="02000506020000020004" pitchFamily="2" charset="-78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A47EEA-96EE-45A9-8FD9-80E6F416FA2A}"/>
              </a:ext>
            </a:extLst>
          </p:cNvPr>
          <p:cNvSpPr/>
          <p:nvPr/>
        </p:nvSpPr>
        <p:spPr>
          <a:xfrm>
            <a:off x="10828200" y="6346221"/>
            <a:ext cx="3393823" cy="15758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57250" hangingPunct="1">
              <a:lnSpc>
                <a:spcPct val="10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ea typeface="+mn-ea"/>
                <a:cs typeface="PF DinText Arabic" panose="02000506020000020004" pitchFamily="2" charset="-78"/>
              </a:rPr>
              <a:t>Система измерения и руководства участием учащихся в мероприятиях</a:t>
            </a:r>
            <a:endParaRPr lang="ar-SA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ea typeface="+mn-ea"/>
              <a:cs typeface="PF DinText Arabic" panose="02000506020000020004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D8912E-6BC3-3B4F-BD19-7158E59FFAD9}"/>
              </a:ext>
            </a:extLst>
          </p:cNvPr>
          <p:cNvGrpSpPr/>
          <p:nvPr/>
        </p:nvGrpSpPr>
        <p:grpSpPr>
          <a:xfrm rot="15409370">
            <a:off x="14096837" y="2374017"/>
            <a:ext cx="6536487" cy="6500482"/>
            <a:chOff x="14331456" y="6458719"/>
            <a:chExt cx="6186266" cy="6523151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D5EB1D-0E08-9945-9B70-6AA6B17311DE}"/>
                </a:ext>
              </a:extLst>
            </p:cNvPr>
            <p:cNvSpPr/>
            <p:nvPr/>
          </p:nvSpPr>
          <p:spPr>
            <a:xfrm rot="20064195">
              <a:off x="14331456" y="6458719"/>
              <a:ext cx="6186266" cy="6523151"/>
            </a:xfrm>
            <a:prstGeom prst="arc">
              <a:avLst>
                <a:gd name="adj1" fmla="val 16672692"/>
                <a:gd name="adj2" fmla="val 21120647"/>
              </a:avLst>
            </a:prstGeom>
            <a:noFill/>
            <a:ln w="12700" cap="flat">
              <a:solidFill>
                <a:schemeClr val="bg1">
                  <a:lumMod val="5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DA05D1B-6698-2741-A72E-E397BC1746A0}"/>
                </a:ext>
              </a:extLst>
            </p:cNvPr>
            <p:cNvSpPr/>
            <p:nvPr/>
          </p:nvSpPr>
          <p:spPr>
            <a:xfrm>
              <a:off x="19899142" y="7767912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A3631D4-7802-F74B-AB59-FAF53A7CEB84}"/>
                </a:ext>
              </a:extLst>
            </p:cNvPr>
            <p:cNvSpPr/>
            <p:nvPr/>
          </p:nvSpPr>
          <p:spPr>
            <a:xfrm>
              <a:off x="16424697" y="6487645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37319D-A54F-8440-B4F5-EDB7D154ED34}"/>
                </a:ext>
              </a:extLst>
            </p:cNvPr>
            <p:cNvSpPr/>
            <p:nvPr/>
          </p:nvSpPr>
          <p:spPr>
            <a:xfrm>
              <a:off x="18424615" y="6576846"/>
              <a:ext cx="191669" cy="1916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824" y="3936537"/>
            <a:ext cx="3938692" cy="1965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7826E2-9F1D-264B-8FB3-2426A871270F}"/>
              </a:ext>
            </a:extLst>
          </p:cNvPr>
          <p:cNvGrpSpPr/>
          <p:nvPr/>
        </p:nvGrpSpPr>
        <p:grpSpPr>
          <a:xfrm>
            <a:off x="12443013" y="8773115"/>
            <a:ext cx="3159859" cy="2510166"/>
            <a:chOff x="12500000" y="8799318"/>
            <a:chExt cx="2724393" cy="247128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08EFB01-0D15-DA4D-9D19-18ADC1335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27152" y="8799318"/>
              <a:ext cx="2697241" cy="6824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 rtl="1" hangingPunct="1">
                <a:lnSpc>
                  <a:spcPct val="100000"/>
                </a:lnSpc>
                <a:defRPr/>
              </a:pPr>
              <a:r>
                <a:rPr lang="ru-RU" sz="2800" b="0" kern="120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Участие</a:t>
              </a:r>
              <a:endParaRPr lang="ar-AE" sz="2800" b="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F2708C-0071-364B-AB92-C9DDD6468374}"/>
                </a:ext>
              </a:extLst>
            </p:cNvPr>
            <p:cNvSpPr/>
            <p:nvPr/>
          </p:nvSpPr>
          <p:spPr>
            <a:xfrm>
              <a:off x="12527152" y="8804546"/>
              <a:ext cx="2675192" cy="2466055"/>
            </a:xfrm>
            <a:prstGeom prst="rect">
              <a:avLst/>
            </a:prstGeom>
            <a:noFill/>
            <a:ln w="3175" cap="flat">
              <a:solidFill>
                <a:schemeClr val="accent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825500" hangingPunct="1">
                <a:lnSpc>
                  <a:spcPct val="100000"/>
                </a:lnSpc>
                <a:defRPr/>
              </a:pPr>
              <a:endParaRPr lang="en-US" sz="3200" b="0" kern="1200">
                <a:solidFill>
                  <a:srgbClr val="FFFFFF"/>
                </a:solidFill>
                <a:latin typeface="Calibri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A0ADFF8-31F9-8142-836D-8770EF5CA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00000" y="9690831"/>
              <a:ext cx="2519403" cy="127083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857250" hangingPunct="1">
                <a:lnSpc>
                  <a:spcPct val="100000"/>
                </a:lnSpc>
                <a:defRPr/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Количество и вид деятельности, доступной в школе</a:t>
              </a:r>
              <a:endParaRPr lang="ar-SA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3093CD-8277-B741-8C17-FFF8D844048F}"/>
              </a:ext>
            </a:extLst>
          </p:cNvPr>
          <p:cNvGrpSpPr/>
          <p:nvPr/>
        </p:nvGrpSpPr>
        <p:grpSpPr>
          <a:xfrm>
            <a:off x="15936866" y="8790573"/>
            <a:ext cx="2907505" cy="2842510"/>
            <a:chOff x="15458673" y="8799318"/>
            <a:chExt cx="2907505" cy="284251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7C8FC78-4C05-FF41-A04A-8183BC420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8673" y="9247690"/>
              <a:ext cx="2907505" cy="239413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857250" hangingPunct="1">
                <a:lnSpc>
                  <a:spcPct val="100000"/>
                </a:lnSpc>
                <a:defRPr/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Среднее достижение учащихся по каждому курсу</a:t>
              </a:r>
              <a:endParaRPr lang="ar-AE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B4D475-5D9C-6A44-831E-DCE362263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68937" y="8799318"/>
              <a:ext cx="2697241" cy="6824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 rtl="1" hangingPunct="1">
                <a:lnSpc>
                  <a:spcPct val="100000"/>
                </a:lnSpc>
                <a:defRPr/>
              </a:pPr>
              <a:r>
                <a:rPr lang="ru-RU" sz="2800" b="0" kern="120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Влияние</a:t>
              </a:r>
              <a:endParaRPr lang="ar-AE" sz="2800" b="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9C2531D-E185-274F-B3B8-FB178446FD69}"/>
                </a:ext>
              </a:extLst>
            </p:cNvPr>
            <p:cNvSpPr/>
            <p:nvPr/>
          </p:nvSpPr>
          <p:spPr>
            <a:xfrm>
              <a:off x="15668937" y="8804546"/>
              <a:ext cx="2675192" cy="2466055"/>
            </a:xfrm>
            <a:prstGeom prst="rect">
              <a:avLst/>
            </a:prstGeom>
            <a:noFill/>
            <a:ln w="3175" cap="flat">
              <a:solidFill>
                <a:schemeClr val="accent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825500" hangingPunct="1">
                <a:lnSpc>
                  <a:spcPct val="100000"/>
                </a:lnSpc>
                <a:defRPr/>
              </a:pPr>
              <a:endParaRPr lang="en-US" sz="3200" b="0" kern="1200">
                <a:solidFill>
                  <a:srgbClr val="FFFFFF"/>
                </a:solidFill>
                <a:latin typeface="Calibri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E0A62B-5B5F-0A43-8987-1D5BCEC18817}"/>
              </a:ext>
            </a:extLst>
          </p:cNvPr>
          <p:cNvGrpSpPr/>
          <p:nvPr/>
        </p:nvGrpSpPr>
        <p:grpSpPr>
          <a:xfrm>
            <a:off x="19366580" y="8785345"/>
            <a:ext cx="2719290" cy="2807915"/>
            <a:chOff x="18788672" y="8799318"/>
            <a:chExt cx="2719290" cy="280791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1492CE-4001-4468-B76A-A5AEAA68C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8672" y="9553658"/>
              <a:ext cx="2719290" cy="20535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857250" hangingPunct="1">
                <a:lnSpc>
                  <a:spcPct val="100000"/>
                </a:lnSpc>
                <a:defRPr/>
              </a:pPr>
              <a:r>
                <a:rPr lang="ru-RU" sz="2400" b="0" kern="1200" dirty="0">
                  <a:solidFill>
                    <a:schemeClr val="bg1">
                      <a:lumMod val="50000"/>
                    </a:schemeClr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Национальное и международное участие</a:t>
              </a:r>
              <a:endParaRPr lang="ar-AE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7897E83-E80D-1C47-8417-D6D63561F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0721" y="8799318"/>
              <a:ext cx="2697241" cy="6824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 rtl="1" hangingPunct="1">
                <a:lnSpc>
                  <a:spcPct val="100000"/>
                </a:lnSpc>
                <a:defRPr/>
              </a:pPr>
              <a:r>
                <a:rPr lang="ru-RU" sz="2800" b="0" kern="1200" dirty="0">
                  <a:solidFill>
                    <a:schemeClr val="tx1"/>
                  </a:solidFill>
                  <a:latin typeface="PF DinText Arabic" panose="02000506020000020004" pitchFamily="2" charset="-78"/>
                  <a:cs typeface="PF DinText Arabic" panose="02000506020000020004" pitchFamily="2" charset="-78"/>
                </a:rPr>
                <a:t>Достижения</a:t>
              </a:r>
              <a:endParaRPr lang="ar-AE" sz="2800" b="0" kern="1200" dirty="0">
                <a:solidFill>
                  <a:schemeClr val="tx1"/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73D76E9-80DE-2143-826D-3888E022B2BC}"/>
                </a:ext>
              </a:extLst>
            </p:cNvPr>
            <p:cNvSpPr/>
            <p:nvPr/>
          </p:nvSpPr>
          <p:spPr>
            <a:xfrm>
              <a:off x="18810721" y="8804546"/>
              <a:ext cx="2675192" cy="2466055"/>
            </a:xfrm>
            <a:prstGeom prst="rect">
              <a:avLst/>
            </a:prstGeom>
            <a:noFill/>
            <a:ln w="3175" cap="flat">
              <a:solidFill>
                <a:schemeClr val="accent1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825500" hangingPunct="1">
                <a:lnSpc>
                  <a:spcPct val="100000"/>
                </a:lnSpc>
                <a:defRPr/>
              </a:pPr>
              <a:endParaRPr lang="en-US" sz="3200" b="0" kern="1200">
                <a:solidFill>
                  <a:srgbClr val="FFFFFF"/>
                </a:solidFill>
                <a:latin typeface="Calibri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F238E10-2A43-FC46-A4B5-92CBBC355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07" y="7723340"/>
            <a:ext cx="4229472" cy="27986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CFB76A-F901-B149-A727-99426C9F1C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26" y="7654026"/>
            <a:ext cx="3291437" cy="2238177"/>
          </a:xfrm>
          <a:prstGeom prst="rect">
            <a:avLst/>
          </a:pr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F5CCF860-06F4-D04B-8B6D-E66CD7C49F38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105" name="Slide Number Placeholder 1">
            <a:extLst>
              <a:ext uri="{FF2B5EF4-FFF2-40B4-BE49-F238E27FC236}">
                <a16:creationId xmlns:a16="http://schemas.microsoft.com/office/drawing/2014/main" id="{BC9D0E08-CDBD-A743-B35B-38367D7FCECE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7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79679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CF533A-A68D-1147-A4F2-D5B1FBF128C3}"/>
              </a:ext>
            </a:extLst>
          </p:cNvPr>
          <p:cNvCxnSpPr/>
          <p:nvPr/>
        </p:nvCxnSpPr>
        <p:spPr>
          <a:xfrm>
            <a:off x="0" y="4948920"/>
            <a:ext cx="24384000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06C5B4A-F164-1241-A158-01E990AF091B}"/>
              </a:ext>
            </a:extLst>
          </p:cNvPr>
          <p:cNvGrpSpPr/>
          <p:nvPr/>
        </p:nvGrpSpPr>
        <p:grpSpPr>
          <a:xfrm>
            <a:off x="2950173" y="3505539"/>
            <a:ext cx="3009307" cy="3009307"/>
            <a:chOff x="16928034" y="3448842"/>
            <a:chExt cx="3009307" cy="3009307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F02B245-384E-D246-A690-2C4C7FA90819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AC8ABC7-EC34-0A4E-868F-DED48F356698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B63CAD2-F0E1-2E47-B1E1-2BB016B77770}"/>
              </a:ext>
            </a:extLst>
          </p:cNvPr>
          <p:cNvGrpSpPr/>
          <p:nvPr/>
        </p:nvGrpSpPr>
        <p:grpSpPr>
          <a:xfrm>
            <a:off x="6810973" y="3505539"/>
            <a:ext cx="3009307" cy="3009307"/>
            <a:chOff x="16928034" y="3448842"/>
            <a:chExt cx="3009307" cy="3009307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C566AAF-DEEA-FB4F-BF49-72124ED4AF6F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6D9B6ED-3971-4B4E-9768-95996E618210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C0D1B28-8B4C-D941-9DC6-ADA250A26AF6}"/>
              </a:ext>
            </a:extLst>
          </p:cNvPr>
          <p:cNvGrpSpPr/>
          <p:nvPr/>
        </p:nvGrpSpPr>
        <p:grpSpPr>
          <a:xfrm>
            <a:off x="10651453" y="3505539"/>
            <a:ext cx="3009307" cy="3009307"/>
            <a:chOff x="16928034" y="3448842"/>
            <a:chExt cx="3009307" cy="300930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D384DF0-645F-614E-8F68-969311FD73F8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5D351A9-BD65-504F-9123-AD3E2B312858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71A170A-C33F-BF4F-9ED4-45D4F7F7F415}"/>
              </a:ext>
            </a:extLst>
          </p:cNvPr>
          <p:cNvGrpSpPr/>
          <p:nvPr/>
        </p:nvGrpSpPr>
        <p:grpSpPr>
          <a:xfrm>
            <a:off x="14573213" y="3505539"/>
            <a:ext cx="3009307" cy="3009307"/>
            <a:chOff x="16928034" y="3448842"/>
            <a:chExt cx="3009307" cy="300930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A469B83-48BA-3A4F-8905-492B0C424147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257E8FD-F26F-8D44-917C-E17903633605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BC38E1E-BB3D-4044-B6A8-E253E7AE3E0A}"/>
              </a:ext>
            </a:extLst>
          </p:cNvPr>
          <p:cNvGrpSpPr/>
          <p:nvPr/>
        </p:nvGrpSpPr>
        <p:grpSpPr>
          <a:xfrm>
            <a:off x="18332413" y="3505539"/>
            <a:ext cx="3009307" cy="3009307"/>
            <a:chOff x="16928034" y="3448842"/>
            <a:chExt cx="3009307" cy="3009307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CAC2433-8EE0-524F-86A2-289601BC53AE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C15C3602-37D1-7A48-84FF-5ED9F4BA27CC}"/>
                </a:ext>
              </a:extLst>
            </p:cNvPr>
            <p:cNvSpPr/>
            <p:nvPr/>
          </p:nvSpPr>
          <p:spPr>
            <a:xfrm>
              <a:off x="17298774" y="3817326"/>
              <a:ext cx="2272341" cy="2272341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33E7D0A-F72B-9C40-9E1B-49FEE59C52AF}"/>
              </a:ext>
            </a:extLst>
          </p:cNvPr>
          <p:cNvSpPr/>
          <p:nvPr/>
        </p:nvSpPr>
        <p:spPr>
          <a:xfrm>
            <a:off x="0" y="10282622"/>
            <a:ext cx="24384000" cy="968743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bg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691EB67-090F-4E25-90CA-E14E96200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139" y="10393924"/>
            <a:ext cx="2932735" cy="746137"/>
          </a:xfrm>
          <a:prstGeom prst="rect">
            <a:avLst/>
          </a:prstGeom>
          <a:noFill/>
        </p:spPr>
      </p:pic>
      <p:pic>
        <p:nvPicPr>
          <p:cNvPr id="50" name="Shape 426" descr="C:\Users\asmahane.elhasnaoui\Desktop\download.jpg">
            <a:extLst>
              <a:ext uri="{FF2B5EF4-FFF2-40B4-BE49-F238E27FC236}">
                <a16:creationId xmlns:a16="http://schemas.microsoft.com/office/drawing/2014/main" id="{2F695F67-BB1E-450A-9035-E0705D5362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097" t="68888" b="5147"/>
          <a:stretch/>
        </p:blipFill>
        <p:spPr>
          <a:xfrm>
            <a:off x="3127328" y="10400140"/>
            <a:ext cx="2669448" cy="70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8B0110-8FDF-461B-8A76-69F166BEF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76" y="10501001"/>
            <a:ext cx="3977103" cy="57797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CBA6702-49E9-4F43-9682-9701C48D5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324" y="10485972"/>
            <a:ext cx="2532263" cy="528293"/>
          </a:xfrm>
          <a:prstGeom prst="rect">
            <a:avLst/>
          </a:prstGeom>
          <a:noFill/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 hangingPunct="1">
              <a:lnSpc>
                <a:spcPct val="100000"/>
              </a:lnSpc>
              <a:defRPr/>
            </a:pPr>
            <a:r>
              <a:rPr lang="en-US" sz="24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Sports Councils</a:t>
            </a:r>
            <a:endParaRPr lang="en-GB" sz="2400" kern="1200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D2AD3F-EBD5-4A39-8ED1-A627430D5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979" y="11266498"/>
            <a:ext cx="18220041" cy="522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783" hangingPunct="1">
              <a:lnSpc>
                <a:spcPct val="100000"/>
              </a:lnSpc>
              <a:defRPr/>
            </a:pPr>
            <a:r>
              <a:rPr lang="en-US" sz="2800" b="0" kern="1200" dirty="0">
                <a:latin typeface="PF DinText Arabic" panose="02000506020000020004" pitchFamily="2" charset="-78"/>
                <a:cs typeface="PF DinText Arabic" panose="02000506020000020004" pitchFamily="2" charset="-78"/>
              </a:rPr>
              <a:t>Examples of partnerships</a:t>
            </a:r>
            <a:endParaRPr lang="en-US" sz="2400" b="0" kern="1200" dirty="0"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5FF3B8-8412-49B3-B8EB-1A21D151A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6982" y="6149672"/>
            <a:ext cx="3585098" cy="3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Скауты ОАЭ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Зеленый клуб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Руководство сообщества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 Клуб дарения</a:t>
            </a:r>
            <a:endParaRPr lang="en-GB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FBBA3F7-FE4D-4399-86FE-858342483F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3" b="34920"/>
          <a:stretch/>
        </p:blipFill>
        <p:spPr>
          <a:xfrm>
            <a:off x="18380813" y="10433125"/>
            <a:ext cx="3281211" cy="679636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EF6A83F-1A3E-F346-AEDD-3C317987925C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Title 1">
            <a:extLst>
              <a:ext uri="{FF2B5EF4-FFF2-40B4-BE49-F238E27FC236}">
                <a16:creationId xmlns:a16="http://schemas.microsoft.com/office/drawing/2014/main" id="{F699DABA-B901-E94A-BD24-FD2F6F94A567}"/>
              </a:ext>
            </a:extLst>
          </p:cNvPr>
          <p:cNvSpPr txBox="1">
            <a:spLocks/>
          </p:cNvSpPr>
          <p:nvPr/>
        </p:nvSpPr>
        <p:spPr>
          <a:xfrm>
            <a:off x="6495433" y="991102"/>
            <a:ext cx="16776700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Система Эмиратских Школьных Клубов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3846CAB-786F-D046-822E-1672EB00D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4982" y="4248781"/>
            <a:ext cx="2469098" cy="1726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ru-RU" sz="240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Окружающая среда и общественные навыки</a:t>
            </a:r>
            <a:endParaRPr lang="en-GB" sz="240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2640E61-3097-1F4E-B193-52947026F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3" y="4287756"/>
            <a:ext cx="2272341" cy="157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ru-RU" sz="240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Наука, математика, технология и инженерия</a:t>
            </a:r>
            <a:endParaRPr lang="en-GB" sz="240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171D1DA-9A02-4F49-9766-9F438D4D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122" y="4233033"/>
            <a:ext cx="2058981" cy="1593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ru-RU" sz="240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Искусство и творчество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C0FDF12-150A-BD47-8155-4E77E7EF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6202" y="4215350"/>
            <a:ext cx="2411593" cy="1705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ru-RU" sz="240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Здоровье и спорт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A233A99-E26B-CB46-A261-D5C66EF5C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8279" y="4014043"/>
            <a:ext cx="2194740" cy="2099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ru-RU" sz="240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Языковые навыки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A81059D-9E74-3744-A0FB-7F77B0517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0841" y="6741643"/>
            <a:ext cx="3377191" cy="292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Обсуждения проблем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Поэзия и литература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Языковые клубы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Коран клуб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Арабский клуб</a:t>
            </a:r>
            <a:endParaRPr lang="en-US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0A96CC5-6C7F-8849-8E24-CEBCBA6E8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861" y="6735847"/>
            <a:ext cx="3377191" cy="3358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0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Питание и здоровье Спортивная олимпиада</a:t>
            </a:r>
          </a:p>
          <a:p>
            <a:pPr defTabSz="914400" hangingPunct="1">
              <a:lnSpc>
                <a:spcPct val="10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Ментальный спортивный клуб</a:t>
            </a:r>
          </a:p>
          <a:p>
            <a:pPr defTabSz="914400" hangingPunct="1">
              <a:lnSpc>
                <a:spcPct val="100000"/>
              </a:lnSpc>
              <a:defRPr/>
            </a:pPr>
            <a:r>
              <a:rPr lang="ru-RU" sz="2400" b="0" kern="120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Фитнес-клуб</a:t>
            </a:r>
            <a:endParaRPr lang="ru-RU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  <a:p>
            <a:pPr defTabSz="914400" hangingPunct="1">
              <a:lnSpc>
                <a:spcPct val="10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Клуб самообороны</a:t>
            </a:r>
            <a:endParaRPr lang="en-US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825BE9A-34F0-0E40-B7C8-7B6ADF3E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641" y="6472296"/>
            <a:ext cx="4114209" cy="3908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50000"/>
              </a:lnSpc>
              <a:defRPr/>
            </a:pPr>
            <a:r>
              <a:rPr lang="ru-RU" sz="22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Робототехника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2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Цифровое производство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2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Научно-математический клуб 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2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Клуб программирования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2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Кибер-клуб</a:t>
            </a:r>
            <a:endParaRPr lang="en-US" sz="22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515DCD3-5D78-FA48-9B9E-07C102000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442" y="6498324"/>
            <a:ext cx="4042768" cy="376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Музыка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Ремесленное творчество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Цифровое искусство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Медиатворчество</a:t>
            </a:r>
          </a:p>
          <a:p>
            <a:pPr defTabSz="914400" hangingPunct="1">
              <a:lnSpc>
                <a:spcPct val="150000"/>
              </a:lnSpc>
              <a:defRPr/>
            </a:pPr>
            <a:r>
              <a:rPr lang="ru-RU" sz="2400" b="0" kern="1200" dirty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t>Театральное искусство</a:t>
            </a:r>
            <a:endParaRPr lang="en-US" sz="2400" b="0" kern="120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D82DA-0587-1B48-B0D0-847998B56A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70366" y="2525652"/>
            <a:ext cx="1143000" cy="92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7B09C-A936-044E-901F-879CFB69E3F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76052" y="2364276"/>
            <a:ext cx="698500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382B6-2317-F64D-9F88-5C561ACA840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14136" y="2464634"/>
            <a:ext cx="99060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E73F-8756-9448-B474-CADB5F4A3D8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485400" y="2645748"/>
            <a:ext cx="694274" cy="670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1FD20-BEB3-314B-9811-87201916E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74382" y="2520835"/>
            <a:ext cx="882487" cy="934399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6D072CD7-F071-F04A-87E2-BF653E930C9C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100" name="Slide Number Placeholder 1">
            <a:extLst>
              <a:ext uri="{FF2B5EF4-FFF2-40B4-BE49-F238E27FC236}">
                <a16:creationId xmlns:a16="http://schemas.microsoft.com/office/drawing/2014/main" id="{21F3F22D-62FA-0343-8DF8-F229126CDB53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8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27209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5935016" y="4356689"/>
            <a:ext cx="3848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Онлайн-обучение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78095" y="6628237"/>
            <a:ext cx="7034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Подготовка учителей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40590" y="4195936"/>
            <a:ext cx="78152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IRTIQA ' (прогресс): подготовка новых учителей</a:t>
            </a:r>
            <a:endParaRPr lang="ar-AE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084949" y="5278358"/>
            <a:ext cx="4476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Субботние семинары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8095" y="5391095"/>
            <a:ext cx="62391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Профессиональные учебные сообщества</a:t>
            </a:r>
            <a:endParaRPr lang="ar-AE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79558" y="7848977"/>
            <a:ext cx="5608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Учебные стипендии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38759" y="9039533"/>
            <a:ext cx="63556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Международные встречи – лучшие практики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080863" y="6362105"/>
            <a:ext cx="52992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Академии трансляции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502090" y="7283944"/>
            <a:ext cx="398112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Гранты будущим учителям</a:t>
            </a:r>
            <a:endParaRPr lang="ar-AE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392663" y="9030612"/>
            <a:ext cx="349661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Преподавание в ОАЭ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8FBE2-9A22-4185-AAA6-222312134330}"/>
              </a:ext>
            </a:extLst>
          </p:cNvPr>
          <p:cNvSpPr txBox="1"/>
          <p:nvPr/>
        </p:nvSpPr>
        <p:spPr>
          <a:xfrm>
            <a:off x="15316529" y="8461107"/>
            <a:ext cx="693387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dirty="0">
                <a:solidFill>
                  <a:schemeClr val="bg1">
                    <a:lumMod val="50000"/>
                  </a:schemeClr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Обеспечение условий инженерам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66C4A4-A3B8-D040-AD48-EF6E2AB8BF71}"/>
              </a:ext>
            </a:extLst>
          </p:cNvPr>
          <p:cNvCxnSpPr>
            <a:cxnSpLocks/>
          </p:cNvCxnSpPr>
          <p:nvPr/>
        </p:nvCxnSpPr>
        <p:spPr>
          <a:xfrm>
            <a:off x="937260" y="12938760"/>
            <a:ext cx="20442881" cy="0"/>
          </a:xfrm>
          <a:prstGeom prst="line">
            <a:avLst/>
          </a:prstGeom>
          <a:noFill/>
          <a:ln w="12700" cap="flat">
            <a:solidFill>
              <a:schemeClr val="bg1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DD7FBCB-E96B-8448-B447-350E993D435F}"/>
              </a:ext>
            </a:extLst>
          </p:cNvPr>
          <p:cNvSpPr txBox="1">
            <a:spLocks/>
          </p:cNvSpPr>
          <p:nvPr/>
        </p:nvSpPr>
        <p:spPr>
          <a:xfrm>
            <a:off x="3620210" y="1385484"/>
            <a:ext cx="20044839" cy="11430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rtl="1" hangingPunct="1"/>
            <a:r>
              <a:rPr lang="ru-RU" sz="6000" b="1" dirty="0">
                <a:solidFill>
                  <a:srgbClr val="BE9E4E"/>
                </a:solidFill>
                <a:latin typeface="PF DinText Arabic Medium" panose="02000506020000020004" pitchFamily="2" charset="-78"/>
                <a:cs typeface="PF DinText Arabic Medium" panose="02000506020000020004" pitchFamily="2" charset="-78"/>
              </a:rPr>
              <a:t>Эмиратская Школа-Профессиональное Развитие</a:t>
            </a:r>
            <a:endParaRPr lang="en-US" sz="6000" b="1" dirty="0">
              <a:solidFill>
                <a:srgbClr val="BE9E4E"/>
              </a:solidFill>
              <a:latin typeface="PF DinText Arabic Medium" panose="02000506020000020004" pitchFamily="2" charset="-78"/>
              <a:cs typeface="PF DinText Arabic Medium" panose="02000506020000020004" pitchFamily="2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E9526E-77B4-DD49-B192-146621E59B71}"/>
              </a:ext>
            </a:extLst>
          </p:cNvPr>
          <p:cNvGrpSpPr/>
          <p:nvPr/>
        </p:nvGrpSpPr>
        <p:grpSpPr>
          <a:xfrm>
            <a:off x="10466336" y="4699936"/>
            <a:ext cx="4324886" cy="4324886"/>
            <a:chOff x="16928034" y="3448842"/>
            <a:chExt cx="3009307" cy="300930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BD5B1C9-EB22-4744-BBC5-6D60EE211B28}"/>
                </a:ext>
              </a:extLst>
            </p:cNvPr>
            <p:cNvSpPr/>
            <p:nvPr/>
          </p:nvSpPr>
          <p:spPr>
            <a:xfrm>
              <a:off x="16928034" y="3448842"/>
              <a:ext cx="3009307" cy="3009307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6A27CC-42A6-8645-8968-EFAA98242BEA}"/>
                </a:ext>
              </a:extLst>
            </p:cNvPr>
            <p:cNvSpPr/>
            <p:nvPr/>
          </p:nvSpPr>
          <p:spPr>
            <a:xfrm>
              <a:off x="17180525" y="3716693"/>
              <a:ext cx="2474384" cy="2474384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289" y="5932838"/>
            <a:ext cx="1897950" cy="18054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950B81-F8F1-DF40-BF0D-4D2A2A75BA21}"/>
              </a:ext>
            </a:extLst>
          </p:cNvPr>
          <p:cNvGrpSpPr/>
          <p:nvPr/>
        </p:nvGrpSpPr>
        <p:grpSpPr>
          <a:xfrm>
            <a:off x="9388913" y="4334612"/>
            <a:ext cx="5533358" cy="5091700"/>
            <a:chOff x="10836241" y="4334612"/>
            <a:chExt cx="5533358" cy="509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22E5A6-2F2F-1142-9AA3-2D1D29BE5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6241" y="4356896"/>
              <a:ext cx="2709643" cy="1767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7199DB9-64C1-CF41-8048-F494C81F20D9}"/>
                </a:ext>
              </a:extLst>
            </p:cNvPr>
            <p:cNvGrpSpPr/>
            <p:nvPr/>
          </p:nvGrpSpPr>
          <p:grpSpPr>
            <a:xfrm rot="5733207">
              <a:off x="11300790" y="4357503"/>
              <a:ext cx="5091700" cy="5045918"/>
              <a:chOff x="15951979" y="4543384"/>
              <a:chExt cx="5091700" cy="5045918"/>
            </a:xfrm>
          </p:grpSpPr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09C732BD-3C08-9B4E-B00F-A62F3FB2088B}"/>
                  </a:ext>
                </a:extLst>
              </p:cNvPr>
              <p:cNvSpPr/>
              <p:nvPr/>
            </p:nvSpPr>
            <p:spPr>
              <a:xfrm rot="7506911">
                <a:off x="15976758" y="4518605"/>
                <a:ext cx="4965612" cy="5015169"/>
              </a:xfrm>
              <a:prstGeom prst="arc">
                <a:avLst>
                  <a:gd name="adj1" fmla="val 14649845"/>
                  <a:gd name="adj2" fmla="val 2458681"/>
                </a:avLst>
              </a:prstGeom>
              <a:noFill/>
              <a:ln w="127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ABB4972-B989-2E48-B271-5B792AB9F172}"/>
                  </a:ext>
                </a:extLst>
              </p:cNvPr>
              <p:cNvSpPr/>
              <p:nvPr/>
            </p:nvSpPr>
            <p:spPr>
              <a:xfrm>
                <a:off x="19775272" y="9005342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81F00BE-52A5-F449-9040-CB79D69F233B}"/>
                  </a:ext>
                </a:extLst>
              </p:cNvPr>
              <p:cNvSpPr/>
              <p:nvPr/>
            </p:nvSpPr>
            <p:spPr>
              <a:xfrm>
                <a:off x="17287517" y="9165676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7A2AAE5-D2E3-D444-B9ED-08F8FD13918E}"/>
                  </a:ext>
                </a:extLst>
              </p:cNvPr>
              <p:cNvSpPr/>
              <p:nvPr/>
            </p:nvSpPr>
            <p:spPr>
              <a:xfrm>
                <a:off x="15955276" y="7552052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DDB057E-EFB6-AE4C-BFF7-14F225CCCE11}"/>
                  </a:ext>
                </a:extLst>
              </p:cNvPr>
              <p:cNvSpPr/>
              <p:nvPr/>
            </p:nvSpPr>
            <p:spPr>
              <a:xfrm>
                <a:off x="20852010" y="7323116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A9F2064-09AB-B641-A741-A37B9F88B50A}"/>
                  </a:ext>
                </a:extLst>
              </p:cNvPr>
              <p:cNvSpPr/>
              <p:nvPr/>
            </p:nvSpPr>
            <p:spPr>
              <a:xfrm>
                <a:off x="18550685" y="9397633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F21A20-3C61-E44B-90AA-2C35CAA2D690}"/>
                </a:ext>
              </a:extLst>
            </p:cNvPr>
            <p:cNvCxnSpPr>
              <a:cxnSpLocks/>
            </p:cNvCxnSpPr>
            <p:nvPr/>
          </p:nvCxnSpPr>
          <p:spPr>
            <a:xfrm>
              <a:off x="10836241" y="5561987"/>
              <a:ext cx="88077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726C030-0190-5148-90DF-361C91E42C9F}"/>
                </a:ext>
              </a:extLst>
            </p:cNvPr>
            <p:cNvCxnSpPr>
              <a:cxnSpLocks/>
            </p:cNvCxnSpPr>
            <p:nvPr/>
          </p:nvCxnSpPr>
          <p:spPr>
            <a:xfrm>
              <a:off x="10836241" y="6808362"/>
              <a:ext cx="4848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DC71EA-EA48-7E49-A415-7F3178ABCDB9}"/>
                </a:ext>
              </a:extLst>
            </p:cNvPr>
            <p:cNvCxnSpPr>
              <a:cxnSpLocks/>
            </p:cNvCxnSpPr>
            <p:nvPr/>
          </p:nvCxnSpPr>
          <p:spPr>
            <a:xfrm>
              <a:off x="10836241" y="8031571"/>
              <a:ext cx="82632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8407BD2-DD08-724E-AAA4-605A1CD4FD57}"/>
                </a:ext>
              </a:extLst>
            </p:cNvPr>
            <p:cNvCxnSpPr>
              <a:cxnSpLocks/>
            </p:cNvCxnSpPr>
            <p:nvPr/>
          </p:nvCxnSpPr>
          <p:spPr>
            <a:xfrm>
              <a:off x="10836241" y="9267948"/>
              <a:ext cx="2466095" cy="1777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358AD57-5432-E948-B199-476AE74CB4E4}"/>
              </a:ext>
            </a:extLst>
          </p:cNvPr>
          <p:cNvGrpSpPr/>
          <p:nvPr/>
        </p:nvGrpSpPr>
        <p:grpSpPr>
          <a:xfrm rot="10800000">
            <a:off x="10426985" y="4334103"/>
            <a:ext cx="5807115" cy="5091700"/>
            <a:chOff x="10562459" y="4335121"/>
            <a:chExt cx="5807115" cy="50917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6FA6BD-7E29-8A4E-9B90-A2816C89E5F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641707" y="4356895"/>
              <a:ext cx="290417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8C54BA7-EE63-9042-ACFA-CAF3F5BC6549}"/>
                </a:ext>
              </a:extLst>
            </p:cNvPr>
            <p:cNvGrpSpPr/>
            <p:nvPr/>
          </p:nvGrpSpPr>
          <p:grpSpPr>
            <a:xfrm rot="5733207">
              <a:off x="11306024" y="4363271"/>
              <a:ext cx="5091700" cy="5035400"/>
              <a:chOff x="15951979" y="4543384"/>
              <a:chExt cx="5091700" cy="5035400"/>
            </a:xfrm>
          </p:grpSpPr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06653191-723F-EC46-BE0F-B73985EFB4BD}"/>
                  </a:ext>
                </a:extLst>
              </p:cNvPr>
              <p:cNvSpPr/>
              <p:nvPr/>
            </p:nvSpPr>
            <p:spPr>
              <a:xfrm rot="7506911">
                <a:off x="15976758" y="4518605"/>
                <a:ext cx="4965612" cy="5015169"/>
              </a:xfrm>
              <a:prstGeom prst="arc">
                <a:avLst>
                  <a:gd name="adj1" fmla="val 14649845"/>
                  <a:gd name="adj2" fmla="val 2458681"/>
                </a:avLst>
              </a:prstGeom>
              <a:noFill/>
              <a:ln w="12700" cap="flat">
                <a:solidFill>
                  <a:schemeClr val="bg1">
                    <a:lumMod val="50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90EE522-31B5-8043-A6EC-3D64C95703D5}"/>
                  </a:ext>
                </a:extLst>
              </p:cNvPr>
              <p:cNvSpPr/>
              <p:nvPr/>
            </p:nvSpPr>
            <p:spPr>
              <a:xfrm>
                <a:off x="20016616" y="8833454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F79B979-E323-6A40-9242-8B5E55A7A0A1}"/>
                  </a:ext>
                </a:extLst>
              </p:cNvPr>
              <p:cNvSpPr/>
              <p:nvPr/>
            </p:nvSpPr>
            <p:spPr>
              <a:xfrm>
                <a:off x="17780777" y="9355817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6B7D170-3487-F74B-A8F0-C393CDBF91F2}"/>
                  </a:ext>
                </a:extLst>
              </p:cNvPr>
              <p:cNvSpPr/>
              <p:nvPr/>
            </p:nvSpPr>
            <p:spPr>
              <a:xfrm>
                <a:off x="15955276" y="7552052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859777E-9B06-8442-A4C3-C62FCF19BD9C}"/>
                  </a:ext>
                </a:extLst>
              </p:cNvPr>
              <p:cNvSpPr/>
              <p:nvPr/>
            </p:nvSpPr>
            <p:spPr>
              <a:xfrm>
                <a:off x="20852010" y="7323116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9FC9231-67C1-5F4B-A974-F1849519E2A4}"/>
                  </a:ext>
                </a:extLst>
              </p:cNvPr>
              <p:cNvSpPr/>
              <p:nvPr/>
            </p:nvSpPr>
            <p:spPr>
              <a:xfrm>
                <a:off x="18945759" y="9387115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7A38058-0164-4F48-849D-06E0FB372191}"/>
                  </a:ext>
                </a:extLst>
              </p:cNvPr>
              <p:cNvSpPr/>
              <p:nvPr/>
            </p:nvSpPr>
            <p:spPr>
              <a:xfrm>
                <a:off x="16818729" y="8910114"/>
                <a:ext cx="191669" cy="1916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ED1E069-E356-1D43-A320-49C8A900B3C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590224" y="6034531"/>
              <a:ext cx="88980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79860CA-6A59-6149-AB5B-D0AD6F62D48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0562459" y="7192263"/>
              <a:ext cx="730910" cy="103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81E745-9991-0A40-9BE0-BB172805F9AC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737949" y="8288416"/>
              <a:ext cx="10723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F6B06F6-DCD6-B543-85B5-D1BBA060E54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0590224" y="9266175"/>
              <a:ext cx="2712112" cy="1954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78622E-0769-5B42-8985-41238DB6CBCE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641707" y="5120131"/>
              <a:ext cx="137503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6BED6F81-0F11-0D43-973F-BDA536049C6C}"/>
              </a:ext>
            </a:extLst>
          </p:cNvPr>
          <p:cNvSpPr/>
          <p:nvPr/>
        </p:nvSpPr>
        <p:spPr>
          <a:xfrm>
            <a:off x="842619" y="12667888"/>
            <a:ext cx="561457" cy="56145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83" name="Slide Number Placeholder 1">
            <a:extLst>
              <a:ext uri="{FF2B5EF4-FFF2-40B4-BE49-F238E27FC236}">
                <a16:creationId xmlns:a16="http://schemas.microsoft.com/office/drawing/2014/main" id="{CB9096C7-3EA2-3B4E-AD9A-A3B8D1CCD117}"/>
              </a:ext>
            </a:extLst>
          </p:cNvPr>
          <p:cNvSpPr txBox="1">
            <a:spLocks/>
          </p:cNvSpPr>
          <p:nvPr/>
        </p:nvSpPr>
        <p:spPr>
          <a:xfrm>
            <a:off x="644048" y="12750180"/>
            <a:ext cx="958597" cy="479166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13716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6002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457200" rtl="0" fontAlgn="auto" latinLnBrk="0" hangingPunct="0">
              <a:lnSpc>
                <a:spcPts val="2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0" b="1" i="0" u="none" strike="noStrike" cap="none" spc="0" normalizeH="0" baseline="0">
                <a:ln>
                  <a:noFill/>
                </a:ln>
                <a:solidFill>
                  <a:srgbClr val="A07B3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</a:pPr>
            <a:fld id="{66946A8B-39D0-4401-9954-830EF68FB58B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PF DinText Arabic" panose="02000506020000020004" pitchFamily="2" charset="-78"/>
                <a:cs typeface="PF DinText Arabic" panose="02000506020000020004" pitchFamily="2" charset="-78"/>
              </a:rPr>
              <a:pPr algn="ctr" rtl="1">
                <a:lnSpc>
                  <a:spcPct val="100000"/>
                </a:lnSpc>
              </a:pPr>
              <a:t>9</a:t>
            </a:fld>
            <a:endParaRPr lang="en-US" sz="4000" b="0" dirty="0">
              <a:solidFill>
                <a:schemeClr val="bg1">
                  <a:lumMod val="50000"/>
                </a:schemeClr>
              </a:solidFill>
              <a:latin typeface="PF DinText Arabic" panose="02000506020000020004" pitchFamily="2" charset="-78"/>
              <a:cs typeface="PF DinText Arabic" panose="0200050602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10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heme/theme1.xml><?xml version="1.0" encoding="utf-8"?>
<a:theme xmlns:a="http://schemas.openxmlformats.org/drawingml/2006/main" name="2_White">
  <a:themeElements>
    <a:clrScheme name="Custom 6">
      <a:dk1>
        <a:srgbClr val="BDBDBD"/>
      </a:dk1>
      <a:lt1>
        <a:srgbClr val="FFFFFF"/>
      </a:lt1>
      <a:dk2>
        <a:srgbClr val="44546A"/>
      </a:dk2>
      <a:lt2>
        <a:srgbClr val="E7E6E6"/>
      </a:lt2>
      <a:accent1>
        <a:srgbClr val="B68A33"/>
      </a:accent1>
      <a:accent2>
        <a:srgbClr val="747878"/>
      </a:accent2>
      <a:accent3>
        <a:srgbClr val="009348"/>
      </a:accent3>
      <a:accent4>
        <a:srgbClr val="B68A33"/>
      </a:accent4>
      <a:accent5>
        <a:srgbClr val="747878"/>
      </a:accent5>
      <a:accent6>
        <a:srgbClr val="919191"/>
      </a:accent6>
      <a:hlink>
        <a:srgbClr val="0563C1"/>
      </a:hlink>
      <a:folHlink>
        <a:srgbClr val="954F72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ts val="263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0" b="1" i="0" u="none" strike="noStrike" cap="none" spc="0" normalizeH="0" baseline="0">
            <a:ln>
              <a:noFill/>
            </a:ln>
            <a:solidFill>
              <a:srgbClr val="A07B3C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UAE_CF_DE1311">
  <a:themeElements>
    <a:clrScheme name="Current">
      <a:dk1>
        <a:srgbClr val="000000"/>
      </a:dk1>
      <a:lt1>
        <a:srgbClr val="FFFFFF"/>
      </a:lt1>
      <a:dk2>
        <a:srgbClr val="9D802F"/>
      </a:dk2>
      <a:lt2>
        <a:srgbClr val="FFFFFF"/>
      </a:lt2>
      <a:accent1>
        <a:srgbClr val="E6D6A8"/>
      </a:accent1>
      <a:accent2>
        <a:srgbClr val="13B966"/>
      </a:accent2>
      <a:accent3>
        <a:srgbClr val="696969"/>
      </a:accent3>
      <a:accent4>
        <a:srgbClr val="DE1B23"/>
      </a:accent4>
      <a:accent5>
        <a:srgbClr val="CDAE57"/>
      </a:accent5>
      <a:accent6>
        <a:srgbClr val="808080"/>
      </a:accent6>
      <a:hlink>
        <a:srgbClr val="696969"/>
      </a:hlink>
      <a:folHlink>
        <a:srgbClr val="DE1B23"/>
      </a:folHlink>
    </a:clrScheme>
    <a:fontScheme name="Custom 66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9D802F"/>
        </a:dk2>
        <a:lt2>
          <a:srgbClr val="FFFFFF"/>
        </a:lt2>
        <a:accent1>
          <a:srgbClr val="E6D6A8"/>
        </a:accent1>
        <a:accent2>
          <a:srgbClr val="13B966"/>
        </a:accent2>
        <a:accent3>
          <a:srgbClr val="696969"/>
        </a:accent3>
        <a:accent4>
          <a:srgbClr val="DE1B23"/>
        </a:accent4>
        <a:accent5>
          <a:srgbClr val="CDAE57"/>
        </a:accent5>
        <a:accent6>
          <a:srgbClr val="808080"/>
        </a:accent6>
        <a:hlink>
          <a:srgbClr val="696969"/>
        </a:hlink>
        <a:folHlink>
          <a:srgbClr val="DE1B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HE_UAE_Template.potx" id="{61720B71-6EF5-49F3-B928-7361980E9956}" vid="{FB621A1A-E2E0-4858-9C44-F3CF5B3BD449}"/>
    </a:ext>
  </a:extLst>
</a:theme>
</file>

<file path=ppt/theme/theme3.xml><?xml version="1.0" encoding="utf-8"?>
<a:theme xmlns:a="http://schemas.openxmlformats.org/drawingml/2006/main" name="2_UAE_CF_DE1311">
  <a:themeElements>
    <a:clrScheme name="Current">
      <a:dk1>
        <a:srgbClr val="000000"/>
      </a:dk1>
      <a:lt1>
        <a:srgbClr val="FFFFFF"/>
      </a:lt1>
      <a:dk2>
        <a:srgbClr val="9D802F"/>
      </a:dk2>
      <a:lt2>
        <a:srgbClr val="FFFFFF"/>
      </a:lt2>
      <a:accent1>
        <a:srgbClr val="E6D6A8"/>
      </a:accent1>
      <a:accent2>
        <a:srgbClr val="13B966"/>
      </a:accent2>
      <a:accent3>
        <a:srgbClr val="696969"/>
      </a:accent3>
      <a:accent4>
        <a:srgbClr val="DE1B23"/>
      </a:accent4>
      <a:accent5>
        <a:srgbClr val="CDAE57"/>
      </a:accent5>
      <a:accent6>
        <a:srgbClr val="808080"/>
      </a:accent6>
      <a:hlink>
        <a:srgbClr val="696969"/>
      </a:hlink>
      <a:folHlink>
        <a:srgbClr val="DE1B23"/>
      </a:folHlink>
    </a:clrScheme>
    <a:fontScheme name="Custom 66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9D802F"/>
        </a:dk2>
        <a:lt2>
          <a:srgbClr val="FFFFFF"/>
        </a:lt2>
        <a:accent1>
          <a:srgbClr val="E6D6A8"/>
        </a:accent1>
        <a:accent2>
          <a:srgbClr val="13B966"/>
        </a:accent2>
        <a:accent3>
          <a:srgbClr val="696969"/>
        </a:accent3>
        <a:accent4>
          <a:srgbClr val="DE1B23"/>
        </a:accent4>
        <a:accent5>
          <a:srgbClr val="CDAE57"/>
        </a:accent5>
        <a:accent6>
          <a:srgbClr val="808080"/>
        </a:accent6>
        <a:hlink>
          <a:srgbClr val="696969"/>
        </a:hlink>
        <a:folHlink>
          <a:srgbClr val="DE1B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HE_UAE_Template.potx" id="{61720B71-6EF5-49F3-B928-7361980E9956}" vid="{FB621A1A-E2E0-4858-9C44-F3CF5B3BD449}"/>
    </a:ext>
  </a:extLst>
</a:theme>
</file>

<file path=ppt/theme/theme4.xml><?xml version="1.0" encoding="utf-8"?>
<a:theme xmlns:a="http://schemas.openxmlformats.org/drawingml/2006/main" name="3_UAE_CF_DE1311">
  <a:themeElements>
    <a:clrScheme name="Current">
      <a:dk1>
        <a:srgbClr val="000000"/>
      </a:dk1>
      <a:lt1>
        <a:srgbClr val="FFFFFF"/>
      </a:lt1>
      <a:dk2>
        <a:srgbClr val="9D802F"/>
      </a:dk2>
      <a:lt2>
        <a:srgbClr val="FFFFFF"/>
      </a:lt2>
      <a:accent1>
        <a:srgbClr val="E6D6A8"/>
      </a:accent1>
      <a:accent2>
        <a:srgbClr val="13B966"/>
      </a:accent2>
      <a:accent3>
        <a:srgbClr val="696969"/>
      </a:accent3>
      <a:accent4>
        <a:srgbClr val="DE1B23"/>
      </a:accent4>
      <a:accent5>
        <a:srgbClr val="CDAE57"/>
      </a:accent5>
      <a:accent6>
        <a:srgbClr val="808080"/>
      </a:accent6>
      <a:hlink>
        <a:srgbClr val="696969"/>
      </a:hlink>
      <a:folHlink>
        <a:srgbClr val="DE1B23"/>
      </a:folHlink>
    </a:clrScheme>
    <a:fontScheme name="Custom 66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9D802F"/>
        </a:dk2>
        <a:lt2>
          <a:srgbClr val="FFFFFF"/>
        </a:lt2>
        <a:accent1>
          <a:srgbClr val="E6D6A8"/>
        </a:accent1>
        <a:accent2>
          <a:srgbClr val="13B966"/>
        </a:accent2>
        <a:accent3>
          <a:srgbClr val="696969"/>
        </a:accent3>
        <a:accent4>
          <a:srgbClr val="DE1B23"/>
        </a:accent4>
        <a:accent5>
          <a:srgbClr val="CDAE57"/>
        </a:accent5>
        <a:accent6>
          <a:srgbClr val="808080"/>
        </a:accent6>
        <a:hlink>
          <a:srgbClr val="696969"/>
        </a:hlink>
        <a:folHlink>
          <a:srgbClr val="DE1B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HE_UAE_Template.potx" id="{61720B71-6EF5-49F3-B928-7361980E9956}" vid="{FB621A1A-E2E0-4858-9C44-F3CF5B3BD449}"/>
    </a:ext>
  </a:extLst>
</a:theme>
</file>

<file path=ppt/theme/theme5.xml><?xml version="1.0" encoding="utf-8"?>
<a:theme xmlns:a="http://schemas.openxmlformats.org/drawingml/2006/main" name="4_UAE_CF_DE1311">
  <a:themeElements>
    <a:clrScheme name="Current">
      <a:dk1>
        <a:srgbClr val="000000"/>
      </a:dk1>
      <a:lt1>
        <a:srgbClr val="FFFFFF"/>
      </a:lt1>
      <a:dk2>
        <a:srgbClr val="9D802F"/>
      </a:dk2>
      <a:lt2>
        <a:srgbClr val="FFFFFF"/>
      </a:lt2>
      <a:accent1>
        <a:srgbClr val="E6D6A8"/>
      </a:accent1>
      <a:accent2>
        <a:srgbClr val="13B966"/>
      </a:accent2>
      <a:accent3>
        <a:srgbClr val="696969"/>
      </a:accent3>
      <a:accent4>
        <a:srgbClr val="DE1B23"/>
      </a:accent4>
      <a:accent5>
        <a:srgbClr val="CDAE57"/>
      </a:accent5>
      <a:accent6>
        <a:srgbClr val="808080"/>
      </a:accent6>
      <a:hlink>
        <a:srgbClr val="696969"/>
      </a:hlink>
      <a:folHlink>
        <a:srgbClr val="DE1B23"/>
      </a:folHlink>
    </a:clrScheme>
    <a:fontScheme name="Custom 66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9D802F"/>
        </a:dk2>
        <a:lt2>
          <a:srgbClr val="FFFFFF"/>
        </a:lt2>
        <a:accent1>
          <a:srgbClr val="E6D6A8"/>
        </a:accent1>
        <a:accent2>
          <a:srgbClr val="13B966"/>
        </a:accent2>
        <a:accent3>
          <a:srgbClr val="696969"/>
        </a:accent3>
        <a:accent4>
          <a:srgbClr val="DE1B23"/>
        </a:accent4>
        <a:accent5>
          <a:srgbClr val="CDAE57"/>
        </a:accent5>
        <a:accent6>
          <a:srgbClr val="808080"/>
        </a:accent6>
        <a:hlink>
          <a:srgbClr val="696969"/>
        </a:hlink>
        <a:folHlink>
          <a:srgbClr val="DE1B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HE_UAE_Template.potx" id="{61720B71-6EF5-49F3-B928-7361980E9956}" vid="{FB621A1A-E2E0-4858-9C44-F3CF5B3BD449}"/>
    </a:ext>
  </a:extLst>
</a:theme>
</file>

<file path=ppt/theme/theme6.xml><?xml version="1.0" encoding="utf-8"?>
<a:theme xmlns:a="http://schemas.openxmlformats.org/drawingml/2006/main" name="5_UAE_CF_DE1311">
  <a:themeElements>
    <a:clrScheme name="Current">
      <a:dk1>
        <a:srgbClr val="000000"/>
      </a:dk1>
      <a:lt1>
        <a:srgbClr val="FFFFFF"/>
      </a:lt1>
      <a:dk2>
        <a:srgbClr val="9D802F"/>
      </a:dk2>
      <a:lt2>
        <a:srgbClr val="FFFFFF"/>
      </a:lt2>
      <a:accent1>
        <a:srgbClr val="E6D6A8"/>
      </a:accent1>
      <a:accent2>
        <a:srgbClr val="13B966"/>
      </a:accent2>
      <a:accent3>
        <a:srgbClr val="696969"/>
      </a:accent3>
      <a:accent4>
        <a:srgbClr val="DE1B23"/>
      </a:accent4>
      <a:accent5>
        <a:srgbClr val="CDAE57"/>
      </a:accent5>
      <a:accent6>
        <a:srgbClr val="808080"/>
      </a:accent6>
      <a:hlink>
        <a:srgbClr val="696969"/>
      </a:hlink>
      <a:folHlink>
        <a:srgbClr val="DE1B23"/>
      </a:folHlink>
    </a:clrScheme>
    <a:fontScheme name="Custom 66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9D802F"/>
        </a:dk2>
        <a:lt2>
          <a:srgbClr val="FFFFFF"/>
        </a:lt2>
        <a:accent1>
          <a:srgbClr val="E6D6A8"/>
        </a:accent1>
        <a:accent2>
          <a:srgbClr val="13B966"/>
        </a:accent2>
        <a:accent3>
          <a:srgbClr val="696969"/>
        </a:accent3>
        <a:accent4>
          <a:srgbClr val="DE1B23"/>
        </a:accent4>
        <a:accent5>
          <a:srgbClr val="CDAE57"/>
        </a:accent5>
        <a:accent6>
          <a:srgbClr val="808080"/>
        </a:accent6>
        <a:hlink>
          <a:srgbClr val="696969"/>
        </a:hlink>
        <a:folHlink>
          <a:srgbClr val="DE1B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HE_UAE_Template.potx" id="{61720B71-6EF5-49F3-B928-7361980E9956}" vid="{FB621A1A-E2E0-4858-9C44-F3CF5B3BD449}"/>
    </a:ext>
  </a:extLst>
</a:theme>
</file>

<file path=ppt/theme/theme7.xml><?xml version="1.0" encoding="utf-8"?>
<a:theme xmlns:a="http://schemas.openxmlformats.org/drawingml/2006/main" name="6_UAE_CF_DE1311">
  <a:themeElements>
    <a:clrScheme name="Current">
      <a:dk1>
        <a:srgbClr val="000000"/>
      </a:dk1>
      <a:lt1>
        <a:srgbClr val="FFFFFF"/>
      </a:lt1>
      <a:dk2>
        <a:srgbClr val="9D802F"/>
      </a:dk2>
      <a:lt2>
        <a:srgbClr val="FFFFFF"/>
      </a:lt2>
      <a:accent1>
        <a:srgbClr val="E6D6A8"/>
      </a:accent1>
      <a:accent2>
        <a:srgbClr val="13B966"/>
      </a:accent2>
      <a:accent3>
        <a:srgbClr val="696969"/>
      </a:accent3>
      <a:accent4>
        <a:srgbClr val="DE1B23"/>
      </a:accent4>
      <a:accent5>
        <a:srgbClr val="CDAE57"/>
      </a:accent5>
      <a:accent6>
        <a:srgbClr val="808080"/>
      </a:accent6>
      <a:hlink>
        <a:srgbClr val="696969"/>
      </a:hlink>
      <a:folHlink>
        <a:srgbClr val="DE1B23"/>
      </a:folHlink>
    </a:clrScheme>
    <a:fontScheme name="Custom 66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9D802F"/>
        </a:dk2>
        <a:lt2>
          <a:srgbClr val="FFFFFF"/>
        </a:lt2>
        <a:accent1>
          <a:srgbClr val="E6D6A8"/>
        </a:accent1>
        <a:accent2>
          <a:srgbClr val="13B966"/>
        </a:accent2>
        <a:accent3>
          <a:srgbClr val="696969"/>
        </a:accent3>
        <a:accent4>
          <a:srgbClr val="DE1B23"/>
        </a:accent4>
        <a:accent5>
          <a:srgbClr val="CDAE57"/>
        </a:accent5>
        <a:accent6>
          <a:srgbClr val="808080"/>
        </a:accent6>
        <a:hlink>
          <a:srgbClr val="696969"/>
        </a:hlink>
        <a:folHlink>
          <a:srgbClr val="DE1B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HE_UAE_Template.potx" id="{61720B71-6EF5-49F3-B928-7361980E9956}" vid="{FB621A1A-E2E0-4858-9C44-F3CF5B3BD449}"/>
    </a:ext>
  </a:extLst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ts val="263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0" b="1" i="0" u="none" strike="noStrike" cap="none" spc="0" normalizeH="0" baseline="0">
            <a:ln>
              <a:noFill/>
            </a:ln>
            <a:solidFill>
              <a:srgbClr val="A07B3C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11261</TotalTime>
  <Words>1206</Words>
  <Application>Microsoft Office PowerPoint</Application>
  <PresentationFormat>Произвольный</PresentationFormat>
  <Paragraphs>351</Paragraphs>
  <Slides>12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30" baseType="lpstr">
      <vt:lpstr>Arial</vt:lpstr>
      <vt:lpstr>Calibri</vt:lpstr>
      <vt:lpstr>Century Gothic</vt:lpstr>
      <vt:lpstr>Courier New</vt:lpstr>
      <vt:lpstr>Helvetica Neue</vt:lpstr>
      <vt:lpstr>Helvetica Neue Light</vt:lpstr>
      <vt:lpstr>Helvetica Neue Medium</vt:lpstr>
      <vt:lpstr>PF DinText Arabic</vt:lpstr>
      <vt:lpstr>PF DinText Arabic Medium</vt:lpstr>
      <vt:lpstr>Wingdings</vt:lpstr>
      <vt:lpstr>2_White</vt:lpstr>
      <vt:lpstr>1_UAE_CF_DE1311</vt:lpstr>
      <vt:lpstr>2_UAE_CF_DE1311</vt:lpstr>
      <vt:lpstr>3_UAE_CF_DE1311</vt:lpstr>
      <vt:lpstr>4_UAE_CF_DE1311</vt:lpstr>
      <vt:lpstr>5_UAE_CF_DE1311</vt:lpstr>
      <vt:lpstr>6_UAE_CF_DE1311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Nesrin hamad</dc:creator>
  <cp:lastModifiedBy>HP</cp:lastModifiedBy>
  <cp:revision>429</cp:revision>
  <cp:lastPrinted>2019-08-28T07:58:51Z</cp:lastPrinted>
  <dcterms:modified xsi:type="dcterms:W3CDTF">2019-08-29T10:08:53Z</dcterms:modified>
</cp:coreProperties>
</file>