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859" r:id="rId2"/>
    <p:sldMasterId id="2147483877" r:id="rId3"/>
    <p:sldMasterId id="2147483889" r:id="rId4"/>
    <p:sldMasterId id="2147483902" r:id="rId5"/>
    <p:sldMasterId id="2147483915" r:id="rId6"/>
  </p:sldMasterIdLst>
  <p:notesMasterIdLst>
    <p:notesMasterId r:id="rId27"/>
  </p:notesMasterIdLst>
  <p:handoutMasterIdLst>
    <p:handoutMasterId r:id="rId28"/>
  </p:handoutMasterIdLst>
  <p:sldIdLst>
    <p:sldId id="859" r:id="rId7"/>
    <p:sldId id="643" r:id="rId8"/>
    <p:sldId id="853" r:id="rId9"/>
    <p:sldId id="830" r:id="rId10"/>
    <p:sldId id="810" r:id="rId11"/>
    <p:sldId id="920" r:id="rId12"/>
    <p:sldId id="921" r:id="rId13"/>
    <p:sldId id="922" r:id="rId14"/>
    <p:sldId id="923" r:id="rId15"/>
    <p:sldId id="648" r:id="rId16"/>
    <p:sldId id="705" r:id="rId17"/>
    <p:sldId id="650" r:id="rId18"/>
    <p:sldId id="651" r:id="rId19"/>
    <p:sldId id="717" r:id="rId20"/>
    <p:sldId id="734" r:id="rId21"/>
    <p:sldId id="735" r:id="rId22"/>
    <p:sldId id="925" r:id="rId23"/>
    <p:sldId id="926" r:id="rId24"/>
    <p:sldId id="924" r:id="rId25"/>
    <p:sldId id="919" r:id="rId26"/>
  </p:sldIdLst>
  <p:sldSz cx="9144000" cy="6858000" type="screen4x3"/>
  <p:notesSz cx="6805613" cy="99441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YSSETTES Sophie" initials="V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D60093"/>
    <a:srgbClr val="66FF66"/>
    <a:srgbClr val="FFFF99"/>
    <a:srgbClr val="FFFF00"/>
    <a:srgbClr val="FFCC00"/>
    <a:srgbClr val="99FF33"/>
    <a:srgbClr val="33CC33"/>
    <a:srgbClr val="00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0" autoAdjust="0"/>
    <p:restoredTop sz="96448" autoAdjust="0"/>
  </p:normalViewPr>
  <p:slideViewPr>
    <p:cSldViewPr>
      <p:cViewPr varScale="1">
        <p:scale>
          <a:sx n="91" d="100"/>
          <a:sy n="91" d="100"/>
        </p:scale>
        <p:origin x="228" y="52"/>
      </p:cViewPr>
      <p:guideLst>
        <p:guide orient="horz" pos="2160"/>
        <p:guide pos="2880"/>
      </p:guideLst>
    </p:cSldViewPr>
  </p:slideViewPr>
  <p:outlineViewPr>
    <p:cViewPr>
      <p:scale>
        <a:sx n="33" d="100"/>
        <a:sy n="33" d="100"/>
      </p:scale>
      <p:origin x="54" y="48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oleObject" Target="file:///P:\PISA%20for%20Schools\Presentations\2016%20MOSCOW%20-%20AUG\For%20us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ickli\Desktop\For%20us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ickli\Desktop\For%20u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ickli\Desktop\For%20use.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31783737848325"/>
          <c:y val="6.8973372592195506E-2"/>
          <c:w val="0.63275968290725371"/>
          <c:h val="0.85589916290708024"/>
        </c:manualLayout>
      </c:layout>
      <c:scatterChart>
        <c:scatterStyle val="lineMarker"/>
        <c:varyColors val="0"/>
        <c:ser>
          <c:idx val="0"/>
          <c:order val="0"/>
          <c:tx>
            <c:strRef>
              <c:f>Sheet1!$B$1</c:f>
              <c:strCache>
                <c:ptCount val="1"/>
              </c:strCache>
            </c:strRef>
          </c:tx>
          <c:spPr>
            <a:ln w="26989">
              <a:noFill/>
            </a:ln>
          </c:spPr>
          <c:marker>
            <c:symbol val="dash"/>
            <c:size val="9"/>
            <c:spPr>
              <a:solidFill>
                <a:schemeClr val="bg1"/>
              </a:solidFill>
              <a:ln w="9524" cmpd="sng">
                <a:solidFill>
                  <a:schemeClr val="bg1"/>
                </a:solidFill>
                <a:prstDash val="solid"/>
              </a:ln>
            </c:spPr>
          </c:marker>
          <c:dPt>
            <c:idx val="40"/>
            <c:marker>
              <c:spPr>
                <a:solidFill>
                  <a:schemeClr val="bg1"/>
                </a:solidFill>
                <a:ln w="9524" cmpd="sng">
                  <a:solidFill>
                    <a:schemeClr val="bg1"/>
                  </a:solidFill>
                </a:ln>
              </c:spPr>
            </c:marker>
            <c:bubble3D val="0"/>
            <c:spPr>
              <a:ln w="23990">
                <a:noFill/>
                <a:prstDash val="solid"/>
              </a:ln>
            </c:spPr>
            <c:extLst>
              <c:ext xmlns:c16="http://schemas.microsoft.com/office/drawing/2014/chart" uri="{C3380CC4-5D6E-409C-BE32-E72D297353CC}">
                <c16:uniqueId val="{00000001-CD15-46E7-B9DE-8C5131B8A37D}"/>
              </c:ext>
            </c:extLst>
          </c:dPt>
          <c:dPt>
            <c:idx val="41"/>
            <c:bubble3D val="0"/>
            <c:spPr>
              <a:ln w="23990">
                <a:noFill/>
                <a:prstDash val="solid"/>
              </a:ln>
            </c:spPr>
            <c:extLst>
              <c:ext xmlns:c16="http://schemas.microsoft.com/office/drawing/2014/chart" uri="{C3380CC4-5D6E-409C-BE32-E72D297353CC}">
                <c16:uniqueId val="{00000003-CD15-46E7-B9DE-8C5131B8A37D}"/>
              </c:ext>
            </c:extLst>
          </c:dPt>
          <c:dPt>
            <c:idx val="43"/>
            <c:marker>
              <c:spPr>
                <a:noFill/>
                <a:ln w="9524" cmpd="sng">
                  <a:noFill/>
                </a:ln>
              </c:spPr>
            </c:marker>
            <c:bubble3D val="0"/>
            <c:extLst>
              <c:ext xmlns:c16="http://schemas.microsoft.com/office/drawing/2014/chart" uri="{C3380CC4-5D6E-409C-BE32-E72D297353CC}">
                <c16:uniqueId val="{00000004-CD15-46E7-B9DE-8C5131B8A37D}"/>
              </c:ext>
            </c:extLst>
          </c:dPt>
          <c:dLbls>
            <c:dLbl>
              <c:idx val="0"/>
              <c:tx>
                <c:rich>
                  <a:bodyPr/>
                  <a:lstStyle/>
                  <a:p>
                    <a:r>
                      <a:rPr lang="en-US" sz="1200" b="1" dirty="0">
                        <a:solidFill>
                          <a:schemeClr val="bg1"/>
                        </a:solidFill>
                      </a:rPr>
                      <a:t>S</a:t>
                    </a:r>
                    <a:r>
                      <a:rPr lang="en-US" sz="1200" b="1" dirty="0"/>
                      <a:t>hanghai-China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15-46E7-B9DE-8C5131B8A37D}"/>
                </c:ext>
              </c:extLst>
            </c:dLbl>
            <c:dLbl>
              <c:idx val="1"/>
              <c:layout>
                <c:manualLayout>
                  <c:x val="-6.9456941978048182E-3"/>
                  <c:y val="-1.8510081289864107E-3"/>
                </c:manualLayout>
              </c:layout>
              <c:tx>
                <c:rich>
                  <a:bodyPr/>
                  <a:lstStyle/>
                  <a:p>
                    <a:r>
                      <a:rPr lang="en-US" sz="1200" b="1" dirty="0">
                        <a:solidFill>
                          <a:schemeClr val="bg1"/>
                        </a:solidFill>
                      </a:rPr>
                      <a:t>S</a:t>
                    </a:r>
                    <a:r>
                      <a:rPr lang="en-US" sz="1200" b="1" dirty="0"/>
                      <a:t>ingapore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15-46E7-B9DE-8C5131B8A37D}"/>
                </c:ext>
              </c:extLst>
            </c:dLbl>
            <c:dLbl>
              <c:idx val="2"/>
              <c:tx>
                <c:rich>
                  <a:bodyPr/>
                  <a:lstStyle/>
                  <a:p>
                    <a:r>
                      <a:rPr lang="en-US" sz="1200" b="1" dirty="0">
                        <a:solidFill>
                          <a:schemeClr val="bg1"/>
                        </a:solidFill>
                      </a:rPr>
                      <a:t>H</a:t>
                    </a:r>
                    <a:r>
                      <a:rPr lang="en-US" sz="1200" b="1" dirty="0"/>
                      <a:t>ong Kong-China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15-46E7-B9DE-8C5131B8A37D}"/>
                </c:ext>
              </c:extLst>
            </c:dLbl>
            <c:dLbl>
              <c:idx val="3"/>
              <c:tx>
                <c:rich>
                  <a:bodyPr/>
                  <a:lstStyle/>
                  <a:p>
                    <a:r>
                      <a:rPr lang="en-US" sz="1200" b="1" dirty="0">
                        <a:solidFill>
                          <a:schemeClr val="bg1"/>
                        </a:solidFill>
                      </a:rPr>
                      <a:t>C</a:t>
                    </a:r>
                    <a:r>
                      <a:rPr lang="en-US" sz="1200" b="1" dirty="0"/>
                      <a:t>hinese Taipei</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15-46E7-B9DE-8C5131B8A37D}"/>
                </c:ext>
              </c:extLst>
            </c:dLbl>
            <c:dLbl>
              <c:idx val="4"/>
              <c:tx>
                <c:rich>
                  <a:bodyPr/>
                  <a:lstStyle/>
                  <a:p>
                    <a:r>
                      <a:rPr lang="en-US" sz="1200" b="1" dirty="0">
                        <a:solidFill>
                          <a:schemeClr val="bg1"/>
                        </a:solidFill>
                      </a:rPr>
                      <a:t>K</a:t>
                    </a:r>
                    <a:r>
                      <a:rPr lang="en-US" sz="1200" b="1" dirty="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15-46E7-B9DE-8C5131B8A37D}"/>
                </c:ext>
              </c:extLst>
            </c:dLbl>
            <c:dLbl>
              <c:idx val="5"/>
              <c:layout>
                <c:manualLayout>
                  <c:x val="1.484122691838635E-3"/>
                  <c:y val="-9.2550406449320843E-3"/>
                </c:manualLayout>
              </c:layout>
              <c:tx>
                <c:rich>
                  <a:bodyPr/>
                  <a:lstStyle/>
                  <a:p>
                    <a:r>
                      <a:rPr lang="en-US" sz="1200" b="1" dirty="0">
                        <a:solidFill>
                          <a:schemeClr val="bg1"/>
                        </a:solidFill>
                      </a:rPr>
                      <a:t>M</a:t>
                    </a:r>
                    <a:r>
                      <a:rPr lang="en-US" sz="1200" b="1" dirty="0"/>
                      <a:t>acao-China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15-46E7-B9DE-8C5131B8A37D}"/>
                </c:ext>
              </c:extLst>
            </c:dLbl>
            <c:dLbl>
              <c:idx val="6"/>
              <c:tx>
                <c:rich>
                  <a:bodyPr/>
                  <a:lstStyle/>
                  <a:p>
                    <a:r>
                      <a:rPr lang="en-US" sz="1200" b="1" dirty="0">
                        <a:solidFill>
                          <a:schemeClr val="bg1"/>
                        </a:solidFill>
                      </a:rPr>
                      <a:t>J</a:t>
                    </a:r>
                    <a:r>
                      <a:rPr lang="en-US" sz="1200" b="1" dirty="0"/>
                      <a:t>apan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15-46E7-B9DE-8C5131B8A37D}"/>
                </c:ext>
              </c:extLst>
            </c:dLbl>
            <c:dLbl>
              <c:idx val="7"/>
              <c:layout>
                <c:manualLayout>
                  <c:x val="6.6785521132738598E-2"/>
                  <c:y val="-3.7020162579728573E-3"/>
                </c:manualLayout>
              </c:layout>
              <c:tx>
                <c:rich>
                  <a:bodyPr/>
                  <a:lstStyle/>
                  <a:p>
                    <a:r>
                      <a:rPr lang="en-US" sz="1200" b="1" dirty="0">
                        <a:solidFill>
                          <a:schemeClr val="bg1"/>
                        </a:solidFill>
                      </a:rPr>
                      <a:t>L</a:t>
                    </a:r>
                    <a:r>
                      <a:rPr lang="en-US" sz="1200" b="1" dirty="0"/>
                      <a:t>iechtenstein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D15-46E7-B9DE-8C5131B8A37D}"/>
                </c:ext>
              </c:extLst>
            </c:dLbl>
            <c:dLbl>
              <c:idx val="8"/>
              <c:tx>
                <c:rich>
                  <a:bodyPr/>
                  <a:lstStyle/>
                  <a:p>
                    <a:r>
                      <a:rPr lang="en-US" sz="1200" b="1" dirty="0">
                        <a:solidFill>
                          <a:schemeClr val="bg1"/>
                        </a:solidFill>
                      </a:rPr>
                      <a:t>S</a:t>
                    </a:r>
                    <a:r>
                      <a:rPr lang="en-US" sz="1200" b="1" dirty="0"/>
                      <a:t>witzerland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D15-46E7-B9DE-8C5131B8A37D}"/>
                </c:ext>
              </c:extLst>
            </c:dLbl>
            <c:dLbl>
              <c:idx val="9"/>
              <c:tx>
                <c:rich>
                  <a:bodyPr/>
                  <a:lstStyle/>
                  <a:p>
                    <a:r>
                      <a:rPr lang="en-US" sz="1200" b="1" dirty="0">
                        <a:solidFill>
                          <a:schemeClr val="bg1"/>
                        </a:solidFill>
                      </a:rPr>
                      <a:t>N</a:t>
                    </a:r>
                    <a:r>
                      <a:rPr lang="en-US" sz="1200" b="1" dirty="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D15-46E7-B9DE-8C5131B8A37D}"/>
                </c:ext>
              </c:extLst>
            </c:dLbl>
            <c:dLbl>
              <c:idx val="10"/>
              <c:layout>
                <c:manualLayout>
                  <c:x val="-5.9364907673545454E-3"/>
                  <c:y val="5.5530243869592296E-3"/>
                </c:manualLayout>
              </c:layout>
              <c:tx>
                <c:rich>
                  <a:bodyPr/>
                  <a:lstStyle/>
                  <a:p>
                    <a:r>
                      <a:rPr lang="en-US" sz="1200" b="1" dirty="0">
                        <a:solidFill>
                          <a:schemeClr val="bg1"/>
                        </a:solidFill>
                      </a:rPr>
                      <a:t>E</a:t>
                    </a:r>
                    <a:r>
                      <a:rPr lang="en-US" sz="1200" b="1" dirty="0"/>
                      <a:t>stonia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D15-46E7-B9DE-8C5131B8A37D}"/>
                </c:ext>
              </c:extLst>
            </c:dLbl>
            <c:dLbl>
              <c:idx val="11"/>
              <c:layout>
                <c:manualLayout>
                  <c:x val="6.8269643824577161E-2"/>
                  <c:y val="-1.8510081289864107E-3"/>
                </c:manualLayout>
              </c:layout>
              <c:tx>
                <c:rich>
                  <a:bodyPr/>
                  <a:lstStyle/>
                  <a:p>
                    <a:r>
                      <a:rPr lang="en-US" sz="1200" b="1" dirty="0">
                        <a:solidFill>
                          <a:schemeClr val="bg1"/>
                        </a:solidFill>
                      </a:rPr>
                      <a:t>F</a:t>
                    </a:r>
                    <a:r>
                      <a:rPr lang="en-US" sz="1200" b="1" dirty="0"/>
                      <a:t>inland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15-46E7-B9DE-8C5131B8A37D}"/>
                </c:ext>
              </c:extLst>
            </c:dLbl>
            <c:dLbl>
              <c:idx val="12"/>
              <c:layout>
                <c:manualLayout>
                  <c:x val="0"/>
                  <c:y val="1.4808065031891266E-2"/>
                </c:manualLayout>
              </c:layout>
              <c:tx>
                <c:rich>
                  <a:bodyPr/>
                  <a:lstStyle/>
                  <a:p>
                    <a:r>
                      <a:rPr lang="en-US" sz="1200" b="1" dirty="0">
                        <a:solidFill>
                          <a:schemeClr val="bg1"/>
                        </a:solidFill>
                      </a:rPr>
                      <a:t>C</a:t>
                    </a:r>
                    <a:r>
                      <a:rPr lang="en-US" sz="1200" b="1" dirty="0"/>
                      <a:t>anada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D15-46E7-B9DE-8C5131B8A37D}"/>
                </c:ext>
              </c:extLst>
            </c:dLbl>
            <c:dLbl>
              <c:idx val="13"/>
              <c:tx>
                <c:rich>
                  <a:bodyPr/>
                  <a:lstStyle/>
                  <a:p>
                    <a:r>
                      <a:rPr lang="en-US" sz="1200" b="1" dirty="0">
                        <a:solidFill>
                          <a:schemeClr val="bg1"/>
                        </a:solidFill>
                      </a:rPr>
                      <a:t>P</a:t>
                    </a:r>
                    <a:r>
                      <a:rPr lang="en-US" sz="1200" b="1" dirty="0"/>
                      <a:t>oland</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D15-46E7-B9DE-8C5131B8A37D}"/>
                </c:ext>
              </c:extLst>
            </c:dLbl>
            <c:dLbl>
              <c:idx val="14"/>
              <c:tx>
                <c:rich>
                  <a:bodyPr/>
                  <a:lstStyle/>
                  <a:p>
                    <a:r>
                      <a:rPr lang="en-US" sz="1200" b="1" dirty="0">
                        <a:solidFill>
                          <a:schemeClr val="bg1"/>
                        </a:solidFill>
                      </a:rPr>
                      <a:t>B</a:t>
                    </a:r>
                    <a:r>
                      <a:rPr lang="en-US" sz="1200" b="1" dirty="0"/>
                      <a:t>elgium</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D15-46E7-B9DE-8C5131B8A37D}"/>
                </c:ext>
              </c:extLst>
            </c:dLbl>
            <c:dLbl>
              <c:idx val="15"/>
              <c:layout>
                <c:manualLayout>
                  <c:x val="-0.10690135749313688"/>
                  <c:y val="7.4040325159456391E-3"/>
                </c:manualLayout>
              </c:layout>
              <c:tx>
                <c:rich>
                  <a:bodyPr/>
                  <a:lstStyle/>
                  <a:p>
                    <a:r>
                      <a:rPr lang="en-US" sz="1200" b="1" dirty="0">
                        <a:solidFill>
                          <a:schemeClr val="bg1"/>
                        </a:solidFill>
                      </a:rPr>
                      <a:t>G</a:t>
                    </a:r>
                    <a:r>
                      <a:rPr lang="en-US" sz="1200" b="1" dirty="0"/>
                      <a:t>ermany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D15-46E7-B9DE-8C5131B8A37D}"/>
                </c:ext>
              </c:extLst>
            </c:dLbl>
            <c:dLbl>
              <c:idx val="16"/>
              <c:tx>
                <c:rich>
                  <a:bodyPr/>
                  <a:lstStyle/>
                  <a:p>
                    <a:r>
                      <a:rPr lang="en-US" sz="1200" b="1" dirty="0">
                        <a:solidFill>
                          <a:schemeClr val="bg1"/>
                        </a:solidFill>
                      </a:rPr>
                      <a:t>V</a:t>
                    </a:r>
                    <a:r>
                      <a:rPr lang="en-US" sz="1200" b="1" dirty="0"/>
                      <a:t>iet Nam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D15-46E7-B9DE-8C5131B8A37D}"/>
                </c:ext>
              </c:extLst>
            </c:dLbl>
            <c:dLbl>
              <c:idx val="17"/>
              <c:tx>
                <c:rich>
                  <a:bodyPr/>
                  <a:lstStyle/>
                  <a:p>
                    <a:r>
                      <a:rPr lang="en-US" sz="1200" b="1" dirty="0">
                        <a:solidFill>
                          <a:schemeClr val="bg1"/>
                        </a:solidFill>
                      </a:rPr>
                      <a:t>A</a:t>
                    </a:r>
                    <a:r>
                      <a:rPr lang="en-US" sz="1200" b="1" dirty="0"/>
                      <a:t>ustria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D15-46E7-B9DE-8C5131B8A37D}"/>
                </c:ext>
              </c:extLst>
            </c:dLbl>
            <c:dLbl>
              <c:idx val="18"/>
              <c:tx>
                <c:rich>
                  <a:bodyPr/>
                  <a:lstStyle/>
                  <a:p>
                    <a:r>
                      <a:rPr lang="en-US" sz="1200" b="1" dirty="0">
                        <a:solidFill>
                          <a:schemeClr val="bg1"/>
                        </a:solidFill>
                      </a:rPr>
                      <a:t>A</a:t>
                    </a:r>
                    <a:r>
                      <a:rPr lang="en-US" sz="1200" b="1" dirty="0"/>
                      <a:t>ustralia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D15-46E7-B9DE-8C5131B8A37D}"/>
                </c:ext>
              </c:extLst>
            </c:dLbl>
            <c:dLbl>
              <c:idx val="19"/>
              <c:tx>
                <c:rich>
                  <a:bodyPr/>
                  <a:lstStyle/>
                  <a:p>
                    <a:r>
                      <a:rPr lang="en-US" sz="1200" b="1" dirty="0">
                        <a:solidFill>
                          <a:schemeClr val="bg1"/>
                        </a:solidFill>
                      </a:rPr>
                      <a:t>I</a:t>
                    </a:r>
                    <a:r>
                      <a:rPr lang="en-US" sz="1200" b="1" dirty="0"/>
                      <a:t>reland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D15-46E7-B9DE-8C5131B8A37D}"/>
                </c:ext>
              </c:extLst>
            </c:dLbl>
            <c:dLbl>
              <c:idx val="20"/>
              <c:tx>
                <c:rich>
                  <a:bodyPr/>
                  <a:lstStyle/>
                  <a:p>
                    <a:r>
                      <a:rPr lang="en-US" sz="1200" b="1" dirty="0">
                        <a:solidFill>
                          <a:schemeClr val="bg1"/>
                        </a:solidFill>
                      </a:rPr>
                      <a:t>S</a:t>
                    </a:r>
                    <a:r>
                      <a:rPr lang="en-US" sz="1200" b="1" dirty="0"/>
                      <a:t>lovenia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D15-46E7-B9DE-8C5131B8A37D}"/>
                </c:ext>
              </c:extLst>
            </c:dLbl>
            <c:dLbl>
              <c:idx val="21"/>
              <c:layout>
                <c:manualLayout>
                  <c:x val="-0.105906995289605"/>
                  <c:y val="1.2957056902904848E-2"/>
                </c:manualLayout>
              </c:layout>
              <c:tx>
                <c:rich>
                  <a:bodyPr/>
                  <a:lstStyle/>
                  <a:p>
                    <a:r>
                      <a:rPr lang="en-US" sz="1200" b="1" dirty="0">
                        <a:solidFill>
                          <a:schemeClr val="bg1"/>
                        </a:solidFill>
                      </a:rPr>
                      <a:t>D</a:t>
                    </a:r>
                    <a:r>
                      <a:rPr lang="en-US" sz="1200" b="1" dirty="0"/>
                      <a:t>enmark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D15-46E7-B9DE-8C5131B8A37D}"/>
                </c:ext>
              </c:extLst>
            </c:dLbl>
            <c:dLbl>
              <c:idx val="22"/>
              <c:layout>
                <c:manualLayout>
                  <c:x val="-0.2243370368557584"/>
                  <c:y val="1.6659073160877683E-2"/>
                </c:manualLayout>
              </c:layout>
              <c:tx>
                <c:rich>
                  <a:bodyPr/>
                  <a:lstStyle/>
                  <a:p>
                    <a:r>
                      <a:rPr lang="en-US" sz="1200" b="1" dirty="0">
                        <a:solidFill>
                          <a:schemeClr val="bg1"/>
                        </a:solidFill>
                      </a:rPr>
                      <a:t>N</a:t>
                    </a:r>
                    <a:r>
                      <a:rPr lang="en-US" sz="1200" b="1" dirty="0"/>
                      <a:t>ew Zealand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D15-46E7-B9DE-8C5131B8A37D}"/>
                </c:ext>
              </c:extLst>
            </c:dLbl>
            <c:dLbl>
              <c:idx val="23"/>
              <c:layout>
                <c:manualLayout>
                  <c:x val="-0.26628750428270781"/>
                  <c:y val="3.3318146321755351E-2"/>
                </c:manualLayout>
              </c:layout>
              <c:tx>
                <c:rich>
                  <a:bodyPr/>
                  <a:lstStyle/>
                  <a:p>
                    <a:r>
                      <a:rPr lang="en-US" sz="1200" b="1" dirty="0">
                        <a:solidFill>
                          <a:schemeClr val="bg1"/>
                        </a:solidFill>
                      </a:rPr>
                      <a:t>C</a:t>
                    </a:r>
                    <a:r>
                      <a:rPr lang="en-US" sz="1200" b="1" dirty="0"/>
                      <a:t>zech Republic</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D15-46E7-B9DE-8C5131B8A37D}"/>
                </c:ext>
              </c:extLst>
            </c:dLbl>
            <c:dLbl>
              <c:idx val="24"/>
              <c:layout>
                <c:manualLayout>
                  <c:x val="-8.8090043944055063E-2"/>
                  <c:y val="5.5528786382876517E-3"/>
                </c:manualLayout>
              </c:layout>
              <c:tx>
                <c:rich>
                  <a:bodyPr/>
                  <a:lstStyle/>
                  <a:p>
                    <a:r>
                      <a:rPr lang="en-US" sz="1200" b="1" dirty="0">
                        <a:solidFill>
                          <a:schemeClr val="bg1"/>
                        </a:solidFill>
                      </a:rPr>
                      <a:t>F</a:t>
                    </a:r>
                    <a:r>
                      <a:rPr lang="en-US" sz="1200" b="1" dirty="0"/>
                      <a:t>rance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D15-46E7-B9DE-8C5131B8A37D}"/>
                </c:ext>
              </c:extLst>
            </c:dLbl>
            <c:dLbl>
              <c:idx val="25"/>
              <c:layout>
                <c:manualLayout>
                  <c:x val="-4.4523680755159034E-3"/>
                  <c:y val="-1.1106048773918383E-2"/>
                </c:manualLayout>
              </c:layout>
              <c:tx>
                <c:rich>
                  <a:bodyPr/>
                  <a:lstStyle/>
                  <a:p>
                    <a:r>
                      <a:rPr lang="en-US" sz="1200" b="1" dirty="0">
                        <a:solidFill>
                          <a:schemeClr val="bg1"/>
                        </a:solidFill>
                      </a:rPr>
                      <a:t>U</a:t>
                    </a:r>
                    <a:r>
                      <a:rPr lang="en-US" sz="1200" b="1" dirty="0"/>
                      <a:t>nited Kingdom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D15-46E7-B9DE-8C5131B8A37D}"/>
                </c:ext>
              </c:extLst>
            </c:dLbl>
            <c:dLbl>
              <c:idx val="26"/>
              <c:tx>
                <c:rich>
                  <a:bodyPr/>
                  <a:lstStyle/>
                  <a:p>
                    <a:r>
                      <a:rPr lang="en-US" sz="1200" b="1" dirty="0">
                        <a:solidFill>
                          <a:schemeClr val="bg1"/>
                        </a:solidFill>
                      </a:rPr>
                      <a:t>I</a:t>
                    </a:r>
                    <a:r>
                      <a:rPr lang="en-US" sz="1200" b="1" dirty="0"/>
                      <a:t>celand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D15-46E7-B9DE-8C5131B8A37D}"/>
                </c:ext>
              </c:extLst>
            </c:dLbl>
            <c:dLbl>
              <c:idx val="27"/>
              <c:tx>
                <c:rich>
                  <a:bodyPr/>
                  <a:lstStyle/>
                  <a:p>
                    <a:r>
                      <a:rPr lang="en-US" sz="1200" b="1" dirty="0">
                        <a:solidFill>
                          <a:schemeClr val="bg1"/>
                        </a:solidFill>
                      </a:rPr>
                      <a:t>L</a:t>
                    </a:r>
                    <a:r>
                      <a:rPr lang="en-US" sz="1200" b="1" dirty="0"/>
                      <a:t>atvia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D15-46E7-B9DE-8C5131B8A37D}"/>
                </c:ext>
              </c:extLst>
            </c:dLbl>
            <c:dLbl>
              <c:idx val="28"/>
              <c:layout>
                <c:manualLayout>
                  <c:x val="-0.19534457442122274"/>
                  <c:y val="3.7020162579728217E-3"/>
                </c:manualLayout>
              </c:layout>
              <c:tx>
                <c:rich>
                  <a:bodyPr/>
                  <a:lstStyle/>
                  <a:p>
                    <a:r>
                      <a:rPr lang="en-US" sz="1200" b="1" dirty="0">
                        <a:solidFill>
                          <a:schemeClr val="bg1"/>
                        </a:solidFill>
                      </a:rPr>
                      <a:t>L</a:t>
                    </a:r>
                    <a:r>
                      <a:rPr lang="en-US" sz="1200" b="1" dirty="0"/>
                      <a:t>uxembourg</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D15-46E7-B9DE-8C5131B8A37D}"/>
                </c:ext>
              </c:extLst>
            </c:dLbl>
            <c:dLbl>
              <c:idx val="29"/>
              <c:tx>
                <c:rich>
                  <a:bodyPr/>
                  <a:lstStyle/>
                  <a:p>
                    <a:r>
                      <a:rPr lang="en-US" sz="1200" b="1" dirty="0">
                        <a:solidFill>
                          <a:schemeClr val="bg1"/>
                        </a:solidFill>
                      </a:rPr>
                      <a:t>N</a:t>
                    </a:r>
                    <a:r>
                      <a:rPr lang="en-US" sz="1200" b="1" dirty="0"/>
                      <a:t>orway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D15-46E7-B9DE-8C5131B8A37D}"/>
                </c:ext>
              </c:extLst>
            </c:dLbl>
            <c:dLbl>
              <c:idx val="30"/>
              <c:layout>
                <c:manualLayout>
                  <c:x val="-0.17315259445681339"/>
                  <c:y val="7.4040325159456391E-3"/>
                </c:manualLayout>
              </c:layout>
              <c:tx>
                <c:rich>
                  <a:bodyPr/>
                  <a:lstStyle/>
                  <a:p>
                    <a:r>
                      <a:rPr lang="en-US" sz="1200" b="1" dirty="0">
                        <a:solidFill>
                          <a:schemeClr val="bg1"/>
                        </a:solidFill>
                      </a:rPr>
                      <a:t>P</a:t>
                    </a:r>
                    <a:r>
                      <a:rPr lang="en-US" sz="1200" b="1" dirty="0"/>
                      <a:t>ortugal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D15-46E7-B9DE-8C5131B8A37D}"/>
                </c:ext>
              </c:extLst>
            </c:dLbl>
            <c:dLbl>
              <c:idx val="31"/>
              <c:tx>
                <c:rich>
                  <a:bodyPr/>
                  <a:lstStyle/>
                  <a:p>
                    <a:r>
                      <a:rPr lang="en-US" sz="1200" b="1" dirty="0">
                        <a:solidFill>
                          <a:schemeClr val="bg1"/>
                        </a:solidFill>
                      </a:rPr>
                      <a:t>I</a:t>
                    </a:r>
                    <a:r>
                      <a:rPr lang="en-US" sz="1200" b="1" dirty="0"/>
                      <a:t>taly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D15-46E7-B9DE-8C5131B8A37D}"/>
                </c:ext>
              </c:extLst>
            </c:dLbl>
            <c:dLbl>
              <c:idx val="32"/>
              <c:layout>
                <c:manualLayout>
                  <c:x val="-8.8564963205443534E-2"/>
                  <c:y val="-5.5530243869592296E-3"/>
                </c:manualLayout>
              </c:layout>
              <c:tx>
                <c:rich>
                  <a:bodyPr/>
                  <a:lstStyle/>
                  <a:p>
                    <a:r>
                      <a:rPr lang="en-US" sz="1200" b="1" dirty="0">
                        <a:solidFill>
                          <a:schemeClr val="bg1"/>
                        </a:solidFill>
                      </a:rPr>
                      <a:t>S</a:t>
                    </a:r>
                    <a:r>
                      <a:rPr lang="en-US" sz="1200" b="1" dirty="0"/>
                      <a:t>pain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D15-46E7-B9DE-8C5131B8A37D}"/>
                </c:ext>
              </c:extLst>
            </c:dLbl>
            <c:dLbl>
              <c:idx val="33"/>
              <c:tx>
                <c:rich>
                  <a:bodyPr/>
                  <a:lstStyle/>
                  <a:p>
                    <a:r>
                      <a:rPr lang="en-US" sz="1200" b="1" dirty="0">
                        <a:solidFill>
                          <a:schemeClr val="bg1"/>
                        </a:solidFill>
                      </a:rPr>
                      <a:t>R</a:t>
                    </a:r>
                    <a:r>
                      <a:rPr lang="en-US" sz="1200" b="1" dirty="0"/>
                      <a:t>ussian Fed.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D15-46E7-B9DE-8C5131B8A37D}"/>
                </c:ext>
              </c:extLst>
            </c:dLbl>
            <c:dLbl>
              <c:idx val="34"/>
              <c:layout>
                <c:manualLayout>
                  <c:x val="-0.29984423180461123"/>
                  <c:y val="6.7869514028417728E-17"/>
                </c:manualLayout>
              </c:layout>
              <c:tx>
                <c:rich>
                  <a:bodyPr/>
                  <a:lstStyle/>
                  <a:p>
                    <a:r>
                      <a:rPr lang="en-US" sz="1200" b="1" dirty="0">
                        <a:solidFill>
                          <a:schemeClr val="bg1"/>
                        </a:solidFill>
                      </a:rPr>
                      <a:t>S</a:t>
                    </a:r>
                    <a:r>
                      <a:rPr lang="en-US" sz="1200" b="1" dirty="0"/>
                      <a:t>lovak Republic</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D15-46E7-B9DE-8C5131B8A37D}"/>
                </c:ext>
              </c:extLst>
            </c:dLbl>
            <c:dLbl>
              <c:idx val="35"/>
              <c:tx>
                <c:rich>
                  <a:bodyPr/>
                  <a:lstStyle/>
                  <a:p>
                    <a:r>
                      <a:rPr lang="en-US" sz="1200" b="1" dirty="0">
                        <a:solidFill>
                          <a:schemeClr val="bg1"/>
                        </a:solidFill>
                      </a:rPr>
                      <a:t>U</a:t>
                    </a:r>
                    <a:r>
                      <a:rPr lang="en-US" sz="1200" b="1" dirty="0"/>
                      <a:t>nited</a:t>
                    </a:r>
                    <a:r>
                      <a:rPr lang="en-US" sz="1200" b="1" baseline="0" dirty="0"/>
                      <a:t> States</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15-46E7-B9DE-8C5131B8A37D}"/>
                </c:ext>
              </c:extLst>
            </c:dLbl>
            <c:dLbl>
              <c:idx val="36"/>
              <c:tx>
                <c:rich>
                  <a:bodyPr/>
                  <a:lstStyle/>
                  <a:p>
                    <a:r>
                      <a:rPr lang="en-US" sz="1200" b="1" dirty="0">
                        <a:solidFill>
                          <a:schemeClr val="bg1"/>
                        </a:solidFill>
                      </a:rPr>
                      <a:t>L</a:t>
                    </a:r>
                    <a:r>
                      <a:rPr lang="en-US" sz="1200" b="1" dirty="0"/>
                      <a:t>ithuania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D15-46E7-B9DE-8C5131B8A37D}"/>
                </c:ext>
              </c:extLst>
            </c:dLbl>
            <c:dLbl>
              <c:idx val="37"/>
              <c:layout>
                <c:manualLayout>
                  <c:x val="8.4594993434802368E-2"/>
                  <c:y val="3.7020162579728898E-3"/>
                </c:manualLayout>
              </c:layout>
              <c:tx>
                <c:rich>
                  <a:bodyPr/>
                  <a:lstStyle/>
                  <a:p>
                    <a:r>
                      <a:rPr lang="en-US" sz="1200" b="1" dirty="0">
                        <a:solidFill>
                          <a:schemeClr val="bg1"/>
                        </a:solidFill>
                      </a:rPr>
                      <a:t>S</a:t>
                    </a:r>
                    <a:r>
                      <a:rPr lang="en-US" sz="1200" b="1" dirty="0"/>
                      <a:t>weden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15-46E7-B9DE-8C5131B8A37D}"/>
                </c:ext>
              </c:extLst>
            </c:dLbl>
            <c:dLbl>
              <c:idx val="38"/>
              <c:tx>
                <c:rich>
                  <a:bodyPr/>
                  <a:lstStyle/>
                  <a:p>
                    <a:r>
                      <a:rPr lang="en-US" sz="1200" b="1" dirty="0">
                        <a:solidFill>
                          <a:schemeClr val="bg1"/>
                        </a:solidFill>
                      </a:rPr>
                      <a:t>H</a:t>
                    </a:r>
                    <a:r>
                      <a:rPr lang="en-US" sz="1200" b="1" dirty="0"/>
                      <a:t>ungary</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D15-46E7-B9DE-8C5131B8A37D}"/>
                </c:ext>
              </c:extLst>
            </c:dLbl>
            <c:dLbl>
              <c:idx val="39"/>
              <c:tx>
                <c:rich>
                  <a:bodyPr/>
                  <a:lstStyle/>
                  <a:p>
                    <a:r>
                      <a:rPr lang="en-US" sz="1200" b="1" dirty="0">
                        <a:solidFill>
                          <a:schemeClr val="bg1"/>
                        </a:solidFill>
                      </a:rPr>
                      <a:t>C</a:t>
                    </a:r>
                    <a:r>
                      <a:rPr lang="en-US" sz="1200" b="1" dirty="0"/>
                      <a:t>roatia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D15-46E7-B9DE-8C5131B8A37D}"/>
                </c:ext>
              </c:extLst>
            </c:dLbl>
            <c:dLbl>
              <c:idx val="40"/>
              <c:delete val="1"/>
              <c:extLst>
                <c:ext xmlns:c15="http://schemas.microsoft.com/office/drawing/2012/chart" uri="{CE6537A1-D6FC-4f65-9D91-7224C49458BB}"/>
                <c:ext xmlns:c16="http://schemas.microsoft.com/office/drawing/2014/chart" uri="{C3380CC4-5D6E-409C-BE32-E72D297353CC}">
                  <c16:uniqueId val="{00000001-CD15-46E7-B9DE-8C5131B8A37D}"/>
                </c:ext>
              </c:extLst>
            </c:dLbl>
            <c:dLbl>
              <c:idx val="41"/>
              <c:tx>
                <c:rich>
                  <a:bodyPr/>
                  <a:lstStyle/>
                  <a:p>
                    <a:r>
                      <a:rPr lang="en-US" sz="1200" b="1" dirty="0">
                        <a:solidFill>
                          <a:schemeClr val="bg1"/>
                        </a:solidFill>
                      </a:rPr>
                      <a:t>G</a:t>
                    </a:r>
                    <a:r>
                      <a:rPr lang="en-US" sz="1200" b="1" dirty="0"/>
                      <a:t>reece</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15-46E7-B9DE-8C5131B8A37D}"/>
                </c:ext>
              </c:extLst>
            </c:dLbl>
            <c:dLbl>
              <c:idx val="42"/>
              <c:layout>
                <c:manualLayout>
                  <c:x val="-5.9364907673545454E-3"/>
                  <c:y val="-3.7020162579728217E-3"/>
                </c:manualLayout>
              </c:layout>
              <c:tx>
                <c:rich>
                  <a:bodyPr/>
                  <a:lstStyle/>
                  <a:p>
                    <a:r>
                      <a:rPr lang="en-US" sz="1200" b="1" dirty="0">
                        <a:solidFill>
                          <a:schemeClr val="bg1"/>
                        </a:solidFill>
                      </a:rPr>
                      <a:t>S</a:t>
                    </a:r>
                    <a:r>
                      <a:rPr lang="en-US" sz="1200" b="1" dirty="0"/>
                      <a:t>erbia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D15-46E7-B9DE-8C5131B8A37D}"/>
                </c:ext>
              </c:extLst>
            </c:dLbl>
            <c:dLbl>
              <c:idx val="43"/>
              <c:layout>
                <c:manualLayout>
                  <c:x val="5.3428416906190823E-2"/>
                  <c:y val="-7.4040325159456391E-3"/>
                </c:manualLayout>
              </c:layout>
              <c:tx>
                <c:rich>
                  <a:bodyPr/>
                  <a:lstStyle/>
                  <a:p>
                    <a:r>
                      <a:rPr lang="en-US" sz="1200" b="1" dirty="0">
                        <a:solidFill>
                          <a:schemeClr val="bg1"/>
                        </a:solidFill>
                      </a:rPr>
                      <a:t>T</a:t>
                    </a:r>
                    <a:r>
                      <a:rPr lang="en-US" sz="1200" b="1" dirty="0"/>
                      <a:t>urkey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15-46E7-B9DE-8C5131B8A37D}"/>
                </c:ext>
              </c:extLst>
            </c:dLbl>
            <c:dLbl>
              <c:idx val="44"/>
              <c:tx>
                <c:rich>
                  <a:bodyPr/>
                  <a:lstStyle/>
                  <a:p>
                    <a:r>
                      <a:rPr lang="en-US" sz="1200" b="1" dirty="0">
                        <a:solidFill>
                          <a:schemeClr val="bg1"/>
                        </a:solidFill>
                      </a:rPr>
                      <a:t>R</a:t>
                    </a:r>
                    <a:r>
                      <a:rPr lang="en-US" sz="1200" b="1" dirty="0"/>
                      <a:t>omania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CD15-46E7-B9DE-8C5131B8A37D}"/>
                </c:ext>
              </c:extLst>
            </c:dLbl>
            <c:dLbl>
              <c:idx val="45"/>
              <c:tx>
                <c:rich>
                  <a:bodyPr/>
                  <a:lstStyle/>
                  <a:p>
                    <a:r>
                      <a:rPr lang="en-US" dirty="0">
                        <a:solidFill>
                          <a:schemeClr val="bg1"/>
                        </a:solidFill>
                      </a:rPr>
                      <a:t>B</a:t>
                    </a:r>
                    <a:r>
                      <a:rPr lang="en-US" dirty="0"/>
                      <a:t>ulgaria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D15-46E7-B9DE-8C5131B8A37D}"/>
                </c:ext>
              </c:extLst>
            </c:dLbl>
            <c:dLbl>
              <c:idx val="46"/>
              <c:tx>
                <c:rich>
                  <a:bodyPr/>
                  <a:lstStyle/>
                  <a:p>
                    <a:r>
                      <a:rPr lang="en-US" b="1" dirty="0">
                        <a:solidFill>
                          <a:schemeClr val="bg1"/>
                        </a:solidFill>
                      </a:rPr>
                      <a:t>U.A.E.</a:t>
                    </a:r>
                    <a:endParaRPr lang="en-US" dirty="0">
                      <a:solidFill>
                        <a:schemeClr val="bg1"/>
                      </a:solidFill>
                    </a:endParaRP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D15-46E7-B9DE-8C5131B8A37D}"/>
                </c:ext>
              </c:extLst>
            </c:dLbl>
            <c:dLbl>
              <c:idx val="47"/>
              <c:layout>
                <c:manualLayout>
                  <c:x val="-2.9682453836772679E-3"/>
                  <c:y val="5.5530243869592296E-3"/>
                </c:manualLayout>
              </c:layout>
              <c:tx>
                <c:rich>
                  <a:bodyPr/>
                  <a:lstStyle/>
                  <a:p>
                    <a:r>
                      <a:rPr lang="en-US" b="1" dirty="0">
                        <a:solidFill>
                          <a:schemeClr val="bg1"/>
                        </a:solidFill>
                      </a:rPr>
                      <a:t>K</a:t>
                    </a:r>
                    <a:r>
                      <a:rPr lang="en-US" b="1" dirty="0"/>
                      <a:t>azakhstan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D15-46E7-B9DE-8C5131B8A37D}"/>
                </c:ext>
              </c:extLst>
            </c:dLbl>
            <c:dLbl>
              <c:idx val="48"/>
              <c:tx>
                <c:rich>
                  <a:bodyPr/>
                  <a:lstStyle/>
                  <a:p>
                    <a:r>
                      <a:rPr lang="en-US" b="1" dirty="0">
                        <a:solidFill>
                          <a:schemeClr val="bg1"/>
                        </a:solidFill>
                      </a:rPr>
                      <a:t>T</a:t>
                    </a:r>
                    <a:r>
                      <a:rPr lang="en-US" b="1" dirty="0"/>
                      <a:t>hailand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CD15-46E7-B9DE-8C5131B8A37D}"/>
                </c:ext>
              </c:extLst>
            </c:dLbl>
            <c:dLbl>
              <c:idx val="49"/>
              <c:tx>
                <c:rich>
                  <a:bodyPr/>
                  <a:lstStyle/>
                  <a:p>
                    <a:r>
                      <a:rPr lang="en-US" b="1" dirty="0">
                        <a:solidFill>
                          <a:schemeClr val="bg1"/>
                        </a:solidFill>
                      </a:rPr>
                      <a:t>C</a:t>
                    </a:r>
                    <a:r>
                      <a:rPr lang="en-US" b="1" dirty="0"/>
                      <a:t>hile</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15-46E7-B9DE-8C5131B8A37D}"/>
                </c:ext>
              </c:extLst>
            </c:dLbl>
            <c:dLbl>
              <c:idx val="50"/>
              <c:tx>
                <c:rich>
                  <a:bodyPr/>
                  <a:lstStyle/>
                  <a:p>
                    <a:r>
                      <a:rPr lang="en-US" b="1" dirty="0">
                        <a:solidFill>
                          <a:schemeClr val="bg1"/>
                        </a:solidFill>
                      </a:rPr>
                      <a:t>M</a:t>
                    </a:r>
                    <a:r>
                      <a:rPr lang="en-US" b="1" dirty="0"/>
                      <a:t>alaysia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15-46E7-B9DE-8C5131B8A37D}"/>
                </c:ext>
              </c:extLst>
            </c:dLbl>
            <c:dLbl>
              <c:idx val="51"/>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CD15-46E7-B9DE-8C5131B8A37D}"/>
                </c:ext>
              </c:extLst>
            </c:dLbl>
            <c:dLbl>
              <c:idx val="52"/>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CD15-46E7-B9DE-8C5131B8A37D}"/>
                </c:ext>
              </c:extLst>
            </c:dLbl>
            <c:dLbl>
              <c:idx val="53"/>
              <c:tx>
                <c:rich>
                  <a:bodyPr/>
                  <a:lstStyle/>
                  <a:p>
                    <a:r>
                      <a:rPr lang="en-US" b="1" dirty="0">
                        <a:solidFill>
                          <a:schemeClr val="bg1"/>
                        </a:solidFill>
                      </a:rPr>
                      <a:t>M</a:t>
                    </a:r>
                    <a:r>
                      <a:rPr lang="en-US" b="1" dirty="0"/>
                      <a:t>ontenegro</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CD15-46E7-B9DE-8C5131B8A37D}"/>
                </c:ext>
              </c:extLst>
            </c:dLbl>
            <c:dLbl>
              <c:idx val="54"/>
              <c:tx>
                <c:rich>
                  <a:bodyPr/>
                  <a:lstStyle/>
                  <a:p>
                    <a:r>
                      <a:rPr lang="en-US" b="1" dirty="0">
                        <a:solidFill>
                          <a:schemeClr val="bg1"/>
                        </a:solidFill>
                      </a:rPr>
                      <a:t>U</a:t>
                    </a:r>
                    <a:r>
                      <a:rPr lang="en-US" b="1" dirty="0"/>
                      <a:t>ruguay</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CD15-46E7-B9DE-8C5131B8A37D}"/>
                </c:ext>
              </c:extLst>
            </c:dLbl>
            <c:dLbl>
              <c:idx val="55"/>
              <c:tx>
                <c:rich>
                  <a:bodyPr/>
                  <a:lstStyle/>
                  <a:p>
                    <a:r>
                      <a:rPr lang="en-US" b="1" dirty="0">
                        <a:solidFill>
                          <a:schemeClr val="bg1"/>
                        </a:solidFill>
                      </a:rPr>
                      <a:t>C</a:t>
                    </a:r>
                    <a:r>
                      <a:rPr lang="en-US" b="1" dirty="0"/>
                      <a:t>osta Rica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CD15-46E7-B9DE-8C5131B8A37D}"/>
                </c:ext>
              </c:extLst>
            </c:dLbl>
            <c:spPr>
              <a:noFill/>
              <a:ln>
                <a:noFill/>
              </a:ln>
              <a:effectLst/>
            </c:spPr>
            <c:txPr>
              <a:bodyPr/>
              <a:lstStyle/>
              <a:p>
                <a:pPr>
                  <a:defRPr sz="1200" b="1">
                    <a:solidFill>
                      <a:schemeClr val="bg1"/>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Sheet1!$B$2:$B$53</c:f>
              <c:numCache>
                <c:formatCode>0</c:formatCode>
                <c:ptCount val="52"/>
                <c:pt idx="0">
                  <c:v>612.67553630545308</c:v>
                </c:pt>
                <c:pt idx="1">
                  <c:v>573.46831429664007</c:v>
                </c:pt>
                <c:pt idx="2">
                  <c:v>561.24109645455133</c:v>
                </c:pt>
                <c:pt idx="3">
                  <c:v>559.82479620149718</c:v>
                </c:pt>
                <c:pt idx="4">
                  <c:v>553.76665914361365</c:v>
                </c:pt>
                <c:pt idx="5">
                  <c:v>538.13449473391802</c:v>
                </c:pt>
                <c:pt idx="6">
                  <c:v>536.40691823420855</c:v>
                </c:pt>
                <c:pt idx="7">
                  <c:v>534.96508297892035</c:v>
                </c:pt>
                <c:pt idx="8">
                  <c:v>530.93100395039608</c:v>
                </c:pt>
                <c:pt idx="9">
                  <c:v>522.97175819268159</c:v>
                </c:pt>
                <c:pt idx="10">
                  <c:v>520.54552167678582</c:v>
                </c:pt>
                <c:pt idx="11">
                  <c:v>518.75033528297922</c:v>
                </c:pt>
                <c:pt idx="12">
                  <c:v>518.07851943335379</c:v>
                </c:pt>
                <c:pt idx="13">
                  <c:v>517.50109681795527</c:v>
                </c:pt>
                <c:pt idx="14">
                  <c:v>514.74523858290047</c:v>
                </c:pt>
                <c:pt idx="15">
                  <c:v>513.52505581992887</c:v>
                </c:pt>
                <c:pt idx="16">
                  <c:v>511.33820750118355</c:v>
                </c:pt>
                <c:pt idx="17">
                  <c:v>505.54074324980053</c:v>
                </c:pt>
                <c:pt idx="18">
                  <c:v>504.15076631112316</c:v>
                </c:pt>
                <c:pt idx="19">
                  <c:v>501.49746019664394</c:v>
                </c:pt>
                <c:pt idx="20">
                  <c:v>501.12742239095235</c:v>
                </c:pt>
                <c:pt idx="21">
                  <c:v>500.02675662541355</c:v>
                </c:pt>
                <c:pt idx="22">
                  <c:v>499.74990282758654</c:v>
                </c:pt>
                <c:pt idx="23">
                  <c:v>498.95788231767972</c:v>
                </c:pt>
                <c:pt idx="24">
                  <c:v>494.98467432064041</c:v>
                </c:pt>
                <c:pt idx="25">
                  <c:v>493.93423089631631</c:v>
                </c:pt>
                <c:pt idx="26">
                  <c:v>492.79569723949163</c:v>
                </c:pt>
                <c:pt idx="27">
                  <c:v>490.57102141135869</c:v>
                </c:pt>
                <c:pt idx="28">
                  <c:v>489.84509803720812</c:v>
                </c:pt>
                <c:pt idx="29">
                  <c:v>489.37307034875533</c:v>
                </c:pt>
                <c:pt idx="30">
                  <c:v>487.06318134390341</c:v>
                </c:pt>
                <c:pt idx="31">
                  <c:v>485.32118101255332</c:v>
                </c:pt>
                <c:pt idx="32">
                  <c:v>484.319297801971</c:v>
                </c:pt>
                <c:pt idx="33">
                  <c:v>482.16941566331678</c:v>
                </c:pt>
                <c:pt idx="34">
                  <c:v>481.64474400632537</c:v>
                </c:pt>
                <c:pt idx="35">
                  <c:v>481.36678627921174</c:v>
                </c:pt>
                <c:pt idx="36">
                  <c:v>478.82327743335827</c:v>
                </c:pt>
                <c:pt idx="37">
                  <c:v>478.26063590301106</c:v>
                </c:pt>
                <c:pt idx="38">
                  <c:v>477.04445501548764</c:v>
                </c:pt>
                <c:pt idx="39">
                  <c:v>471.1314607592476</c:v>
                </c:pt>
                <c:pt idx="40">
                  <c:v>466.4814301493098</c:v>
                </c:pt>
                <c:pt idx="41">
                  <c:v>452.97342685890789</c:v>
                </c:pt>
                <c:pt idx="42">
                  <c:v>448.85913024760492</c:v>
                </c:pt>
                <c:pt idx="43">
                  <c:v>447.98441497895533</c:v>
                </c:pt>
                <c:pt idx="44">
                  <c:v>444.55424278764337</c:v>
                </c:pt>
                <c:pt idx="45">
                  <c:v>438.73825987741566</c:v>
                </c:pt>
                <c:pt idx="46">
                  <c:v>434.00716465780738</c:v>
                </c:pt>
                <c:pt idx="47">
                  <c:v>431.79840850507912</c:v>
                </c:pt>
                <c:pt idx="48">
                  <c:v>426.73749129301126</c:v>
                </c:pt>
                <c:pt idx="49">
                  <c:v>422.63235540551892</c:v>
                </c:pt>
                <c:pt idx="50">
                  <c:v>420.51296761905252</c:v>
                </c:pt>
                <c:pt idx="51">
                  <c:v>413.28146666770834</c:v>
                </c:pt>
              </c:numCache>
            </c:numRef>
          </c:yVal>
          <c:smooth val="0"/>
          <c:extLst>
            <c:ext xmlns:c16="http://schemas.microsoft.com/office/drawing/2014/chart" uri="{C3380CC4-5D6E-409C-BE32-E72D297353CC}">
              <c16:uniqueId val="{0000003A-CD15-46E7-B9DE-8C5131B8A37D}"/>
            </c:ext>
          </c:extLst>
        </c:ser>
        <c:ser>
          <c:idx val="1"/>
          <c:order val="1"/>
          <c:tx>
            <c:strRef>
              <c:f>Sheet1!$C$1</c:f>
              <c:strCache>
                <c:ptCount val="1"/>
              </c:strCache>
            </c:strRef>
          </c:tx>
          <c:spPr>
            <a:ln w="26989">
              <a:noFill/>
            </a:ln>
          </c:spPr>
          <c:marker>
            <c:symbol val="square"/>
            <c:size val="3"/>
            <c:spPr>
              <a:solidFill>
                <a:srgbClr val="FFFF00"/>
              </a:solidFill>
              <a:ln>
                <a:solidFill>
                  <a:srgbClr val="FFFF00"/>
                </a:solidFill>
                <a:prstDash val="solid"/>
              </a:ln>
            </c:spPr>
          </c:marker>
          <c:dLbls>
            <c:spPr>
              <a:noFill/>
              <a:ln w="23990">
                <a:noFill/>
              </a:ln>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Sheet1!$C$2:$C$53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yVal>
          <c:smooth val="0"/>
          <c:extLst>
            <c:ext xmlns:c16="http://schemas.microsoft.com/office/drawing/2014/chart" uri="{C3380CC4-5D6E-409C-BE32-E72D297353CC}">
              <c16:uniqueId val="{0000003B-CD15-46E7-B9DE-8C5131B8A37D}"/>
            </c:ext>
          </c:extLst>
        </c:ser>
        <c:ser>
          <c:idx val="2"/>
          <c:order val="2"/>
          <c:tx>
            <c:strRef>
              <c:f>Sheet1!$D$1</c:f>
              <c:strCache>
                <c:ptCount val="1"/>
                <c:pt idx="0">
                  <c:v>14.6</c:v>
                </c:pt>
              </c:strCache>
            </c:strRef>
          </c:tx>
          <c:spPr>
            <a:ln w="26989">
              <a:noFill/>
            </a:ln>
          </c:spPr>
          <c:marker>
            <c:symbol val="triangle"/>
            <c:size val="3"/>
            <c:spPr>
              <a:solidFill>
                <a:srgbClr val="00FF00"/>
              </a:solidFill>
              <a:ln>
                <a:solidFill>
                  <a:srgbClr val="00FF00"/>
                </a:solidFill>
                <a:prstDash val="solid"/>
              </a:ln>
            </c:spPr>
          </c:marker>
          <c:dLbls>
            <c:spPr>
              <a:noFill/>
              <a:ln w="23990">
                <a:noFill/>
              </a:ln>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Sheet1!$A$2:$A$63</c:f>
              <c:numCache>
                <c:formatCode>General</c:formatCode>
                <c:ptCount val="6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pt idx="52">
                  <c:v>38.28</c:v>
                </c:pt>
                <c:pt idx="53">
                  <c:v>38.28</c:v>
                </c:pt>
                <c:pt idx="54">
                  <c:v>38.28</c:v>
                </c:pt>
                <c:pt idx="55">
                  <c:v>38.28</c:v>
                </c:pt>
                <c:pt idx="56">
                  <c:v>38.28</c:v>
                </c:pt>
                <c:pt idx="57">
                  <c:v>38.28</c:v>
                </c:pt>
                <c:pt idx="58">
                  <c:v>38.28</c:v>
                </c:pt>
                <c:pt idx="59">
                  <c:v>38.28</c:v>
                </c:pt>
                <c:pt idx="60">
                  <c:v>38.28</c:v>
                </c:pt>
                <c:pt idx="61">
                  <c:v>38.28</c:v>
                </c:pt>
              </c:numCache>
            </c:numRef>
          </c:xVal>
          <c:yVal>
            <c:numRef>
              <c:f>Sheet1!$D$2:$D$64</c:f>
              <c:numCache>
                <c:formatCode>0.0</c:formatCode>
                <c:ptCount val="63"/>
                <c:pt idx="0">
                  <c:v>15.059297342509343</c:v>
                </c:pt>
                <c:pt idx="1">
                  <c:v>14.428844735891328</c:v>
                </c:pt>
                <c:pt idx="2">
                  <c:v>7.5087238799678744</c:v>
                </c:pt>
                <c:pt idx="3">
                  <c:v>17.94910003388674</c:v>
                </c:pt>
                <c:pt idx="4">
                  <c:v>10.089898557078484</c:v>
                </c:pt>
                <c:pt idx="5">
                  <c:v>2.6387716826679153</c:v>
                </c:pt>
                <c:pt idx="6">
                  <c:v>9.8067160817581218</c:v>
                </c:pt>
                <c:pt idx="7">
                  <c:v>7.5984688749086366</c:v>
                </c:pt>
                <c:pt idx="8">
                  <c:v>12.849244608244437</c:v>
                </c:pt>
                <c:pt idx="9">
                  <c:v>11.506683511024077</c:v>
                </c:pt>
                <c:pt idx="10">
                  <c:v>8.6478298471154602</c:v>
                </c:pt>
                <c:pt idx="11">
                  <c:v>9.3547551417515535</c:v>
                </c:pt>
                <c:pt idx="12">
                  <c:v>9.4231575594489865</c:v>
                </c:pt>
                <c:pt idx="13">
                  <c:v>16.620473542790197</c:v>
                </c:pt>
                <c:pt idx="14">
                  <c:v>14.97389906824686</c:v>
                </c:pt>
                <c:pt idx="15">
                  <c:v>16.910080741426754</c:v>
                </c:pt>
                <c:pt idx="16">
                  <c:v>14.641020648958545</c:v>
                </c:pt>
                <c:pt idx="17">
                  <c:v>15.82068926801575</c:v>
                </c:pt>
                <c:pt idx="18">
                  <c:v>12.348634433612553</c:v>
                </c:pt>
                <c:pt idx="19">
                  <c:v>14.612426915636739</c:v>
                </c:pt>
                <c:pt idx="20">
                  <c:v>15.56158828105651</c:v>
                </c:pt>
                <c:pt idx="21">
                  <c:v>16.486357632415384</c:v>
                </c:pt>
                <c:pt idx="22">
                  <c:v>18.370109940272616</c:v>
                </c:pt>
                <c:pt idx="23">
                  <c:v>16.15934101566916</c:v>
                </c:pt>
                <c:pt idx="24">
                  <c:v>22.465039691363824</c:v>
                </c:pt>
                <c:pt idx="25">
                  <c:v>12.489880513240811</c:v>
                </c:pt>
                <c:pt idx="26">
                  <c:v>7.696336675854802</c:v>
                </c:pt>
                <c:pt idx="27">
                  <c:v>14.705396139187801</c:v>
                </c:pt>
                <c:pt idx="28">
                  <c:v>18.277129187157975</c:v>
                </c:pt>
                <c:pt idx="29">
                  <c:v>7.3744953067650787</c:v>
                </c:pt>
                <c:pt idx="30">
                  <c:v>19.647478417657265</c:v>
                </c:pt>
                <c:pt idx="31">
                  <c:v>10.112940977718097</c:v>
                </c:pt>
                <c:pt idx="32">
                  <c:v>15.803896198662153</c:v>
                </c:pt>
                <c:pt idx="33">
                  <c:v>11.422010377340666</c:v>
                </c:pt>
                <c:pt idx="34">
                  <c:v>24.620435252052474</c:v>
                </c:pt>
                <c:pt idx="35">
                  <c:v>14.81042105994897</c:v>
                </c:pt>
                <c:pt idx="36">
                  <c:v>13.772779083543234</c:v>
                </c:pt>
                <c:pt idx="37">
                  <c:v>10.618657284356418</c:v>
                </c:pt>
                <c:pt idx="38">
                  <c:v>23.061306109857284</c:v>
                </c:pt>
                <c:pt idx="39">
                  <c:v>11.98532031559008</c:v>
                </c:pt>
                <c:pt idx="40">
                  <c:v>17.167281166595139</c:v>
                </c:pt>
                <c:pt idx="41">
                  <c:v>15.476851335671151</c:v>
                </c:pt>
                <c:pt idx="42">
                  <c:v>11.730136022114898</c:v>
                </c:pt>
                <c:pt idx="43">
                  <c:v>14.511650353631723</c:v>
                </c:pt>
                <c:pt idx="44">
                  <c:v>19.276402140654145</c:v>
                </c:pt>
                <c:pt idx="45">
                  <c:v>22.301347801992677</c:v>
                </c:pt>
                <c:pt idx="46">
                  <c:v>9.831047412049509</c:v>
                </c:pt>
                <c:pt idx="47">
                  <c:v>7.9679183611441369</c:v>
                </c:pt>
                <c:pt idx="48">
                  <c:v>9.9459670004765783</c:v>
                </c:pt>
                <c:pt idx="49">
                  <c:v>23.06222744256284</c:v>
                </c:pt>
                <c:pt idx="50">
                  <c:v>13.374537585872382</c:v>
                </c:pt>
                <c:pt idx="51">
                  <c:v>10.425373894428528</c:v>
                </c:pt>
                <c:pt idx="52">
                  <c:v>12.741692655419449</c:v>
                </c:pt>
                <c:pt idx="53">
                  <c:v>22.826286247738491</c:v>
                </c:pt>
                <c:pt idx="54">
                  <c:v>18.851614506588042</c:v>
                </c:pt>
                <c:pt idx="56">
                  <c:v>15.715390203976948</c:v>
                </c:pt>
                <c:pt idx="57">
                  <c:v>15.081970423605112</c:v>
                </c:pt>
                <c:pt idx="58">
                  <c:v>12.359698612730211</c:v>
                </c:pt>
                <c:pt idx="59">
                  <c:v>8.3690763939742983</c:v>
                </c:pt>
                <c:pt idx="60">
                  <c:v>15.435616038695532</c:v>
                </c:pt>
                <c:pt idx="61">
                  <c:v>5.615059743939339</c:v>
                </c:pt>
                <c:pt idx="62">
                  <c:v>9.5887164422459517</c:v>
                </c:pt>
              </c:numCache>
            </c:numRef>
          </c:yVal>
          <c:smooth val="0"/>
          <c:extLst>
            <c:ext xmlns:c16="http://schemas.microsoft.com/office/drawing/2014/chart" uri="{C3380CC4-5D6E-409C-BE32-E72D297353CC}">
              <c16:uniqueId val="{0000003C-CD15-46E7-B9DE-8C5131B8A37D}"/>
            </c:ext>
          </c:extLst>
        </c:ser>
        <c:dLbls>
          <c:showLegendKey val="0"/>
          <c:showVal val="1"/>
          <c:showCatName val="0"/>
          <c:showSerName val="0"/>
          <c:showPercent val="0"/>
          <c:showBubbleSize val="0"/>
        </c:dLbls>
        <c:axId val="277467856"/>
        <c:axId val="277468248"/>
      </c:scatterChart>
      <c:valAx>
        <c:axId val="277467856"/>
        <c:scaling>
          <c:orientation val="maxMin"/>
          <c:max val="60"/>
          <c:min val="15"/>
        </c:scaling>
        <c:delete val="0"/>
        <c:axPos val="b"/>
        <c:numFmt formatCode="General" sourceLinked="1"/>
        <c:majorTickMark val="none"/>
        <c:minorTickMark val="none"/>
        <c:tickLblPos val="none"/>
        <c:spPr>
          <a:ln w="8996">
            <a:noFill/>
          </a:ln>
        </c:spPr>
        <c:txPr>
          <a:bodyPr rot="0" vert="horz"/>
          <a:lstStyle/>
          <a:p>
            <a:pPr>
              <a:defRPr/>
            </a:pPr>
            <a:endParaRPr lang="en-US"/>
          </a:p>
        </c:txPr>
        <c:crossAx val="277468248"/>
        <c:crosses val="autoZero"/>
        <c:crossBetween val="midCat"/>
        <c:majorUnit val="10"/>
        <c:minorUnit val="5"/>
      </c:valAx>
      <c:valAx>
        <c:axId val="277468248"/>
        <c:scaling>
          <c:orientation val="minMax"/>
          <c:max val="580"/>
          <c:min val="410"/>
        </c:scaling>
        <c:delete val="0"/>
        <c:axPos val="r"/>
        <c:majorGridlines>
          <c:spPr>
            <a:ln w="2999">
              <a:noFill/>
              <a:prstDash val="sysDash"/>
            </a:ln>
          </c:spPr>
        </c:majorGridlines>
        <c:title>
          <c:tx>
            <c:rich>
              <a:bodyPr rot="0" vert="horz"/>
              <a:lstStyle/>
              <a:p>
                <a:pPr>
                  <a:defRPr>
                    <a:solidFill>
                      <a:schemeClr val="bg1"/>
                    </a:solidFill>
                  </a:defRPr>
                </a:pPr>
                <a:r>
                  <a:rPr lang="en-GB" dirty="0">
                    <a:solidFill>
                      <a:schemeClr val="bg1"/>
                    </a:solidFill>
                  </a:rPr>
                  <a:t>Mean score</a:t>
                </a:r>
              </a:p>
            </c:rich>
          </c:tx>
          <c:layout>
            <c:manualLayout>
              <c:xMode val="edge"/>
              <c:yMode val="edge"/>
              <c:x val="5.1690824756194895E-2"/>
              <c:y val="2.0010709612387233E-2"/>
            </c:manualLayout>
          </c:layout>
          <c:overlay val="0"/>
        </c:title>
        <c:numFmt formatCode="0" sourceLinked="0"/>
        <c:majorTickMark val="cross"/>
        <c:minorTickMark val="none"/>
        <c:tickLblPos val="high"/>
        <c:spPr>
          <a:ln w="8996">
            <a:noFill/>
          </a:ln>
        </c:spPr>
        <c:txPr>
          <a:bodyPr rot="0" vert="horz"/>
          <a:lstStyle/>
          <a:p>
            <a:pPr>
              <a:defRPr sz="1100" b="0">
                <a:solidFill>
                  <a:schemeClr val="bg1"/>
                </a:solidFill>
                <a:latin typeface="Arial" pitchFamily="34" charset="0"/>
                <a:cs typeface="Arial" pitchFamily="34" charset="0"/>
              </a:defRPr>
            </a:pPr>
            <a:endParaRPr lang="en-US"/>
          </a:p>
        </c:txPr>
        <c:crossAx val="277467856"/>
        <c:crossesAt val="38.28"/>
        <c:crossBetween val="midCat"/>
        <c:majorUnit val="10"/>
        <c:minorUnit val="5"/>
      </c:valAx>
      <c:spPr>
        <a:noFill/>
        <a:ln w="25398">
          <a:noFill/>
        </a:ln>
      </c:spPr>
    </c:plotArea>
    <c:plotVisOnly val="1"/>
    <c:dispBlanksAs val="gap"/>
    <c:showDLblsOverMax val="0"/>
  </c:chart>
  <c:spPr>
    <a:noFill/>
    <a:ln>
      <a:noFill/>
    </a:ln>
  </c:spPr>
  <c:txPr>
    <a:bodyPr/>
    <a:lstStyle/>
    <a:p>
      <a:pPr>
        <a:defRPr sz="1417" b="1" i="0" u="none" strike="noStrike" baseline="0">
          <a:solidFill>
            <a:schemeClr val="tx1"/>
          </a:solidFill>
          <a:latin typeface="Arial" panose="020B0604020202020204" pitchFamily="34" charset="0"/>
          <a:ea typeface="Comic Sans MS"/>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extLst>
              <c:ext xmlns:c16="http://schemas.microsoft.com/office/drawing/2014/chart" uri="{C3380CC4-5D6E-409C-BE32-E72D297353CC}">
                <c16:uniqueId val="{00000001-B26A-4127-880F-51F44411F348}"/>
              </c:ext>
            </c:extLst>
          </c:dPt>
          <c:dPt>
            <c:idx val="1"/>
            <c:invertIfNegative val="0"/>
            <c:bubble3D val="0"/>
            <c:spPr>
              <a:solidFill>
                <a:srgbClr val="FF33CC"/>
              </a:solidFill>
            </c:spPr>
            <c:extLst>
              <c:ext xmlns:c16="http://schemas.microsoft.com/office/drawing/2014/chart" uri="{C3380CC4-5D6E-409C-BE32-E72D297353CC}">
                <c16:uniqueId val="{00000003-B26A-4127-880F-51F44411F348}"/>
              </c:ext>
            </c:extLst>
          </c:dPt>
          <c:dPt>
            <c:idx val="2"/>
            <c:invertIfNegative val="0"/>
            <c:bubble3D val="0"/>
            <c:spPr>
              <a:solidFill>
                <a:srgbClr val="92D050"/>
              </a:solidFill>
            </c:spPr>
            <c:extLst>
              <c:ext xmlns:c16="http://schemas.microsoft.com/office/drawing/2014/chart" uri="{C3380CC4-5D6E-409C-BE32-E72D297353CC}">
                <c16:uniqueId val="{00000005-B26A-4127-880F-51F44411F348}"/>
              </c:ext>
            </c:extLst>
          </c:dPt>
          <c:dPt>
            <c:idx val="3"/>
            <c:invertIfNegative val="0"/>
            <c:bubble3D val="0"/>
            <c:spPr>
              <a:solidFill>
                <a:schemeClr val="tx2"/>
              </a:solidFill>
            </c:spPr>
            <c:extLst>
              <c:ext xmlns:c16="http://schemas.microsoft.com/office/drawing/2014/chart" uri="{C3380CC4-5D6E-409C-BE32-E72D297353CC}">
                <c16:uniqueId val="{00000007-B26A-4127-880F-51F44411F348}"/>
              </c:ext>
            </c:extLst>
          </c:dPt>
          <c:dPt>
            <c:idx val="4"/>
            <c:invertIfNegative val="0"/>
            <c:bubble3D val="0"/>
            <c:spPr>
              <a:solidFill>
                <a:schemeClr val="tx1">
                  <a:lumMod val="50000"/>
                </a:schemeClr>
              </a:solidFill>
            </c:spPr>
            <c:extLst>
              <c:ext xmlns:c16="http://schemas.microsoft.com/office/drawing/2014/chart" uri="{C3380CC4-5D6E-409C-BE32-E72D297353CC}">
                <c16:uniqueId val="{00000009-B26A-4127-880F-51F44411F348}"/>
              </c:ext>
            </c:extLst>
          </c:dPt>
          <c:dPt>
            <c:idx val="5"/>
            <c:invertIfNegative val="0"/>
            <c:bubble3D val="0"/>
            <c:spPr>
              <a:solidFill>
                <a:srgbClr val="000066"/>
              </a:solidFill>
            </c:spPr>
            <c:extLst>
              <c:ext xmlns:c16="http://schemas.microsoft.com/office/drawing/2014/chart" uri="{C3380CC4-5D6E-409C-BE32-E72D297353CC}">
                <c16:uniqueId val="{0000000B-B26A-4127-880F-51F44411F348}"/>
              </c:ext>
            </c:extLst>
          </c:dPt>
          <c:dPt>
            <c:idx val="6"/>
            <c:invertIfNegative val="0"/>
            <c:bubble3D val="0"/>
            <c:spPr>
              <a:solidFill>
                <a:srgbClr val="0070C0"/>
              </a:solidFill>
            </c:spPr>
            <c:extLst>
              <c:ext xmlns:c16="http://schemas.microsoft.com/office/drawing/2014/chart" uri="{C3380CC4-5D6E-409C-BE32-E72D297353CC}">
                <c16:uniqueId val="{0000000D-B26A-4127-880F-51F44411F348}"/>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0F-B26A-4127-880F-51F44411F348}"/>
              </c:ext>
            </c:extLst>
          </c:dPt>
          <c:dPt>
            <c:idx val="8"/>
            <c:invertIfNegative val="0"/>
            <c:bubble3D val="0"/>
            <c:spPr>
              <a:solidFill>
                <a:schemeClr val="bg1"/>
              </a:solidFill>
            </c:spPr>
            <c:extLst>
              <c:ext xmlns:c16="http://schemas.microsoft.com/office/drawing/2014/chart" uri="{C3380CC4-5D6E-409C-BE32-E72D297353CC}">
                <c16:uniqueId val="{00000011-B26A-4127-880F-51F44411F348}"/>
              </c:ext>
            </c:extLst>
          </c:dPt>
          <c:dPt>
            <c:idx val="9"/>
            <c:invertIfNegative val="0"/>
            <c:bubble3D val="0"/>
            <c:spPr>
              <a:solidFill>
                <a:srgbClr val="00CC99"/>
              </a:solidFill>
            </c:spPr>
            <c:extLst>
              <c:ext xmlns:c16="http://schemas.microsoft.com/office/drawing/2014/chart" uri="{C3380CC4-5D6E-409C-BE32-E72D297353CC}">
                <c16:uniqueId val="{00000013-B26A-4127-880F-51F44411F348}"/>
              </c:ext>
            </c:extLst>
          </c:dPt>
          <c:dPt>
            <c:idx val="10"/>
            <c:invertIfNegative val="0"/>
            <c:bubble3D val="0"/>
            <c:spPr>
              <a:solidFill>
                <a:srgbClr val="33CCFF"/>
              </a:solidFill>
            </c:spPr>
            <c:extLst>
              <c:ext xmlns:c16="http://schemas.microsoft.com/office/drawing/2014/chart" uri="{C3380CC4-5D6E-409C-BE32-E72D297353CC}">
                <c16:uniqueId val="{00000015-B26A-4127-880F-51F44411F348}"/>
              </c:ext>
            </c:extLst>
          </c:dPt>
          <c:dPt>
            <c:idx val="11"/>
            <c:invertIfNegative val="0"/>
            <c:bubble3D val="0"/>
            <c:spPr>
              <a:solidFill>
                <a:srgbClr val="FF0000"/>
              </a:solidFill>
            </c:spPr>
            <c:extLst>
              <c:ext xmlns:c16="http://schemas.microsoft.com/office/drawing/2014/chart" uri="{C3380CC4-5D6E-409C-BE32-E72D297353CC}">
                <c16:uniqueId val="{00000017-B26A-4127-880F-51F44411F348}"/>
              </c:ext>
            </c:extLst>
          </c:dPt>
          <c:dPt>
            <c:idx val="12"/>
            <c:invertIfNegative val="0"/>
            <c:bubble3D val="0"/>
            <c:spPr>
              <a:solidFill>
                <a:schemeClr val="tx2">
                  <a:lumMod val="40000"/>
                  <a:lumOff val="60000"/>
                </a:schemeClr>
              </a:solidFill>
            </c:spPr>
            <c:extLst>
              <c:ext xmlns:c16="http://schemas.microsoft.com/office/drawing/2014/chart" uri="{C3380CC4-5D6E-409C-BE32-E72D297353CC}">
                <c16:uniqueId val="{00000019-B26A-4127-880F-51F44411F348}"/>
              </c:ext>
            </c:extLst>
          </c:dPt>
          <c:dPt>
            <c:idx val="13"/>
            <c:invertIfNegative val="0"/>
            <c:bubble3D val="0"/>
            <c:spPr>
              <a:solidFill>
                <a:srgbClr val="990099"/>
              </a:solidFill>
            </c:spPr>
            <c:extLst>
              <c:ext xmlns:c16="http://schemas.microsoft.com/office/drawing/2014/chart" uri="{C3380CC4-5D6E-409C-BE32-E72D297353CC}">
                <c16:uniqueId val="{0000001B-B26A-4127-880F-51F44411F348}"/>
              </c:ext>
            </c:extLst>
          </c:dPt>
          <c:dPt>
            <c:idx val="14"/>
            <c:invertIfNegative val="0"/>
            <c:bubble3D val="0"/>
            <c:spPr>
              <a:solidFill>
                <a:schemeClr val="accent4">
                  <a:lumMod val="10000"/>
                </a:schemeClr>
              </a:solidFill>
            </c:spPr>
            <c:extLst>
              <c:ext xmlns:c16="http://schemas.microsoft.com/office/drawing/2014/chart" uri="{C3380CC4-5D6E-409C-BE32-E72D297353CC}">
                <c16:uniqueId val="{0000001D-B26A-4127-880F-51F44411F348}"/>
              </c:ext>
            </c:extLst>
          </c:dPt>
          <c:dPt>
            <c:idx val="15"/>
            <c:invertIfNegative val="0"/>
            <c:bubble3D val="0"/>
            <c:spPr>
              <a:solidFill>
                <a:srgbClr val="00B050"/>
              </a:solidFill>
            </c:spPr>
            <c:extLst>
              <c:ext xmlns:c16="http://schemas.microsoft.com/office/drawing/2014/chart" uri="{C3380CC4-5D6E-409C-BE32-E72D297353CC}">
                <c16:uniqueId val="{0000001F-B26A-4127-880F-51F44411F348}"/>
              </c:ext>
            </c:extLst>
          </c:dPt>
          <c:dPt>
            <c:idx val="16"/>
            <c:invertIfNegative val="0"/>
            <c:bubble3D val="0"/>
            <c:spPr>
              <a:solidFill>
                <a:srgbClr val="0000FF"/>
              </a:solidFill>
            </c:spPr>
            <c:extLst>
              <c:ext xmlns:c16="http://schemas.microsoft.com/office/drawing/2014/chart" uri="{C3380CC4-5D6E-409C-BE32-E72D297353CC}">
                <c16:uniqueId val="{00000021-B26A-4127-880F-51F44411F348}"/>
              </c:ext>
            </c:extLst>
          </c:dPt>
          <c:dPt>
            <c:idx val="17"/>
            <c:invertIfNegative val="0"/>
            <c:bubble3D val="0"/>
            <c:spPr>
              <a:solidFill>
                <a:srgbClr val="CC0000"/>
              </a:solidFill>
            </c:spPr>
            <c:extLst>
              <c:ext xmlns:c16="http://schemas.microsoft.com/office/drawing/2014/chart" uri="{C3380CC4-5D6E-409C-BE32-E72D297353CC}">
                <c16:uniqueId val="{00000023-B26A-4127-880F-51F44411F348}"/>
              </c:ext>
            </c:extLst>
          </c:dPt>
          <c:dPt>
            <c:idx val="18"/>
            <c:invertIfNegative val="0"/>
            <c:bubble3D val="0"/>
            <c:spPr>
              <a:solidFill>
                <a:srgbClr val="00FFFF"/>
              </a:solidFill>
            </c:spPr>
            <c:extLst>
              <c:ext xmlns:c16="http://schemas.microsoft.com/office/drawing/2014/chart" uri="{C3380CC4-5D6E-409C-BE32-E72D297353CC}">
                <c16:uniqueId val="{00000025-B26A-4127-880F-51F44411F348}"/>
              </c:ext>
            </c:extLst>
          </c:dPt>
          <c:dPt>
            <c:idx val="19"/>
            <c:invertIfNegative val="0"/>
            <c:bubble3D val="0"/>
            <c:spPr>
              <a:solidFill>
                <a:srgbClr val="990000"/>
              </a:solidFill>
            </c:spPr>
            <c:extLst>
              <c:ext xmlns:c16="http://schemas.microsoft.com/office/drawing/2014/chart" uri="{C3380CC4-5D6E-409C-BE32-E72D297353CC}">
                <c16:uniqueId val="{00000027-B26A-4127-880F-51F44411F348}"/>
              </c:ext>
            </c:extLst>
          </c:dPt>
          <c:dPt>
            <c:idx val="20"/>
            <c:invertIfNegative val="0"/>
            <c:bubble3D val="0"/>
            <c:spPr>
              <a:solidFill>
                <a:schemeClr val="accent6">
                  <a:lumMod val="20000"/>
                  <a:lumOff val="80000"/>
                </a:schemeClr>
              </a:solidFill>
            </c:spPr>
            <c:extLst>
              <c:ext xmlns:c16="http://schemas.microsoft.com/office/drawing/2014/chart" uri="{C3380CC4-5D6E-409C-BE32-E72D297353CC}">
                <c16:uniqueId val="{00000029-B26A-4127-880F-51F44411F348}"/>
              </c:ext>
            </c:extLst>
          </c:dPt>
          <c:dPt>
            <c:idx val="21"/>
            <c:invertIfNegative val="0"/>
            <c:bubble3D val="0"/>
            <c:spPr>
              <a:solidFill>
                <a:schemeClr val="bg1">
                  <a:lumMod val="85000"/>
                </a:schemeClr>
              </a:solidFill>
            </c:spPr>
            <c:extLst>
              <c:ext xmlns:c16="http://schemas.microsoft.com/office/drawing/2014/chart" uri="{C3380CC4-5D6E-409C-BE32-E72D297353CC}">
                <c16:uniqueId val="{0000002B-B26A-4127-880F-51F44411F348}"/>
              </c:ext>
            </c:extLst>
          </c:dPt>
          <c:dPt>
            <c:idx val="22"/>
            <c:invertIfNegative val="0"/>
            <c:bubble3D val="0"/>
            <c:spPr>
              <a:solidFill>
                <a:srgbClr val="FF66FF"/>
              </a:solidFill>
            </c:spPr>
            <c:extLst>
              <c:ext xmlns:c16="http://schemas.microsoft.com/office/drawing/2014/chart" uri="{C3380CC4-5D6E-409C-BE32-E72D297353CC}">
                <c16:uniqueId val="{0000002D-B26A-4127-880F-51F44411F348}"/>
              </c:ext>
            </c:extLst>
          </c:dPt>
          <c:dPt>
            <c:idx val="23"/>
            <c:invertIfNegative val="0"/>
            <c:bubble3D val="0"/>
            <c:spPr>
              <a:solidFill>
                <a:srgbClr val="663300"/>
              </a:solidFill>
            </c:spPr>
            <c:extLst>
              <c:ext xmlns:c16="http://schemas.microsoft.com/office/drawing/2014/chart" uri="{C3380CC4-5D6E-409C-BE32-E72D297353CC}">
                <c16:uniqueId val="{0000002F-B26A-4127-880F-51F44411F348}"/>
              </c:ext>
            </c:extLst>
          </c:dPt>
          <c:dPt>
            <c:idx val="24"/>
            <c:invertIfNegative val="0"/>
            <c:bubble3D val="0"/>
            <c:spPr>
              <a:solidFill>
                <a:srgbClr val="008000"/>
              </a:solidFill>
            </c:spPr>
            <c:extLst>
              <c:ext xmlns:c16="http://schemas.microsoft.com/office/drawing/2014/chart" uri="{C3380CC4-5D6E-409C-BE32-E72D297353CC}">
                <c16:uniqueId val="{00000031-B26A-4127-880F-51F44411F348}"/>
              </c:ext>
            </c:extLst>
          </c:dPt>
          <c:dPt>
            <c:idx val="25"/>
            <c:invertIfNegative val="0"/>
            <c:bubble3D val="0"/>
            <c:spPr>
              <a:solidFill>
                <a:srgbClr val="6600CC"/>
              </a:solidFill>
            </c:spPr>
            <c:extLst>
              <c:ext xmlns:c16="http://schemas.microsoft.com/office/drawing/2014/chart" uri="{C3380CC4-5D6E-409C-BE32-E72D297353CC}">
                <c16:uniqueId val="{00000033-B26A-4127-880F-51F44411F348}"/>
              </c:ext>
            </c:extLst>
          </c:dPt>
          <c:dPt>
            <c:idx val="26"/>
            <c:invertIfNegative val="0"/>
            <c:bubble3D val="0"/>
            <c:spPr>
              <a:solidFill>
                <a:srgbClr val="FFFFCC"/>
              </a:solidFill>
            </c:spPr>
            <c:extLst>
              <c:ext xmlns:c16="http://schemas.microsoft.com/office/drawing/2014/chart" uri="{C3380CC4-5D6E-409C-BE32-E72D297353CC}">
                <c16:uniqueId val="{00000035-B26A-4127-880F-51F44411F348}"/>
              </c:ext>
            </c:extLst>
          </c:dPt>
          <c:dPt>
            <c:idx val="27"/>
            <c:invertIfNegative val="0"/>
            <c:bubble3D val="0"/>
            <c:spPr>
              <a:solidFill>
                <a:srgbClr val="333333"/>
              </a:solidFill>
            </c:spPr>
            <c:extLst>
              <c:ext xmlns:c16="http://schemas.microsoft.com/office/drawing/2014/chart" uri="{C3380CC4-5D6E-409C-BE32-E72D297353CC}">
                <c16:uniqueId val="{00000037-B26A-4127-880F-51F44411F348}"/>
              </c:ext>
            </c:extLst>
          </c:dPt>
          <c:dPt>
            <c:idx val="28"/>
            <c:invertIfNegative val="0"/>
            <c:bubble3D val="0"/>
            <c:spPr>
              <a:solidFill>
                <a:srgbClr val="FF9966"/>
              </a:solidFill>
            </c:spPr>
            <c:extLst>
              <c:ext xmlns:c16="http://schemas.microsoft.com/office/drawing/2014/chart" uri="{C3380CC4-5D6E-409C-BE32-E72D297353CC}">
                <c16:uniqueId val="{00000039-B26A-4127-880F-51F44411F348}"/>
              </c:ext>
            </c:extLst>
          </c:dPt>
          <c:dPt>
            <c:idx val="29"/>
            <c:invertIfNegative val="0"/>
            <c:bubble3D val="0"/>
            <c:spPr>
              <a:solidFill>
                <a:srgbClr val="FF0066"/>
              </a:solidFill>
            </c:spPr>
            <c:extLst>
              <c:ext xmlns:c16="http://schemas.microsoft.com/office/drawing/2014/chart" uri="{C3380CC4-5D6E-409C-BE32-E72D297353CC}">
                <c16:uniqueId val="{0000003B-B26A-4127-880F-51F44411F348}"/>
              </c:ext>
            </c:extLst>
          </c:dPt>
          <c:dPt>
            <c:idx val="30"/>
            <c:invertIfNegative val="0"/>
            <c:bubble3D val="0"/>
            <c:spPr>
              <a:solidFill>
                <a:srgbClr val="66FF99"/>
              </a:solidFill>
            </c:spPr>
            <c:extLst>
              <c:ext xmlns:c16="http://schemas.microsoft.com/office/drawing/2014/chart" uri="{C3380CC4-5D6E-409C-BE32-E72D297353CC}">
                <c16:uniqueId val="{0000003D-B26A-4127-880F-51F44411F348}"/>
              </c:ext>
            </c:extLst>
          </c:dPt>
          <c:dPt>
            <c:idx val="31"/>
            <c:invertIfNegative val="0"/>
            <c:bubble3D val="0"/>
            <c:spPr>
              <a:solidFill>
                <a:srgbClr val="0066FF"/>
              </a:solidFill>
            </c:spPr>
            <c:extLst>
              <c:ext xmlns:c16="http://schemas.microsoft.com/office/drawing/2014/chart" uri="{C3380CC4-5D6E-409C-BE32-E72D297353CC}">
                <c16:uniqueId val="{0000003F-B26A-4127-880F-51F44411F348}"/>
              </c:ext>
            </c:extLst>
          </c:dPt>
          <c:dPt>
            <c:idx val="32"/>
            <c:invertIfNegative val="0"/>
            <c:bubble3D val="0"/>
            <c:spPr>
              <a:solidFill>
                <a:srgbClr val="33CC33"/>
              </a:solidFill>
            </c:spPr>
            <c:extLst>
              <c:ext xmlns:c16="http://schemas.microsoft.com/office/drawing/2014/chart" uri="{C3380CC4-5D6E-409C-BE32-E72D297353CC}">
                <c16:uniqueId val="{00000041-B26A-4127-880F-51F44411F348}"/>
              </c:ext>
            </c:extLst>
          </c:dPt>
          <c:dPt>
            <c:idx val="33"/>
            <c:invertIfNegative val="0"/>
            <c:bubble3D val="0"/>
            <c:spPr>
              <a:solidFill>
                <a:srgbClr val="FF5050"/>
              </a:solidFill>
            </c:spPr>
            <c:extLst>
              <c:ext xmlns:c16="http://schemas.microsoft.com/office/drawing/2014/chart" uri="{C3380CC4-5D6E-409C-BE32-E72D297353CC}">
                <c16:uniqueId val="{00000043-B26A-4127-880F-51F44411F348}"/>
              </c:ext>
            </c:extLst>
          </c:dPt>
          <c:dLbls>
            <c:dLbl>
              <c:idx val="0"/>
              <c:tx>
                <c:rich>
                  <a:bodyPr/>
                  <a:lstStyle/>
                  <a:p>
                    <a:r>
                      <a:rPr lang="en-US" b="1" dirty="0">
                        <a:solidFill>
                          <a:schemeClr val="bg1"/>
                        </a:solidFill>
                      </a:rPr>
                      <a:t>A</a:t>
                    </a:r>
                    <a:r>
                      <a:rPr lang="en-US" b="1" dirty="0"/>
                      <a:t>ustralia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6A-4127-880F-51F44411F348}"/>
                </c:ext>
              </c:extLst>
            </c:dLbl>
            <c:dLbl>
              <c:idx val="1"/>
              <c:tx>
                <c:rich>
                  <a:bodyPr/>
                  <a:lstStyle/>
                  <a:p>
                    <a:r>
                      <a:rPr lang="en-US" b="1" dirty="0">
                        <a:solidFill>
                          <a:schemeClr val="bg1"/>
                        </a:solidFill>
                      </a:rPr>
                      <a:t>A</a:t>
                    </a:r>
                    <a:r>
                      <a:rPr lang="en-US" b="1" dirty="0"/>
                      <a:t>ustria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6A-4127-880F-51F44411F348}"/>
                </c:ext>
              </c:extLst>
            </c:dLbl>
            <c:dLbl>
              <c:idx val="2"/>
              <c:layout>
                <c:manualLayout>
                  <c:x val="-3.6015754765795382E-2"/>
                  <c:y val="-8.0515833882521138E-3"/>
                </c:manualLayout>
              </c:layout>
              <c:tx>
                <c:rich>
                  <a:bodyPr/>
                  <a:lstStyle/>
                  <a:p>
                    <a:r>
                      <a:rPr lang="en-US" b="1" dirty="0">
                        <a:solidFill>
                          <a:schemeClr val="bg1"/>
                        </a:solidFill>
                      </a:rPr>
                      <a:t>B</a:t>
                    </a:r>
                    <a:r>
                      <a:rPr lang="en-US" b="1" dirty="0"/>
                      <a:t>elgium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6A-4127-880F-51F44411F348}"/>
                </c:ext>
              </c:extLst>
            </c:dLbl>
            <c:dLbl>
              <c:idx val="3"/>
              <c:tx>
                <c:rich>
                  <a:bodyPr/>
                  <a:lstStyle/>
                  <a:p>
                    <a:r>
                      <a:rPr lang="en-US" b="1" dirty="0">
                        <a:solidFill>
                          <a:schemeClr val="bg1"/>
                        </a:solidFill>
                      </a:rPr>
                      <a:t>C</a:t>
                    </a:r>
                    <a:r>
                      <a:rPr lang="en-US" b="1" dirty="0"/>
                      <a:t>anada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6A-4127-880F-51F44411F348}"/>
                </c:ext>
              </c:extLst>
            </c:dLbl>
            <c:dLbl>
              <c:idx val="4"/>
              <c:tx>
                <c:rich>
                  <a:bodyPr/>
                  <a:lstStyle/>
                  <a:p>
                    <a:r>
                      <a:rPr lang="en-US" b="1" dirty="0">
                        <a:solidFill>
                          <a:schemeClr val="bg1"/>
                        </a:solidFill>
                      </a:rPr>
                      <a:t>C</a:t>
                    </a:r>
                    <a:r>
                      <a:rPr lang="en-US" b="1" dirty="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6A-4127-880F-51F44411F348}"/>
                </c:ext>
              </c:extLst>
            </c:dLbl>
            <c:dLbl>
              <c:idx val="5"/>
              <c:layout>
                <c:manualLayout>
                  <c:x val="-3.7516411214370195E-2"/>
                  <c:y val="1.0064479235315164E-2"/>
                </c:manualLayout>
              </c:layout>
              <c:tx>
                <c:rich>
                  <a:bodyPr/>
                  <a:lstStyle/>
                  <a:p>
                    <a:r>
                      <a:rPr lang="en-US" b="1" dirty="0">
                        <a:solidFill>
                          <a:schemeClr val="bg1"/>
                        </a:solidFill>
                      </a:rPr>
                      <a:t>C</a:t>
                    </a:r>
                    <a:r>
                      <a:rPr lang="en-US" b="1" dirty="0"/>
                      <a:t>zech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6A-4127-880F-51F44411F348}"/>
                </c:ext>
              </c:extLst>
            </c:dLbl>
            <c:dLbl>
              <c:idx val="6"/>
              <c:layout>
                <c:manualLayout>
                  <c:x val="-7.3532165980165515E-2"/>
                  <c:y val="-2.2141854317693291E-2"/>
                </c:manualLayout>
              </c:layout>
              <c:tx>
                <c:rich>
                  <a:bodyPr/>
                  <a:lstStyle/>
                  <a:p>
                    <a:r>
                      <a:rPr lang="en-US" b="1" dirty="0">
                        <a:solidFill>
                          <a:schemeClr val="bg1"/>
                        </a:solidFill>
                      </a:rPr>
                      <a:t>D</a:t>
                    </a:r>
                    <a:r>
                      <a:rPr lang="en-US" b="1" dirty="0"/>
                      <a:t>enmark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6A-4127-880F-51F44411F348}"/>
                </c:ext>
              </c:extLst>
            </c:dLbl>
            <c:dLbl>
              <c:idx val="7"/>
              <c:layout>
                <c:manualLayout>
                  <c:x val="-2.4010503177196926E-2"/>
                  <c:y val="-3.0193437705945396E-2"/>
                </c:manualLayout>
              </c:layout>
              <c:tx>
                <c:rich>
                  <a:bodyPr/>
                  <a:lstStyle/>
                  <a:p>
                    <a:r>
                      <a:rPr lang="en-US" b="1" dirty="0">
                        <a:solidFill>
                          <a:schemeClr val="bg1"/>
                        </a:solidFill>
                      </a:rPr>
                      <a:t>E</a:t>
                    </a:r>
                    <a:r>
                      <a:rPr lang="en-US" b="1" dirty="0"/>
                      <a:t>stonia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6A-4127-880F-51F44411F348}"/>
                </c:ext>
              </c:extLst>
            </c:dLbl>
            <c:dLbl>
              <c:idx val="8"/>
              <c:layout>
                <c:manualLayout>
                  <c:x val="-6.4528227288716794E-2"/>
                  <c:y val="3.0193437705945396E-2"/>
                </c:manualLayout>
              </c:layout>
              <c:tx>
                <c:rich>
                  <a:bodyPr/>
                  <a:lstStyle/>
                  <a:p>
                    <a:r>
                      <a:rPr lang="en-US" b="1" dirty="0">
                        <a:solidFill>
                          <a:schemeClr val="bg1"/>
                        </a:solidFill>
                      </a:rPr>
                      <a:t>F</a:t>
                    </a:r>
                    <a:r>
                      <a:rPr lang="en-US" b="1" dirty="0"/>
                      <a:t>inland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6A-4127-880F-51F44411F348}"/>
                </c:ext>
              </c:extLst>
            </c:dLbl>
            <c:dLbl>
              <c:idx val="9"/>
              <c:tx>
                <c:rich>
                  <a:bodyPr/>
                  <a:lstStyle/>
                  <a:p>
                    <a:r>
                      <a:rPr lang="en-US" b="1" dirty="0">
                        <a:solidFill>
                          <a:schemeClr val="bg1"/>
                        </a:solidFill>
                      </a:rPr>
                      <a:t>F</a:t>
                    </a:r>
                    <a:r>
                      <a:rPr lang="en-US" b="1" dirty="0"/>
                      <a:t>rance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6A-4127-880F-51F44411F348}"/>
                </c:ext>
              </c:extLst>
            </c:dLbl>
            <c:dLbl>
              <c:idx val="10"/>
              <c:layout>
                <c:manualLayout>
                  <c:x val="-0.12155317233455948"/>
                  <c:y val="1.610316677650421E-2"/>
                </c:manualLayout>
              </c:layout>
              <c:tx>
                <c:rich>
                  <a:bodyPr/>
                  <a:lstStyle/>
                  <a:p>
                    <a:r>
                      <a:rPr lang="en-US" b="1" dirty="0">
                        <a:solidFill>
                          <a:schemeClr val="bg1"/>
                        </a:solidFill>
                      </a:rPr>
                      <a:t>G</a:t>
                    </a:r>
                    <a:r>
                      <a:rPr lang="en-US" b="1" dirty="0"/>
                      <a:t>ermany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6A-4127-880F-51F44411F348}"/>
                </c:ext>
              </c:extLst>
            </c:dLbl>
            <c:dLbl>
              <c:idx val="11"/>
              <c:tx>
                <c:rich>
                  <a:bodyPr/>
                  <a:lstStyle/>
                  <a:p>
                    <a:r>
                      <a:rPr lang="en-US" b="1" dirty="0">
                        <a:solidFill>
                          <a:schemeClr val="bg1"/>
                        </a:solidFill>
                      </a:rPr>
                      <a:t>G</a:t>
                    </a:r>
                    <a:r>
                      <a:rPr lang="en-US" b="1" dirty="0"/>
                      <a:t>reece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6A-4127-880F-51F44411F348}"/>
                </c:ext>
              </c:extLst>
            </c:dLbl>
            <c:dLbl>
              <c:idx val="12"/>
              <c:layout>
                <c:manualLayout>
                  <c:x val="-1.9508533831472517E-2"/>
                  <c:y val="1.2077375082378085E-2"/>
                </c:manualLayout>
              </c:layout>
              <c:tx>
                <c:rich>
                  <a:bodyPr/>
                  <a:lstStyle/>
                  <a:p>
                    <a:r>
                      <a:rPr lang="en-US" b="1" dirty="0">
                        <a:solidFill>
                          <a:schemeClr val="bg1"/>
                        </a:solidFill>
                      </a:rPr>
                      <a:t>H</a:t>
                    </a:r>
                    <a:r>
                      <a:rPr lang="en-US" b="1" dirty="0"/>
                      <a:t>ungary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6A-4127-880F-51F44411F348}"/>
                </c:ext>
              </c:extLst>
            </c:dLbl>
            <c:dLbl>
              <c:idx val="13"/>
              <c:layout>
                <c:manualLayout>
                  <c:x val="-2.7011816074346589E-2"/>
                  <c:y val="-3.0193437705945396E-2"/>
                </c:manualLayout>
              </c:layout>
              <c:tx>
                <c:rich>
                  <a:bodyPr/>
                  <a:lstStyle/>
                  <a:p>
                    <a:r>
                      <a:rPr lang="en-US" b="1" dirty="0">
                        <a:solidFill>
                          <a:schemeClr val="bg1"/>
                        </a:solidFill>
                      </a:rPr>
                      <a:t>I</a:t>
                    </a:r>
                    <a:r>
                      <a:rPr lang="en-US" b="1" dirty="0"/>
                      <a:t>celand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6A-4127-880F-51F44411F348}"/>
                </c:ext>
              </c:extLst>
            </c:dLbl>
            <c:dLbl>
              <c:idx val="14"/>
              <c:tx>
                <c:rich>
                  <a:bodyPr/>
                  <a:lstStyle/>
                  <a:p>
                    <a:r>
                      <a:rPr lang="en-US" b="1" dirty="0">
                        <a:solidFill>
                          <a:schemeClr val="bg1"/>
                        </a:solidFill>
                      </a:rPr>
                      <a:t>I</a:t>
                    </a:r>
                    <a:r>
                      <a:rPr lang="en-US" b="1" dirty="0"/>
                      <a:t>reland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26A-4127-880F-51F44411F348}"/>
                </c:ext>
              </c:extLst>
            </c:dLbl>
            <c:dLbl>
              <c:idx val="15"/>
              <c:delete val="1"/>
              <c:extLst>
                <c:ext xmlns:c15="http://schemas.microsoft.com/office/drawing/2012/chart" uri="{CE6537A1-D6FC-4f65-9D91-7224C49458BB}"/>
                <c:ext xmlns:c16="http://schemas.microsoft.com/office/drawing/2014/chart" uri="{C3380CC4-5D6E-409C-BE32-E72D297353CC}">
                  <c16:uniqueId val="{0000001F-B26A-4127-880F-51F44411F348}"/>
                </c:ext>
              </c:extLst>
            </c:dLbl>
            <c:dLbl>
              <c:idx val="16"/>
              <c:tx>
                <c:rich>
                  <a:bodyPr/>
                  <a:lstStyle/>
                  <a:p>
                    <a:r>
                      <a:rPr lang="en-US" b="1" dirty="0">
                        <a:solidFill>
                          <a:schemeClr val="bg1"/>
                        </a:solidFill>
                      </a:rPr>
                      <a:t>I</a:t>
                    </a:r>
                    <a:r>
                      <a:rPr lang="en-US" b="1" dirty="0"/>
                      <a:t>taly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26A-4127-880F-51F44411F348}"/>
                </c:ext>
              </c:extLst>
            </c:dLbl>
            <c:dLbl>
              <c:idx val="17"/>
              <c:tx>
                <c:rich>
                  <a:bodyPr/>
                  <a:lstStyle/>
                  <a:p>
                    <a:r>
                      <a:rPr lang="en-US" b="1" dirty="0">
                        <a:solidFill>
                          <a:schemeClr val="bg1"/>
                        </a:solidFill>
                      </a:rPr>
                      <a:t>J</a:t>
                    </a:r>
                    <a:r>
                      <a:rPr lang="en-US" b="1" dirty="0"/>
                      <a:t>apan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26A-4127-880F-51F44411F348}"/>
                </c:ext>
              </c:extLst>
            </c:dLbl>
            <c:dLbl>
              <c:idx val="18"/>
              <c:tx>
                <c:rich>
                  <a:bodyPr/>
                  <a:lstStyle/>
                  <a:p>
                    <a:r>
                      <a:rPr lang="en-US" b="1" dirty="0">
                        <a:solidFill>
                          <a:schemeClr val="bg1"/>
                        </a:solidFill>
                      </a:rPr>
                      <a:t>K</a:t>
                    </a:r>
                    <a:r>
                      <a:rPr lang="en-US" b="1" dirty="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26A-4127-880F-51F44411F348}"/>
                </c:ext>
              </c:extLst>
            </c:dLbl>
            <c:dLbl>
              <c:idx val="19"/>
              <c:layout>
                <c:manualLayout>
                  <c:x val="-4.2018380560094673E-2"/>
                  <c:y val="2.0128958470630271E-3"/>
                </c:manualLayout>
              </c:layout>
              <c:tx>
                <c:rich>
                  <a:bodyPr/>
                  <a:lstStyle/>
                  <a:p>
                    <a:r>
                      <a:rPr lang="en-US" b="1" dirty="0">
                        <a:solidFill>
                          <a:schemeClr val="bg1"/>
                        </a:solidFill>
                      </a:rPr>
                      <a:t>L</a:t>
                    </a:r>
                    <a:r>
                      <a:rPr lang="en-US" b="1" dirty="0"/>
                      <a:t>uxembourg</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26A-4127-880F-51F44411F348}"/>
                </c:ext>
              </c:extLst>
            </c:dLbl>
            <c:dLbl>
              <c:idx val="20"/>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26A-4127-880F-51F44411F348}"/>
                </c:ext>
              </c:extLst>
            </c:dLbl>
            <c:dLbl>
              <c:idx val="21"/>
              <c:layout>
                <c:manualLayout>
                  <c:x val="-0.13956104971745728"/>
                  <c:y val="-6.0386875411890424E-3"/>
                </c:manualLayout>
              </c:layout>
              <c:tx>
                <c:rich>
                  <a:bodyPr/>
                  <a:lstStyle/>
                  <a:p>
                    <a:r>
                      <a:rPr lang="en-US" b="1" dirty="0">
                        <a:solidFill>
                          <a:schemeClr val="bg1"/>
                        </a:solidFill>
                      </a:rPr>
                      <a:t>N</a:t>
                    </a:r>
                    <a:r>
                      <a:rPr lang="en-US" b="1" dirty="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26A-4127-880F-51F44411F348}"/>
                </c:ext>
              </c:extLst>
            </c:dLbl>
            <c:dLbl>
              <c:idx val="22"/>
              <c:layout>
                <c:manualLayout>
                  <c:x val="-0.14256236261460672"/>
                  <c:y val="-2.0129012129591551E-2"/>
                </c:manualLayout>
              </c:layout>
              <c:tx>
                <c:rich>
                  <a:bodyPr/>
                  <a:lstStyle/>
                  <a:p>
                    <a:r>
                      <a:rPr lang="en-US" b="1" dirty="0">
                        <a:solidFill>
                          <a:schemeClr val="bg1"/>
                        </a:solidFill>
                      </a:rPr>
                      <a:t>N</a:t>
                    </a:r>
                    <a:r>
                      <a:rPr lang="en-US" b="1" dirty="0"/>
                      <a:t>ew Zealand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26A-4127-880F-51F44411F348}"/>
                </c:ext>
              </c:extLst>
            </c:dLbl>
            <c:dLbl>
              <c:idx val="23"/>
              <c:tx>
                <c:rich>
                  <a:bodyPr/>
                  <a:lstStyle/>
                  <a:p>
                    <a:r>
                      <a:rPr lang="en-US" b="1" dirty="0">
                        <a:solidFill>
                          <a:schemeClr val="bg1"/>
                        </a:solidFill>
                      </a:rPr>
                      <a:t>N</a:t>
                    </a:r>
                    <a:r>
                      <a:rPr lang="en-US" b="1" dirty="0"/>
                      <a:t>orway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26A-4127-880F-51F44411F348}"/>
                </c:ext>
              </c:extLst>
            </c:dLbl>
            <c:dLbl>
              <c:idx val="24"/>
              <c:layout>
                <c:manualLayout>
                  <c:x val="-9.1540043363063525E-2"/>
                  <c:y val="-1.2077375082378159E-2"/>
                </c:manualLayout>
              </c:layout>
              <c:tx>
                <c:rich>
                  <a:bodyPr/>
                  <a:lstStyle/>
                  <a:p>
                    <a:r>
                      <a:rPr lang="en-US" b="1" dirty="0">
                        <a:solidFill>
                          <a:schemeClr val="bg1"/>
                        </a:solidFill>
                      </a:rPr>
                      <a:t>P</a:t>
                    </a:r>
                    <a:r>
                      <a:rPr lang="en-US" b="1" dirty="0"/>
                      <a:t>oland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26A-4127-880F-51F44411F348}"/>
                </c:ext>
              </c:extLst>
            </c:dLbl>
            <c:dLbl>
              <c:idx val="25"/>
              <c:layout>
                <c:manualLayout>
                  <c:x val="-0.12005251588598467"/>
                  <c:y val="0"/>
                </c:manualLayout>
              </c:layout>
              <c:tx>
                <c:rich>
                  <a:bodyPr/>
                  <a:lstStyle/>
                  <a:p>
                    <a:r>
                      <a:rPr lang="en-US" b="1" dirty="0">
                        <a:solidFill>
                          <a:schemeClr val="bg1"/>
                        </a:solidFill>
                      </a:rPr>
                      <a:t>P</a:t>
                    </a:r>
                    <a:r>
                      <a:rPr lang="en-US" b="1" dirty="0"/>
                      <a:t>ortugal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26A-4127-880F-51F44411F348}"/>
                </c:ext>
              </c:extLst>
            </c:dLbl>
            <c:dLbl>
              <c:idx val="26"/>
              <c:layout>
                <c:manualLayout>
                  <c:x val="-0.14406301906318153"/>
                  <c:y val="2.6167646011819416E-2"/>
                </c:manualLayout>
              </c:layout>
              <c:tx>
                <c:rich>
                  <a:bodyPr/>
                  <a:lstStyle/>
                  <a:p>
                    <a:r>
                      <a:rPr lang="en-US" b="1" dirty="0">
                        <a:solidFill>
                          <a:schemeClr val="bg1"/>
                        </a:solidFill>
                      </a:rPr>
                      <a:t>S</a:t>
                    </a:r>
                    <a:r>
                      <a:rPr lang="en-US" b="1" dirty="0"/>
                      <a:t>lovak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26A-4127-880F-51F44411F348}"/>
                </c:ext>
              </c:extLst>
            </c:dLbl>
            <c:dLbl>
              <c:idx val="27"/>
              <c:layout>
                <c:manualLayout>
                  <c:x val="-9.0039386914488508E-3"/>
                  <c:y val="0"/>
                </c:manualLayout>
              </c:layout>
              <c:tx>
                <c:rich>
                  <a:bodyPr/>
                  <a:lstStyle/>
                  <a:p>
                    <a:r>
                      <a:rPr lang="en-US" b="1" dirty="0">
                        <a:solidFill>
                          <a:schemeClr val="bg1"/>
                        </a:solidFill>
                      </a:rPr>
                      <a:t>S</a:t>
                    </a:r>
                    <a:r>
                      <a:rPr lang="en-US" b="1" dirty="0"/>
                      <a:t>lovenia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26A-4127-880F-51F44411F348}"/>
                </c:ext>
              </c:extLst>
            </c:dLbl>
            <c:dLbl>
              <c:idx val="28"/>
              <c:layout>
                <c:manualLayout>
                  <c:x val="-9.7542669157362566E-2"/>
                  <c:y val="3.0193437705945396E-2"/>
                </c:manualLayout>
              </c:layout>
              <c:tx>
                <c:rich>
                  <a:bodyPr/>
                  <a:lstStyle/>
                  <a:p>
                    <a:r>
                      <a:rPr lang="en-US" b="1" dirty="0">
                        <a:solidFill>
                          <a:schemeClr val="bg1"/>
                        </a:solidFill>
                      </a:rPr>
                      <a:t>S</a:t>
                    </a:r>
                    <a:r>
                      <a:rPr lang="en-US" b="1" dirty="0"/>
                      <a:t>pain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26A-4127-880F-51F44411F348}"/>
                </c:ext>
              </c:extLst>
            </c:dLbl>
            <c:dLbl>
              <c:idx val="29"/>
              <c:tx>
                <c:rich>
                  <a:bodyPr/>
                  <a:lstStyle/>
                  <a:p>
                    <a:r>
                      <a:rPr lang="en-US" b="1" dirty="0">
                        <a:solidFill>
                          <a:schemeClr val="bg1"/>
                        </a:solidFill>
                      </a:rPr>
                      <a:t>S</a:t>
                    </a:r>
                    <a:r>
                      <a:rPr lang="en-US" b="1" dirty="0"/>
                      <a:t>weden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B26A-4127-880F-51F44411F348}"/>
                </c:ext>
              </c:extLst>
            </c:dLbl>
            <c:dLbl>
              <c:idx val="30"/>
              <c:layout>
                <c:manualLayout>
                  <c:x val="-0.13806039326888231"/>
                  <c:y val="-6.0386875411890424E-3"/>
                </c:manualLayout>
              </c:layout>
              <c:tx>
                <c:rich>
                  <a:bodyPr/>
                  <a:lstStyle/>
                  <a:p>
                    <a:r>
                      <a:rPr lang="en-US" b="1" dirty="0">
                        <a:solidFill>
                          <a:schemeClr val="bg1"/>
                        </a:solidFill>
                      </a:rPr>
                      <a:t>S</a:t>
                    </a:r>
                    <a:r>
                      <a:rPr lang="en-US" b="1" dirty="0"/>
                      <a:t>witzerland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B26A-4127-880F-51F44411F348}"/>
                </c:ext>
              </c:extLst>
            </c:dLbl>
            <c:dLbl>
              <c:idx val="31"/>
              <c:tx>
                <c:rich>
                  <a:bodyPr/>
                  <a:lstStyle/>
                  <a:p>
                    <a:r>
                      <a:rPr lang="en-US" b="1" dirty="0">
                        <a:solidFill>
                          <a:schemeClr val="bg1"/>
                        </a:solidFill>
                      </a:rPr>
                      <a:t>T</a:t>
                    </a:r>
                    <a:r>
                      <a:rPr lang="en-US" b="1" dirty="0"/>
                      <a:t>urkey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B26A-4127-880F-51F44411F348}"/>
                </c:ext>
              </c:extLst>
            </c:dLbl>
            <c:dLbl>
              <c:idx val="32"/>
              <c:layout>
                <c:manualLayout>
                  <c:x val="-1.6507220934322889E-2"/>
                  <c:y val="6.0386875411890814E-3"/>
                </c:manualLayout>
              </c:layout>
              <c:tx>
                <c:rich>
                  <a:bodyPr/>
                  <a:lstStyle/>
                  <a:p>
                    <a:r>
                      <a:rPr lang="en-US" b="1" dirty="0">
                        <a:solidFill>
                          <a:schemeClr val="bg1"/>
                        </a:solidFill>
                      </a:rPr>
                      <a:t>U</a:t>
                    </a:r>
                    <a:r>
                      <a:rPr lang="en-US" b="1" dirty="0"/>
                      <a:t>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B26A-4127-880F-51F44411F348}"/>
                </c:ext>
              </c:extLst>
            </c:dLbl>
            <c:dLbl>
              <c:idx val="33"/>
              <c:tx>
                <c:rich>
                  <a:bodyPr/>
                  <a:lstStyle/>
                  <a:p>
                    <a:r>
                      <a:rPr lang="en-US" b="1" dirty="0">
                        <a:solidFill>
                          <a:schemeClr val="bg1"/>
                        </a:solidFill>
                      </a:rPr>
                      <a:t>U</a:t>
                    </a:r>
                    <a:r>
                      <a:rPr lang="en-US" b="1" dirty="0"/>
                      <a:t>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B26A-4127-880F-51F44411F348}"/>
                </c:ext>
              </c:extLst>
            </c:dLbl>
            <c:spPr>
              <a:noFill/>
              <a:ln>
                <a:noFill/>
              </a:ln>
              <a:effectLst/>
            </c:spPr>
            <c:txPr>
              <a:bodyPr/>
              <a:lstStyle/>
              <a:p>
                <a:pPr>
                  <a:defRPr b="1">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extLst>
            <c:ext xmlns:c16="http://schemas.microsoft.com/office/drawing/2014/chart" uri="{C3380CC4-5D6E-409C-BE32-E72D297353CC}">
              <c16:uniqueId val="{00000044-B26A-4127-880F-51F44411F348}"/>
            </c:ext>
          </c:extLst>
        </c:ser>
        <c:dLbls>
          <c:showLegendKey val="0"/>
          <c:showVal val="1"/>
          <c:showCatName val="0"/>
          <c:showSerName val="0"/>
          <c:showPercent val="0"/>
          <c:showBubbleSize val="0"/>
        </c:dLbls>
        <c:bubbleScale val="10"/>
        <c:showNegBubbles val="0"/>
        <c:axId val="337781992"/>
        <c:axId val="337787872"/>
      </c:bubbleChart>
      <c:valAx>
        <c:axId val="337781992"/>
        <c:scaling>
          <c:orientation val="maxMin"/>
          <c:max val="30"/>
          <c:min val="0"/>
        </c:scaling>
        <c:delete val="1"/>
        <c:axPos val="b"/>
        <c:numFmt formatCode="0.0" sourceLinked="1"/>
        <c:majorTickMark val="none"/>
        <c:minorTickMark val="none"/>
        <c:tickLblPos val="none"/>
        <c:crossAx val="337787872"/>
        <c:crossesAt val="500"/>
        <c:crossBetween val="midCat"/>
        <c:majorUnit val="10"/>
        <c:minorUnit val="10"/>
      </c:valAx>
      <c:valAx>
        <c:axId val="337787872"/>
        <c:scaling>
          <c:orientation val="minMax"/>
          <c:max val="580"/>
          <c:min val="410"/>
        </c:scaling>
        <c:delete val="1"/>
        <c:axPos val="r"/>
        <c:numFmt formatCode="General" sourceLinked="1"/>
        <c:majorTickMark val="none"/>
        <c:minorTickMark val="none"/>
        <c:tickLblPos val="none"/>
        <c:crossAx val="337781992"/>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extLst>
              <c:ext xmlns:c16="http://schemas.microsoft.com/office/drawing/2014/chart" uri="{C3380CC4-5D6E-409C-BE32-E72D297353CC}">
                <c16:uniqueId val="{00000001-14B0-4445-BB45-CD405245AD15}"/>
              </c:ext>
            </c:extLst>
          </c:dPt>
          <c:dPt>
            <c:idx val="1"/>
            <c:invertIfNegative val="0"/>
            <c:bubble3D val="0"/>
            <c:spPr>
              <a:solidFill>
                <a:srgbClr val="FF33CC"/>
              </a:solidFill>
            </c:spPr>
            <c:extLst>
              <c:ext xmlns:c16="http://schemas.microsoft.com/office/drawing/2014/chart" uri="{C3380CC4-5D6E-409C-BE32-E72D297353CC}">
                <c16:uniqueId val="{00000003-14B0-4445-BB45-CD405245AD15}"/>
              </c:ext>
            </c:extLst>
          </c:dPt>
          <c:dPt>
            <c:idx val="2"/>
            <c:invertIfNegative val="0"/>
            <c:bubble3D val="0"/>
            <c:spPr>
              <a:solidFill>
                <a:srgbClr val="92D050"/>
              </a:solidFill>
            </c:spPr>
            <c:extLst>
              <c:ext xmlns:c16="http://schemas.microsoft.com/office/drawing/2014/chart" uri="{C3380CC4-5D6E-409C-BE32-E72D297353CC}">
                <c16:uniqueId val="{00000005-14B0-4445-BB45-CD405245AD15}"/>
              </c:ext>
            </c:extLst>
          </c:dPt>
          <c:dPt>
            <c:idx val="3"/>
            <c:invertIfNegative val="0"/>
            <c:bubble3D val="0"/>
            <c:spPr>
              <a:solidFill>
                <a:schemeClr val="tx2"/>
              </a:solidFill>
            </c:spPr>
            <c:extLst>
              <c:ext xmlns:c16="http://schemas.microsoft.com/office/drawing/2014/chart" uri="{C3380CC4-5D6E-409C-BE32-E72D297353CC}">
                <c16:uniqueId val="{00000007-14B0-4445-BB45-CD405245AD15}"/>
              </c:ext>
            </c:extLst>
          </c:dPt>
          <c:dPt>
            <c:idx val="4"/>
            <c:invertIfNegative val="0"/>
            <c:bubble3D val="0"/>
            <c:spPr>
              <a:solidFill>
                <a:schemeClr val="tx1">
                  <a:lumMod val="50000"/>
                </a:schemeClr>
              </a:solidFill>
            </c:spPr>
            <c:extLst>
              <c:ext xmlns:c16="http://schemas.microsoft.com/office/drawing/2014/chart" uri="{C3380CC4-5D6E-409C-BE32-E72D297353CC}">
                <c16:uniqueId val="{00000009-14B0-4445-BB45-CD405245AD15}"/>
              </c:ext>
            </c:extLst>
          </c:dPt>
          <c:dPt>
            <c:idx val="5"/>
            <c:invertIfNegative val="0"/>
            <c:bubble3D val="0"/>
            <c:spPr>
              <a:solidFill>
                <a:srgbClr val="000066"/>
              </a:solidFill>
            </c:spPr>
            <c:extLst>
              <c:ext xmlns:c16="http://schemas.microsoft.com/office/drawing/2014/chart" uri="{C3380CC4-5D6E-409C-BE32-E72D297353CC}">
                <c16:uniqueId val="{0000000B-14B0-4445-BB45-CD405245AD15}"/>
              </c:ext>
            </c:extLst>
          </c:dPt>
          <c:dPt>
            <c:idx val="6"/>
            <c:invertIfNegative val="0"/>
            <c:bubble3D val="0"/>
            <c:spPr>
              <a:solidFill>
                <a:srgbClr val="0070C0"/>
              </a:solidFill>
            </c:spPr>
            <c:extLst>
              <c:ext xmlns:c16="http://schemas.microsoft.com/office/drawing/2014/chart" uri="{C3380CC4-5D6E-409C-BE32-E72D297353CC}">
                <c16:uniqueId val="{0000000D-14B0-4445-BB45-CD405245AD15}"/>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0F-14B0-4445-BB45-CD405245AD15}"/>
              </c:ext>
            </c:extLst>
          </c:dPt>
          <c:dPt>
            <c:idx val="8"/>
            <c:invertIfNegative val="0"/>
            <c:bubble3D val="0"/>
            <c:spPr>
              <a:solidFill>
                <a:schemeClr val="bg1"/>
              </a:solidFill>
            </c:spPr>
            <c:extLst>
              <c:ext xmlns:c16="http://schemas.microsoft.com/office/drawing/2014/chart" uri="{C3380CC4-5D6E-409C-BE32-E72D297353CC}">
                <c16:uniqueId val="{00000011-14B0-4445-BB45-CD405245AD15}"/>
              </c:ext>
            </c:extLst>
          </c:dPt>
          <c:dPt>
            <c:idx val="9"/>
            <c:invertIfNegative val="0"/>
            <c:bubble3D val="0"/>
            <c:spPr>
              <a:solidFill>
                <a:srgbClr val="00CC99"/>
              </a:solidFill>
            </c:spPr>
            <c:extLst>
              <c:ext xmlns:c16="http://schemas.microsoft.com/office/drawing/2014/chart" uri="{C3380CC4-5D6E-409C-BE32-E72D297353CC}">
                <c16:uniqueId val="{00000013-14B0-4445-BB45-CD405245AD15}"/>
              </c:ext>
            </c:extLst>
          </c:dPt>
          <c:dPt>
            <c:idx val="10"/>
            <c:invertIfNegative val="0"/>
            <c:bubble3D val="0"/>
            <c:spPr>
              <a:solidFill>
                <a:srgbClr val="33CCFF"/>
              </a:solidFill>
            </c:spPr>
            <c:extLst>
              <c:ext xmlns:c16="http://schemas.microsoft.com/office/drawing/2014/chart" uri="{C3380CC4-5D6E-409C-BE32-E72D297353CC}">
                <c16:uniqueId val="{00000015-14B0-4445-BB45-CD405245AD15}"/>
              </c:ext>
            </c:extLst>
          </c:dPt>
          <c:dPt>
            <c:idx val="11"/>
            <c:invertIfNegative val="0"/>
            <c:bubble3D val="0"/>
            <c:spPr>
              <a:solidFill>
                <a:srgbClr val="FF0000"/>
              </a:solidFill>
            </c:spPr>
            <c:extLst>
              <c:ext xmlns:c16="http://schemas.microsoft.com/office/drawing/2014/chart" uri="{C3380CC4-5D6E-409C-BE32-E72D297353CC}">
                <c16:uniqueId val="{00000017-14B0-4445-BB45-CD405245AD15}"/>
              </c:ext>
            </c:extLst>
          </c:dPt>
          <c:dPt>
            <c:idx val="12"/>
            <c:invertIfNegative val="0"/>
            <c:bubble3D val="0"/>
            <c:spPr>
              <a:solidFill>
                <a:schemeClr val="tx2">
                  <a:lumMod val="40000"/>
                  <a:lumOff val="60000"/>
                </a:schemeClr>
              </a:solidFill>
            </c:spPr>
            <c:extLst>
              <c:ext xmlns:c16="http://schemas.microsoft.com/office/drawing/2014/chart" uri="{C3380CC4-5D6E-409C-BE32-E72D297353CC}">
                <c16:uniqueId val="{00000019-14B0-4445-BB45-CD405245AD15}"/>
              </c:ext>
            </c:extLst>
          </c:dPt>
          <c:dPt>
            <c:idx val="13"/>
            <c:invertIfNegative val="0"/>
            <c:bubble3D val="0"/>
            <c:spPr>
              <a:solidFill>
                <a:srgbClr val="990099"/>
              </a:solidFill>
            </c:spPr>
            <c:extLst>
              <c:ext xmlns:c16="http://schemas.microsoft.com/office/drawing/2014/chart" uri="{C3380CC4-5D6E-409C-BE32-E72D297353CC}">
                <c16:uniqueId val="{0000001B-14B0-4445-BB45-CD405245AD15}"/>
              </c:ext>
            </c:extLst>
          </c:dPt>
          <c:dPt>
            <c:idx val="14"/>
            <c:invertIfNegative val="0"/>
            <c:bubble3D val="0"/>
            <c:spPr>
              <a:solidFill>
                <a:schemeClr val="accent4">
                  <a:lumMod val="10000"/>
                </a:schemeClr>
              </a:solidFill>
            </c:spPr>
            <c:extLst>
              <c:ext xmlns:c16="http://schemas.microsoft.com/office/drawing/2014/chart" uri="{C3380CC4-5D6E-409C-BE32-E72D297353CC}">
                <c16:uniqueId val="{0000001D-14B0-4445-BB45-CD405245AD15}"/>
              </c:ext>
            </c:extLst>
          </c:dPt>
          <c:dPt>
            <c:idx val="15"/>
            <c:invertIfNegative val="0"/>
            <c:bubble3D val="0"/>
            <c:spPr>
              <a:solidFill>
                <a:srgbClr val="00B050"/>
              </a:solidFill>
            </c:spPr>
            <c:extLst>
              <c:ext xmlns:c16="http://schemas.microsoft.com/office/drawing/2014/chart" uri="{C3380CC4-5D6E-409C-BE32-E72D297353CC}">
                <c16:uniqueId val="{0000001F-14B0-4445-BB45-CD405245AD15}"/>
              </c:ext>
            </c:extLst>
          </c:dPt>
          <c:dPt>
            <c:idx val="16"/>
            <c:invertIfNegative val="0"/>
            <c:bubble3D val="0"/>
            <c:spPr>
              <a:solidFill>
                <a:srgbClr val="0000FF"/>
              </a:solidFill>
            </c:spPr>
            <c:extLst>
              <c:ext xmlns:c16="http://schemas.microsoft.com/office/drawing/2014/chart" uri="{C3380CC4-5D6E-409C-BE32-E72D297353CC}">
                <c16:uniqueId val="{00000021-14B0-4445-BB45-CD405245AD15}"/>
              </c:ext>
            </c:extLst>
          </c:dPt>
          <c:dPt>
            <c:idx val="17"/>
            <c:invertIfNegative val="0"/>
            <c:bubble3D val="0"/>
            <c:spPr>
              <a:solidFill>
                <a:srgbClr val="CC0000"/>
              </a:solidFill>
            </c:spPr>
            <c:extLst>
              <c:ext xmlns:c16="http://schemas.microsoft.com/office/drawing/2014/chart" uri="{C3380CC4-5D6E-409C-BE32-E72D297353CC}">
                <c16:uniqueId val="{00000023-14B0-4445-BB45-CD405245AD15}"/>
              </c:ext>
            </c:extLst>
          </c:dPt>
          <c:dPt>
            <c:idx val="18"/>
            <c:invertIfNegative val="0"/>
            <c:bubble3D val="0"/>
            <c:spPr>
              <a:solidFill>
                <a:srgbClr val="00FFFF"/>
              </a:solidFill>
            </c:spPr>
            <c:extLst>
              <c:ext xmlns:c16="http://schemas.microsoft.com/office/drawing/2014/chart" uri="{C3380CC4-5D6E-409C-BE32-E72D297353CC}">
                <c16:uniqueId val="{00000025-14B0-4445-BB45-CD405245AD15}"/>
              </c:ext>
            </c:extLst>
          </c:dPt>
          <c:dPt>
            <c:idx val="19"/>
            <c:invertIfNegative val="0"/>
            <c:bubble3D val="0"/>
            <c:spPr>
              <a:solidFill>
                <a:srgbClr val="990000"/>
              </a:solidFill>
            </c:spPr>
            <c:extLst>
              <c:ext xmlns:c16="http://schemas.microsoft.com/office/drawing/2014/chart" uri="{C3380CC4-5D6E-409C-BE32-E72D297353CC}">
                <c16:uniqueId val="{00000027-14B0-4445-BB45-CD405245AD15}"/>
              </c:ext>
            </c:extLst>
          </c:dPt>
          <c:dPt>
            <c:idx val="20"/>
            <c:invertIfNegative val="0"/>
            <c:bubble3D val="0"/>
            <c:spPr>
              <a:solidFill>
                <a:schemeClr val="accent6">
                  <a:lumMod val="20000"/>
                  <a:lumOff val="80000"/>
                </a:schemeClr>
              </a:solidFill>
            </c:spPr>
            <c:extLst>
              <c:ext xmlns:c16="http://schemas.microsoft.com/office/drawing/2014/chart" uri="{C3380CC4-5D6E-409C-BE32-E72D297353CC}">
                <c16:uniqueId val="{00000029-14B0-4445-BB45-CD405245AD15}"/>
              </c:ext>
            </c:extLst>
          </c:dPt>
          <c:dPt>
            <c:idx val="21"/>
            <c:invertIfNegative val="0"/>
            <c:bubble3D val="0"/>
            <c:spPr>
              <a:solidFill>
                <a:schemeClr val="bg1">
                  <a:lumMod val="85000"/>
                </a:schemeClr>
              </a:solidFill>
            </c:spPr>
            <c:extLst>
              <c:ext xmlns:c16="http://schemas.microsoft.com/office/drawing/2014/chart" uri="{C3380CC4-5D6E-409C-BE32-E72D297353CC}">
                <c16:uniqueId val="{0000002B-14B0-4445-BB45-CD405245AD15}"/>
              </c:ext>
            </c:extLst>
          </c:dPt>
          <c:dPt>
            <c:idx val="22"/>
            <c:invertIfNegative val="0"/>
            <c:bubble3D val="0"/>
            <c:spPr>
              <a:solidFill>
                <a:srgbClr val="FF66FF"/>
              </a:solidFill>
            </c:spPr>
            <c:extLst>
              <c:ext xmlns:c16="http://schemas.microsoft.com/office/drawing/2014/chart" uri="{C3380CC4-5D6E-409C-BE32-E72D297353CC}">
                <c16:uniqueId val="{0000002D-14B0-4445-BB45-CD405245AD15}"/>
              </c:ext>
            </c:extLst>
          </c:dPt>
          <c:dPt>
            <c:idx val="23"/>
            <c:invertIfNegative val="0"/>
            <c:bubble3D val="0"/>
            <c:spPr>
              <a:solidFill>
                <a:srgbClr val="663300"/>
              </a:solidFill>
            </c:spPr>
            <c:extLst>
              <c:ext xmlns:c16="http://schemas.microsoft.com/office/drawing/2014/chart" uri="{C3380CC4-5D6E-409C-BE32-E72D297353CC}">
                <c16:uniqueId val="{0000002F-14B0-4445-BB45-CD405245AD15}"/>
              </c:ext>
            </c:extLst>
          </c:dPt>
          <c:dPt>
            <c:idx val="24"/>
            <c:invertIfNegative val="0"/>
            <c:bubble3D val="0"/>
            <c:spPr>
              <a:solidFill>
                <a:srgbClr val="008000"/>
              </a:solidFill>
            </c:spPr>
            <c:extLst>
              <c:ext xmlns:c16="http://schemas.microsoft.com/office/drawing/2014/chart" uri="{C3380CC4-5D6E-409C-BE32-E72D297353CC}">
                <c16:uniqueId val="{00000031-14B0-4445-BB45-CD405245AD15}"/>
              </c:ext>
            </c:extLst>
          </c:dPt>
          <c:dPt>
            <c:idx val="25"/>
            <c:invertIfNegative val="0"/>
            <c:bubble3D val="0"/>
            <c:spPr>
              <a:solidFill>
                <a:srgbClr val="6600CC"/>
              </a:solidFill>
            </c:spPr>
            <c:extLst>
              <c:ext xmlns:c16="http://schemas.microsoft.com/office/drawing/2014/chart" uri="{C3380CC4-5D6E-409C-BE32-E72D297353CC}">
                <c16:uniqueId val="{00000033-14B0-4445-BB45-CD405245AD15}"/>
              </c:ext>
            </c:extLst>
          </c:dPt>
          <c:dPt>
            <c:idx val="26"/>
            <c:invertIfNegative val="0"/>
            <c:bubble3D val="0"/>
            <c:spPr>
              <a:solidFill>
                <a:srgbClr val="FFFFCC"/>
              </a:solidFill>
            </c:spPr>
            <c:extLst>
              <c:ext xmlns:c16="http://schemas.microsoft.com/office/drawing/2014/chart" uri="{C3380CC4-5D6E-409C-BE32-E72D297353CC}">
                <c16:uniqueId val="{00000035-14B0-4445-BB45-CD405245AD15}"/>
              </c:ext>
            </c:extLst>
          </c:dPt>
          <c:dPt>
            <c:idx val="27"/>
            <c:invertIfNegative val="0"/>
            <c:bubble3D val="0"/>
            <c:spPr>
              <a:solidFill>
                <a:srgbClr val="333333"/>
              </a:solidFill>
            </c:spPr>
            <c:extLst>
              <c:ext xmlns:c16="http://schemas.microsoft.com/office/drawing/2014/chart" uri="{C3380CC4-5D6E-409C-BE32-E72D297353CC}">
                <c16:uniqueId val="{00000037-14B0-4445-BB45-CD405245AD15}"/>
              </c:ext>
            </c:extLst>
          </c:dPt>
          <c:dPt>
            <c:idx val="28"/>
            <c:invertIfNegative val="0"/>
            <c:bubble3D val="0"/>
            <c:spPr>
              <a:solidFill>
                <a:srgbClr val="FF9966"/>
              </a:solidFill>
            </c:spPr>
            <c:extLst>
              <c:ext xmlns:c16="http://schemas.microsoft.com/office/drawing/2014/chart" uri="{C3380CC4-5D6E-409C-BE32-E72D297353CC}">
                <c16:uniqueId val="{00000039-14B0-4445-BB45-CD405245AD15}"/>
              </c:ext>
            </c:extLst>
          </c:dPt>
          <c:dPt>
            <c:idx val="29"/>
            <c:invertIfNegative val="0"/>
            <c:bubble3D val="0"/>
            <c:spPr>
              <a:solidFill>
                <a:srgbClr val="FF0066"/>
              </a:solidFill>
            </c:spPr>
            <c:extLst>
              <c:ext xmlns:c16="http://schemas.microsoft.com/office/drawing/2014/chart" uri="{C3380CC4-5D6E-409C-BE32-E72D297353CC}">
                <c16:uniqueId val="{0000003B-14B0-4445-BB45-CD405245AD15}"/>
              </c:ext>
            </c:extLst>
          </c:dPt>
          <c:dPt>
            <c:idx val="30"/>
            <c:invertIfNegative val="0"/>
            <c:bubble3D val="0"/>
            <c:spPr>
              <a:solidFill>
                <a:srgbClr val="66FF99"/>
              </a:solidFill>
            </c:spPr>
            <c:extLst>
              <c:ext xmlns:c16="http://schemas.microsoft.com/office/drawing/2014/chart" uri="{C3380CC4-5D6E-409C-BE32-E72D297353CC}">
                <c16:uniqueId val="{0000003D-14B0-4445-BB45-CD405245AD15}"/>
              </c:ext>
            </c:extLst>
          </c:dPt>
          <c:dPt>
            <c:idx val="31"/>
            <c:invertIfNegative val="0"/>
            <c:bubble3D val="0"/>
            <c:spPr>
              <a:solidFill>
                <a:srgbClr val="0066FF"/>
              </a:solidFill>
            </c:spPr>
            <c:extLst>
              <c:ext xmlns:c16="http://schemas.microsoft.com/office/drawing/2014/chart" uri="{C3380CC4-5D6E-409C-BE32-E72D297353CC}">
                <c16:uniqueId val="{0000003F-14B0-4445-BB45-CD405245AD15}"/>
              </c:ext>
            </c:extLst>
          </c:dPt>
          <c:dPt>
            <c:idx val="32"/>
            <c:invertIfNegative val="0"/>
            <c:bubble3D val="0"/>
            <c:spPr>
              <a:solidFill>
                <a:srgbClr val="33CC33"/>
              </a:solidFill>
            </c:spPr>
            <c:extLst>
              <c:ext xmlns:c16="http://schemas.microsoft.com/office/drawing/2014/chart" uri="{C3380CC4-5D6E-409C-BE32-E72D297353CC}">
                <c16:uniqueId val="{00000041-14B0-4445-BB45-CD405245AD15}"/>
              </c:ext>
            </c:extLst>
          </c:dPt>
          <c:dPt>
            <c:idx val="33"/>
            <c:invertIfNegative val="0"/>
            <c:bubble3D val="0"/>
            <c:spPr>
              <a:solidFill>
                <a:srgbClr val="FF5050"/>
              </a:solidFill>
            </c:spPr>
            <c:extLst>
              <c:ext xmlns:c16="http://schemas.microsoft.com/office/drawing/2014/chart" uri="{C3380CC4-5D6E-409C-BE32-E72D297353CC}">
                <c16:uniqueId val="{00000043-14B0-4445-BB45-CD405245AD15}"/>
              </c:ext>
            </c:extLst>
          </c:dPt>
          <c:dLbls>
            <c:dLbl>
              <c:idx val="0"/>
              <c:tx>
                <c:rich>
                  <a:bodyPr/>
                  <a:lstStyle/>
                  <a:p>
                    <a:r>
                      <a:rPr lang="en-US" b="1" dirty="0">
                        <a:solidFill>
                          <a:schemeClr val="bg1"/>
                        </a:solidFill>
                      </a:rPr>
                      <a:t>A</a:t>
                    </a:r>
                    <a:r>
                      <a:rPr lang="en-US" b="1" dirty="0"/>
                      <a:t>ustralia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B0-4445-BB45-CD405245AD15}"/>
                </c:ext>
              </c:extLst>
            </c:dLbl>
            <c:dLbl>
              <c:idx val="1"/>
              <c:tx>
                <c:rich>
                  <a:bodyPr/>
                  <a:lstStyle/>
                  <a:p>
                    <a:r>
                      <a:rPr lang="en-US" b="1" dirty="0">
                        <a:solidFill>
                          <a:schemeClr val="bg1"/>
                        </a:solidFill>
                      </a:rPr>
                      <a:t>A</a:t>
                    </a:r>
                    <a:r>
                      <a:rPr lang="en-US" b="1" dirty="0"/>
                      <a:t>ustria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B0-4445-BB45-CD405245AD15}"/>
                </c:ext>
              </c:extLst>
            </c:dLbl>
            <c:dLbl>
              <c:idx val="2"/>
              <c:layout>
                <c:manualLayout>
                  <c:x val="-3.6015754765795382E-2"/>
                  <c:y val="-8.0515833882521173E-3"/>
                </c:manualLayout>
              </c:layout>
              <c:tx>
                <c:rich>
                  <a:bodyPr/>
                  <a:lstStyle/>
                  <a:p>
                    <a:r>
                      <a:rPr lang="en-US" b="1" dirty="0">
                        <a:solidFill>
                          <a:schemeClr val="bg1"/>
                        </a:solidFill>
                      </a:rPr>
                      <a:t>B</a:t>
                    </a:r>
                    <a:r>
                      <a:rPr lang="en-US" b="1" dirty="0"/>
                      <a:t>elgium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B0-4445-BB45-CD405245AD15}"/>
                </c:ext>
              </c:extLst>
            </c:dLbl>
            <c:dLbl>
              <c:idx val="3"/>
              <c:tx>
                <c:rich>
                  <a:bodyPr/>
                  <a:lstStyle/>
                  <a:p>
                    <a:r>
                      <a:rPr lang="en-US" b="1" dirty="0">
                        <a:solidFill>
                          <a:schemeClr val="bg1"/>
                        </a:solidFill>
                      </a:rPr>
                      <a:t>C</a:t>
                    </a:r>
                    <a:r>
                      <a:rPr lang="en-US" b="1" dirty="0"/>
                      <a:t>anada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B0-4445-BB45-CD405245AD15}"/>
                </c:ext>
              </c:extLst>
            </c:dLbl>
            <c:dLbl>
              <c:idx val="4"/>
              <c:tx>
                <c:rich>
                  <a:bodyPr/>
                  <a:lstStyle/>
                  <a:p>
                    <a:r>
                      <a:rPr lang="en-US" b="1" dirty="0">
                        <a:solidFill>
                          <a:schemeClr val="bg1"/>
                        </a:solidFill>
                      </a:rPr>
                      <a:t>C</a:t>
                    </a:r>
                    <a:r>
                      <a:rPr lang="en-US" b="1" dirty="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B0-4445-BB45-CD405245AD15}"/>
                </c:ext>
              </c:extLst>
            </c:dLbl>
            <c:dLbl>
              <c:idx val="5"/>
              <c:layout>
                <c:manualLayout>
                  <c:x val="-3.7516411214370195E-2"/>
                  <c:y val="1.0064479235315177E-2"/>
                </c:manualLayout>
              </c:layout>
              <c:tx>
                <c:rich>
                  <a:bodyPr/>
                  <a:lstStyle/>
                  <a:p>
                    <a:r>
                      <a:rPr lang="en-US" b="1" dirty="0">
                        <a:solidFill>
                          <a:schemeClr val="bg1"/>
                        </a:solidFill>
                      </a:rPr>
                      <a:t>C</a:t>
                    </a:r>
                    <a:r>
                      <a:rPr lang="en-US" b="1" dirty="0"/>
                      <a:t>zech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B0-4445-BB45-CD405245AD15}"/>
                </c:ext>
              </c:extLst>
            </c:dLbl>
            <c:dLbl>
              <c:idx val="6"/>
              <c:layout>
                <c:manualLayout>
                  <c:x val="-7.3532165980165515E-2"/>
                  <c:y val="-2.2141854317693291E-2"/>
                </c:manualLayout>
              </c:layout>
              <c:tx>
                <c:rich>
                  <a:bodyPr/>
                  <a:lstStyle/>
                  <a:p>
                    <a:r>
                      <a:rPr lang="en-US" b="1" dirty="0">
                        <a:solidFill>
                          <a:schemeClr val="bg1"/>
                        </a:solidFill>
                      </a:rPr>
                      <a:t>D</a:t>
                    </a:r>
                    <a:r>
                      <a:rPr lang="en-US" b="1" dirty="0"/>
                      <a:t>enmark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B0-4445-BB45-CD405245AD15}"/>
                </c:ext>
              </c:extLst>
            </c:dLbl>
            <c:dLbl>
              <c:idx val="7"/>
              <c:layout>
                <c:manualLayout>
                  <c:x val="-2.4010503177196926E-2"/>
                  <c:y val="-3.0193437705945396E-2"/>
                </c:manualLayout>
              </c:layout>
              <c:tx>
                <c:rich>
                  <a:bodyPr/>
                  <a:lstStyle/>
                  <a:p>
                    <a:r>
                      <a:rPr lang="en-US" b="1" dirty="0">
                        <a:solidFill>
                          <a:schemeClr val="bg1"/>
                        </a:solidFill>
                      </a:rPr>
                      <a:t>E</a:t>
                    </a:r>
                    <a:r>
                      <a:rPr lang="en-US" b="1" dirty="0"/>
                      <a:t>stonia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B0-4445-BB45-CD405245AD15}"/>
                </c:ext>
              </c:extLst>
            </c:dLbl>
            <c:dLbl>
              <c:idx val="8"/>
              <c:layout>
                <c:manualLayout>
                  <c:x val="-6.4528227288716822E-2"/>
                  <c:y val="3.0193437705945396E-2"/>
                </c:manualLayout>
              </c:layout>
              <c:tx>
                <c:rich>
                  <a:bodyPr/>
                  <a:lstStyle/>
                  <a:p>
                    <a:r>
                      <a:rPr lang="en-US" b="1" dirty="0">
                        <a:solidFill>
                          <a:schemeClr val="bg1"/>
                        </a:solidFill>
                      </a:rPr>
                      <a:t>F</a:t>
                    </a:r>
                    <a:r>
                      <a:rPr lang="en-US" b="1" dirty="0"/>
                      <a:t>inland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B0-4445-BB45-CD405245AD15}"/>
                </c:ext>
              </c:extLst>
            </c:dLbl>
            <c:dLbl>
              <c:idx val="9"/>
              <c:tx>
                <c:rich>
                  <a:bodyPr/>
                  <a:lstStyle/>
                  <a:p>
                    <a:r>
                      <a:rPr lang="en-US" b="1" dirty="0">
                        <a:solidFill>
                          <a:schemeClr val="bg1"/>
                        </a:solidFill>
                      </a:rPr>
                      <a:t>F</a:t>
                    </a:r>
                    <a:r>
                      <a:rPr lang="en-US" b="1" dirty="0"/>
                      <a:t>rance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B0-4445-BB45-CD405245AD15}"/>
                </c:ext>
              </c:extLst>
            </c:dLbl>
            <c:dLbl>
              <c:idx val="10"/>
              <c:layout>
                <c:manualLayout>
                  <c:x val="-0.12155317233455953"/>
                  <c:y val="1.610316677650421E-2"/>
                </c:manualLayout>
              </c:layout>
              <c:tx>
                <c:rich>
                  <a:bodyPr/>
                  <a:lstStyle/>
                  <a:p>
                    <a:r>
                      <a:rPr lang="en-US" b="1" dirty="0">
                        <a:solidFill>
                          <a:schemeClr val="bg1"/>
                        </a:solidFill>
                      </a:rPr>
                      <a:t>G</a:t>
                    </a:r>
                    <a:r>
                      <a:rPr lang="en-US" b="1" dirty="0"/>
                      <a:t>ermany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B0-4445-BB45-CD405245AD15}"/>
                </c:ext>
              </c:extLst>
            </c:dLbl>
            <c:dLbl>
              <c:idx val="11"/>
              <c:tx>
                <c:rich>
                  <a:bodyPr/>
                  <a:lstStyle/>
                  <a:p>
                    <a:r>
                      <a:rPr lang="en-US" b="1" dirty="0">
                        <a:solidFill>
                          <a:schemeClr val="bg1"/>
                        </a:solidFill>
                      </a:rPr>
                      <a:t>G</a:t>
                    </a:r>
                    <a:r>
                      <a:rPr lang="en-US" b="1" dirty="0"/>
                      <a:t>reece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B0-4445-BB45-CD405245AD15}"/>
                </c:ext>
              </c:extLst>
            </c:dLbl>
            <c:dLbl>
              <c:idx val="12"/>
              <c:layout>
                <c:manualLayout>
                  <c:x val="-1.9508533831472524E-2"/>
                  <c:y val="1.2077375082378085E-2"/>
                </c:manualLayout>
              </c:layout>
              <c:tx>
                <c:rich>
                  <a:bodyPr/>
                  <a:lstStyle/>
                  <a:p>
                    <a:r>
                      <a:rPr lang="en-US" b="1" dirty="0">
                        <a:solidFill>
                          <a:schemeClr val="bg1"/>
                        </a:solidFill>
                      </a:rPr>
                      <a:t>H</a:t>
                    </a:r>
                    <a:r>
                      <a:rPr lang="en-US" b="1" dirty="0"/>
                      <a:t>ungary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B0-4445-BB45-CD405245AD15}"/>
                </c:ext>
              </c:extLst>
            </c:dLbl>
            <c:dLbl>
              <c:idx val="13"/>
              <c:layout>
                <c:manualLayout>
                  <c:x val="-2.7011816074346606E-2"/>
                  <c:y val="-3.0193437705945396E-2"/>
                </c:manualLayout>
              </c:layout>
              <c:tx>
                <c:rich>
                  <a:bodyPr/>
                  <a:lstStyle/>
                  <a:p>
                    <a:r>
                      <a:rPr lang="en-US" b="1" dirty="0">
                        <a:solidFill>
                          <a:schemeClr val="bg1"/>
                        </a:solidFill>
                      </a:rPr>
                      <a:t>I</a:t>
                    </a:r>
                    <a:r>
                      <a:rPr lang="en-US" b="1" dirty="0"/>
                      <a:t>celand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4B0-4445-BB45-CD405245AD15}"/>
                </c:ext>
              </c:extLst>
            </c:dLbl>
            <c:dLbl>
              <c:idx val="14"/>
              <c:tx>
                <c:rich>
                  <a:bodyPr/>
                  <a:lstStyle/>
                  <a:p>
                    <a:r>
                      <a:rPr lang="en-US" b="1" dirty="0">
                        <a:solidFill>
                          <a:schemeClr val="bg1"/>
                        </a:solidFill>
                      </a:rPr>
                      <a:t>I</a:t>
                    </a:r>
                    <a:r>
                      <a:rPr lang="en-US" b="1" dirty="0"/>
                      <a:t>reland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4B0-4445-BB45-CD405245AD15}"/>
                </c:ext>
              </c:extLst>
            </c:dLbl>
            <c:dLbl>
              <c:idx val="15"/>
              <c:delete val="1"/>
              <c:extLst>
                <c:ext xmlns:c15="http://schemas.microsoft.com/office/drawing/2012/chart" uri="{CE6537A1-D6FC-4f65-9D91-7224C49458BB}"/>
                <c:ext xmlns:c16="http://schemas.microsoft.com/office/drawing/2014/chart" uri="{C3380CC4-5D6E-409C-BE32-E72D297353CC}">
                  <c16:uniqueId val="{0000001F-14B0-4445-BB45-CD405245AD15}"/>
                </c:ext>
              </c:extLst>
            </c:dLbl>
            <c:dLbl>
              <c:idx val="16"/>
              <c:tx>
                <c:rich>
                  <a:bodyPr/>
                  <a:lstStyle/>
                  <a:p>
                    <a:r>
                      <a:rPr lang="en-US" b="1" dirty="0">
                        <a:solidFill>
                          <a:schemeClr val="bg1"/>
                        </a:solidFill>
                      </a:rPr>
                      <a:t>I</a:t>
                    </a:r>
                    <a:r>
                      <a:rPr lang="en-US" b="1" dirty="0"/>
                      <a:t>taly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4B0-4445-BB45-CD405245AD15}"/>
                </c:ext>
              </c:extLst>
            </c:dLbl>
            <c:dLbl>
              <c:idx val="17"/>
              <c:tx>
                <c:rich>
                  <a:bodyPr/>
                  <a:lstStyle/>
                  <a:p>
                    <a:r>
                      <a:rPr lang="en-US" b="1" dirty="0">
                        <a:solidFill>
                          <a:schemeClr val="bg1"/>
                        </a:solidFill>
                      </a:rPr>
                      <a:t>J</a:t>
                    </a:r>
                    <a:r>
                      <a:rPr lang="en-US" b="1" dirty="0"/>
                      <a:t>apan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4B0-4445-BB45-CD405245AD15}"/>
                </c:ext>
              </c:extLst>
            </c:dLbl>
            <c:dLbl>
              <c:idx val="18"/>
              <c:tx>
                <c:rich>
                  <a:bodyPr/>
                  <a:lstStyle/>
                  <a:p>
                    <a:r>
                      <a:rPr lang="en-US" b="1" dirty="0">
                        <a:solidFill>
                          <a:schemeClr val="bg1"/>
                        </a:solidFill>
                      </a:rPr>
                      <a:t>K</a:t>
                    </a:r>
                    <a:r>
                      <a:rPr lang="en-US" b="1" dirty="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4B0-4445-BB45-CD405245AD15}"/>
                </c:ext>
              </c:extLst>
            </c:dLbl>
            <c:dLbl>
              <c:idx val="19"/>
              <c:layout>
                <c:manualLayout>
                  <c:x val="-4.2018380560094673E-2"/>
                  <c:y val="2.0128958470630271E-3"/>
                </c:manualLayout>
              </c:layout>
              <c:tx>
                <c:rich>
                  <a:bodyPr/>
                  <a:lstStyle/>
                  <a:p>
                    <a:r>
                      <a:rPr lang="en-US" b="1" dirty="0">
                        <a:solidFill>
                          <a:schemeClr val="bg1"/>
                        </a:solidFill>
                      </a:rPr>
                      <a:t>L</a:t>
                    </a:r>
                    <a:r>
                      <a:rPr lang="en-US" b="1" dirty="0"/>
                      <a:t>uxembourg</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4B0-4445-BB45-CD405245AD15}"/>
                </c:ext>
              </c:extLst>
            </c:dLbl>
            <c:dLbl>
              <c:idx val="20"/>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4B0-4445-BB45-CD405245AD15}"/>
                </c:ext>
              </c:extLst>
            </c:dLbl>
            <c:dLbl>
              <c:idx val="21"/>
              <c:layout>
                <c:manualLayout>
                  <c:x val="-0.13956104971745734"/>
                  <c:y val="-6.0386875411890424E-3"/>
                </c:manualLayout>
              </c:layout>
              <c:tx>
                <c:rich>
                  <a:bodyPr/>
                  <a:lstStyle/>
                  <a:p>
                    <a:r>
                      <a:rPr lang="en-US" b="1" dirty="0">
                        <a:solidFill>
                          <a:schemeClr val="bg1"/>
                        </a:solidFill>
                      </a:rPr>
                      <a:t>N</a:t>
                    </a:r>
                    <a:r>
                      <a:rPr lang="en-US" b="1" dirty="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4B0-4445-BB45-CD405245AD15}"/>
                </c:ext>
              </c:extLst>
            </c:dLbl>
            <c:dLbl>
              <c:idx val="22"/>
              <c:layout>
                <c:manualLayout>
                  <c:x val="-0.14256236261460672"/>
                  <c:y val="-2.0129012129591551E-2"/>
                </c:manualLayout>
              </c:layout>
              <c:tx>
                <c:rich>
                  <a:bodyPr/>
                  <a:lstStyle/>
                  <a:p>
                    <a:r>
                      <a:rPr lang="en-US" b="1" dirty="0">
                        <a:solidFill>
                          <a:schemeClr val="bg1"/>
                        </a:solidFill>
                      </a:rPr>
                      <a:t>N</a:t>
                    </a:r>
                    <a:r>
                      <a:rPr lang="en-US" b="1" dirty="0"/>
                      <a:t>ew Zealand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4B0-4445-BB45-CD405245AD15}"/>
                </c:ext>
              </c:extLst>
            </c:dLbl>
            <c:dLbl>
              <c:idx val="23"/>
              <c:tx>
                <c:rich>
                  <a:bodyPr/>
                  <a:lstStyle/>
                  <a:p>
                    <a:r>
                      <a:rPr lang="en-US" b="1" dirty="0">
                        <a:solidFill>
                          <a:schemeClr val="bg1"/>
                        </a:solidFill>
                      </a:rPr>
                      <a:t>N</a:t>
                    </a:r>
                    <a:r>
                      <a:rPr lang="en-US" b="1" dirty="0"/>
                      <a:t>orway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4B0-4445-BB45-CD405245AD15}"/>
                </c:ext>
              </c:extLst>
            </c:dLbl>
            <c:dLbl>
              <c:idx val="24"/>
              <c:layout>
                <c:manualLayout>
                  <c:x val="-9.1540043363063581E-2"/>
                  <c:y val="-1.2077375082378159E-2"/>
                </c:manualLayout>
              </c:layout>
              <c:tx>
                <c:rich>
                  <a:bodyPr/>
                  <a:lstStyle/>
                  <a:p>
                    <a:r>
                      <a:rPr lang="en-US" b="1" dirty="0">
                        <a:solidFill>
                          <a:schemeClr val="bg1"/>
                        </a:solidFill>
                      </a:rPr>
                      <a:t>P</a:t>
                    </a:r>
                    <a:r>
                      <a:rPr lang="en-US" b="1" dirty="0"/>
                      <a:t>oland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4B0-4445-BB45-CD405245AD15}"/>
                </c:ext>
              </c:extLst>
            </c:dLbl>
            <c:dLbl>
              <c:idx val="25"/>
              <c:layout>
                <c:manualLayout>
                  <c:x val="-0.12005251588598467"/>
                  <c:y val="0"/>
                </c:manualLayout>
              </c:layout>
              <c:tx>
                <c:rich>
                  <a:bodyPr/>
                  <a:lstStyle/>
                  <a:p>
                    <a:r>
                      <a:rPr lang="en-US" b="1" dirty="0">
                        <a:solidFill>
                          <a:schemeClr val="bg1"/>
                        </a:solidFill>
                      </a:rPr>
                      <a:t>P</a:t>
                    </a:r>
                    <a:r>
                      <a:rPr lang="en-US" b="1" dirty="0"/>
                      <a:t>ortugal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4B0-4445-BB45-CD405245AD15}"/>
                </c:ext>
              </c:extLst>
            </c:dLbl>
            <c:dLbl>
              <c:idx val="26"/>
              <c:layout>
                <c:manualLayout>
                  <c:x val="-0.14406301906318153"/>
                  <c:y val="2.6167646011819416E-2"/>
                </c:manualLayout>
              </c:layout>
              <c:tx>
                <c:rich>
                  <a:bodyPr/>
                  <a:lstStyle/>
                  <a:p>
                    <a:r>
                      <a:rPr lang="en-US" b="1" dirty="0">
                        <a:solidFill>
                          <a:schemeClr val="bg1"/>
                        </a:solidFill>
                      </a:rPr>
                      <a:t>S</a:t>
                    </a:r>
                    <a:r>
                      <a:rPr lang="en-US" b="1" dirty="0"/>
                      <a:t>lovak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4B0-4445-BB45-CD405245AD15}"/>
                </c:ext>
              </c:extLst>
            </c:dLbl>
            <c:dLbl>
              <c:idx val="27"/>
              <c:layout>
                <c:manualLayout>
                  <c:x val="-9.0039386914488508E-3"/>
                  <c:y val="0"/>
                </c:manualLayout>
              </c:layout>
              <c:tx>
                <c:rich>
                  <a:bodyPr/>
                  <a:lstStyle/>
                  <a:p>
                    <a:r>
                      <a:rPr lang="en-US" b="1" dirty="0">
                        <a:solidFill>
                          <a:schemeClr val="bg1"/>
                        </a:solidFill>
                      </a:rPr>
                      <a:t>S</a:t>
                    </a:r>
                    <a:r>
                      <a:rPr lang="en-US" b="1" dirty="0"/>
                      <a:t>lovenia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14B0-4445-BB45-CD405245AD15}"/>
                </c:ext>
              </c:extLst>
            </c:dLbl>
            <c:dLbl>
              <c:idx val="28"/>
              <c:layout>
                <c:manualLayout>
                  <c:x val="-9.7542669157362566E-2"/>
                  <c:y val="3.0193437705945396E-2"/>
                </c:manualLayout>
              </c:layout>
              <c:tx>
                <c:rich>
                  <a:bodyPr/>
                  <a:lstStyle/>
                  <a:p>
                    <a:r>
                      <a:rPr lang="en-US" b="1" dirty="0">
                        <a:solidFill>
                          <a:schemeClr val="bg1"/>
                        </a:solidFill>
                      </a:rPr>
                      <a:t>S</a:t>
                    </a:r>
                    <a:r>
                      <a:rPr lang="en-US" b="1" dirty="0"/>
                      <a:t>pain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14B0-4445-BB45-CD405245AD15}"/>
                </c:ext>
              </c:extLst>
            </c:dLbl>
            <c:dLbl>
              <c:idx val="29"/>
              <c:tx>
                <c:rich>
                  <a:bodyPr/>
                  <a:lstStyle/>
                  <a:p>
                    <a:r>
                      <a:rPr lang="en-US" b="1" dirty="0">
                        <a:solidFill>
                          <a:schemeClr val="bg1"/>
                        </a:solidFill>
                      </a:rPr>
                      <a:t>S</a:t>
                    </a:r>
                    <a:r>
                      <a:rPr lang="en-US" b="1" dirty="0"/>
                      <a:t>weden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14B0-4445-BB45-CD405245AD15}"/>
                </c:ext>
              </c:extLst>
            </c:dLbl>
            <c:dLbl>
              <c:idx val="30"/>
              <c:layout>
                <c:manualLayout>
                  <c:x val="-0.13806039326888231"/>
                  <c:y val="-6.0386875411890424E-3"/>
                </c:manualLayout>
              </c:layout>
              <c:tx>
                <c:rich>
                  <a:bodyPr/>
                  <a:lstStyle/>
                  <a:p>
                    <a:r>
                      <a:rPr lang="en-US" b="1" dirty="0">
                        <a:solidFill>
                          <a:schemeClr val="bg1"/>
                        </a:solidFill>
                      </a:rPr>
                      <a:t>S</a:t>
                    </a:r>
                    <a:r>
                      <a:rPr lang="en-US" b="1" dirty="0"/>
                      <a:t>witzerland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14B0-4445-BB45-CD405245AD15}"/>
                </c:ext>
              </c:extLst>
            </c:dLbl>
            <c:dLbl>
              <c:idx val="31"/>
              <c:tx>
                <c:rich>
                  <a:bodyPr/>
                  <a:lstStyle/>
                  <a:p>
                    <a:r>
                      <a:rPr lang="en-US" b="1" dirty="0">
                        <a:solidFill>
                          <a:schemeClr val="bg1"/>
                        </a:solidFill>
                      </a:rPr>
                      <a:t>T</a:t>
                    </a:r>
                    <a:r>
                      <a:rPr lang="en-US" b="1" dirty="0"/>
                      <a:t>urkey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14B0-4445-BB45-CD405245AD15}"/>
                </c:ext>
              </c:extLst>
            </c:dLbl>
            <c:dLbl>
              <c:idx val="32"/>
              <c:layout>
                <c:manualLayout>
                  <c:x val="-1.6507220934322889E-2"/>
                  <c:y val="6.0386875411890814E-3"/>
                </c:manualLayout>
              </c:layout>
              <c:tx>
                <c:rich>
                  <a:bodyPr/>
                  <a:lstStyle/>
                  <a:p>
                    <a:r>
                      <a:rPr lang="en-US" b="1" dirty="0">
                        <a:solidFill>
                          <a:schemeClr val="bg1"/>
                        </a:solidFill>
                      </a:rPr>
                      <a:t>U</a:t>
                    </a:r>
                    <a:r>
                      <a:rPr lang="en-US" b="1" dirty="0"/>
                      <a:t>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14B0-4445-BB45-CD405245AD15}"/>
                </c:ext>
              </c:extLst>
            </c:dLbl>
            <c:dLbl>
              <c:idx val="33"/>
              <c:tx>
                <c:rich>
                  <a:bodyPr/>
                  <a:lstStyle/>
                  <a:p>
                    <a:r>
                      <a:rPr lang="en-US" b="1" dirty="0">
                        <a:solidFill>
                          <a:schemeClr val="bg1"/>
                        </a:solidFill>
                      </a:rPr>
                      <a:t>U</a:t>
                    </a:r>
                    <a:r>
                      <a:rPr lang="en-US" b="1" dirty="0"/>
                      <a:t>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14B0-4445-BB45-CD405245AD15}"/>
                </c:ext>
              </c:extLst>
            </c:dLbl>
            <c:spPr>
              <a:noFill/>
              <a:ln>
                <a:noFill/>
              </a:ln>
              <a:effectLst/>
            </c:spPr>
            <c:txPr>
              <a:bodyPr/>
              <a:lstStyle/>
              <a:p>
                <a:pPr>
                  <a:defRPr b="1">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0.0</c:formatCode>
                <c:ptCount val="34"/>
                <c:pt idx="0">
                  <c:v>12.348634433612553</c:v>
                </c:pt>
                <c:pt idx="1">
                  <c:v>15.820689268015762</c:v>
                </c:pt>
                <c:pt idx="2">
                  <c:v>14.973899068246872</c:v>
                </c:pt>
                <c:pt idx="3">
                  <c:v>9.4231575594490078</c:v>
                </c:pt>
                <c:pt idx="4">
                  <c:v>23.062227442562797</c:v>
                </c:pt>
                <c:pt idx="5">
                  <c:v>16.15934101566916</c:v>
                </c:pt>
                <c:pt idx="6">
                  <c:v>16.486357632415359</c:v>
                </c:pt>
                <c:pt idx="7">
                  <c:v>8.647829847115446</c:v>
                </c:pt>
                <c:pt idx="8">
                  <c:v>9.3547551417515482</c:v>
                </c:pt>
                <c:pt idx="9">
                  <c:v>22.465039691363749</c:v>
                </c:pt>
                <c:pt idx="10">
                  <c:v>16.910080741426754</c:v>
                </c:pt>
                <c:pt idx="11">
                  <c:v>15.476851335671151</c:v>
                </c:pt>
                <c:pt idx="12">
                  <c:v>23.061306109857284</c:v>
                </c:pt>
                <c:pt idx="13">
                  <c:v>7.696336675854802</c:v>
                </c:pt>
                <c:pt idx="14">
                  <c:v>14.612426915636755</c:v>
                </c:pt>
                <c:pt idx="15">
                  <c:v>17.167281166595163</c:v>
                </c:pt>
                <c:pt idx="16">
                  <c:v>10.1129409777181</c:v>
                </c:pt>
                <c:pt idx="17">
                  <c:v>9.8067160817581218</c:v>
                </c:pt>
                <c:pt idx="18">
                  <c:v>10.089898557078484</c:v>
                </c:pt>
                <c:pt idx="19">
                  <c:v>18.27712918715795</c:v>
                </c:pt>
                <c:pt idx="20">
                  <c:v>10.425373894428528</c:v>
                </c:pt>
                <c:pt idx="21">
                  <c:v>11.506683511024095</c:v>
                </c:pt>
                <c:pt idx="22">
                  <c:v>18.370109940272616</c:v>
                </c:pt>
                <c:pt idx="23">
                  <c:v>7.3744953067650716</c:v>
                </c:pt>
                <c:pt idx="24">
                  <c:v>16.620473542790187</c:v>
                </c:pt>
                <c:pt idx="25">
                  <c:v>19.6474784176573</c:v>
                </c:pt>
                <c:pt idx="26">
                  <c:v>24.620435252052491</c:v>
                </c:pt>
                <c:pt idx="27">
                  <c:v>15.56158828105651</c:v>
                </c:pt>
                <c:pt idx="28">
                  <c:v>15.803896198662166</c:v>
                </c:pt>
                <c:pt idx="29">
                  <c:v>10.618657284356418</c:v>
                </c:pt>
                <c:pt idx="30">
                  <c:v>12.849244608244449</c:v>
                </c:pt>
                <c:pt idx="31">
                  <c:v>14.511650353631723</c:v>
                </c:pt>
                <c:pt idx="32">
                  <c:v>12.489880513240829</c:v>
                </c:pt>
                <c:pt idx="33">
                  <c:v>14.810421059948984</c:v>
                </c:pt>
              </c:numCache>
            </c:numRef>
          </c:xVal>
          <c:yVal>
            <c:numRef>
              <c:f>Sheet1!$B$2:$B$35</c:f>
              <c:numCache>
                <c:formatCode>General</c:formatCode>
                <c:ptCount val="34"/>
                <c:pt idx="0">
                  <c:v>504.15076631112356</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513.52505581992796</c:v>
                </c:pt>
                <c:pt idx="11">
                  <c:v>452.97342685890743</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481.64474400632588</c:v>
                </c:pt>
                <c:pt idx="27">
                  <c:v>501.1274223909528</c:v>
                </c:pt>
                <c:pt idx="28">
                  <c:v>484.319297801971</c:v>
                </c:pt>
                <c:pt idx="29">
                  <c:v>478.26063590301106</c:v>
                </c:pt>
                <c:pt idx="30">
                  <c:v>530.93100395039653</c:v>
                </c:pt>
                <c:pt idx="31">
                  <c:v>447.98441497895493</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extLst>
            <c:ext xmlns:c16="http://schemas.microsoft.com/office/drawing/2014/chart" uri="{C3380CC4-5D6E-409C-BE32-E72D297353CC}">
              <c16:uniqueId val="{00000044-14B0-4445-BB45-CD405245AD15}"/>
            </c:ext>
          </c:extLst>
        </c:ser>
        <c:dLbls>
          <c:showLegendKey val="0"/>
          <c:showVal val="1"/>
          <c:showCatName val="0"/>
          <c:showSerName val="0"/>
          <c:showPercent val="0"/>
          <c:showBubbleSize val="0"/>
        </c:dLbls>
        <c:bubbleScale val="10"/>
        <c:showNegBubbles val="0"/>
        <c:axId val="337785912"/>
        <c:axId val="337777288"/>
      </c:bubbleChart>
      <c:valAx>
        <c:axId val="337785912"/>
        <c:scaling>
          <c:orientation val="maxMin"/>
          <c:max val="30"/>
          <c:min val="0"/>
        </c:scaling>
        <c:delete val="1"/>
        <c:axPos val="b"/>
        <c:numFmt formatCode="0.0" sourceLinked="1"/>
        <c:majorTickMark val="none"/>
        <c:minorTickMark val="none"/>
        <c:tickLblPos val="none"/>
        <c:crossAx val="337777288"/>
        <c:crossesAt val="500"/>
        <c:crossBetween val="midCat"/>
        <c:majorUnit val="10"/>
        <c:minorUnit val="10"/>
      </c:valAx>
      <c:valAx>
        <c:axId val="337777288"/>
        <c:scaling>
          <c:orientation val="minMax"/>
          <c:max val="580"/>
          <c:min val="410"/>
        </c:scaling>
        <c:delete val="1"/>
        <c:axPos val="r"/>
        <c:numFmt formatCode="General" sourceLinked="1"/>
        <c:majorTickMark val="none"/>
        <c:minorTickMark val="none"/>
        <c:tickLblPos val="none"/>
        <c:crossAx val="337785912"/>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1.497203757042153E-2"/>
          <c:w val="0.88493734404841429"/>
          <c:h val="0.95537077066015752"/>
        </c:manualLayout>
      </c:layout>
      <c:bubbleChart>
        <c:varyColors val="0"/>
        <c:ser>
          <c:idx val="0"/>
          <c:order val="0"/>
          <c:tx>
            <c:strRef>
              <c:f>Sheet1!$B$1</c:f>
              <c:strCache>
                <c:ptCount val="1"/>
                <c:pt idx="0">
                  <c:v>mean math 2012</c:v>
                </c:pt>
              </c:strCache>
            </c:strRef>
          </c:tx>
          <c:spPr>
            <a:scene3d>
              <a:camera prst="orthographicFront"/>
              <a:lightRig rig="threePt" dir="t"/>
            </a:scene3d>
            <a:sp3d>
              <a:bevelT/>
            </a:sp3d>
          </c:spPr>
          <c:invertIfNegative val="0"/>
          <c:dPt>
            <c:idx val="0"/>
            <c:invertIfNegative val="0"/>
            <c:bubble3D val="0"/>
            <c:spPr>
              <a:solidFill>
                <a:srgbClr val="FFFF00"/>
              </a:solidFill>
              <a:scene3d>
                <a:camera prst="orthographicFront"/>
                <a:lightRig rig="threePt" dir="t"/>
              </a:scene3d>
              <a:sp3d>
                <a:bevelT/>
              </a:sp3d>
            </c:spPr>
            <c:extLst>
              <c:ext xmlns:c16="http://schemas.microsoft.com/office/drawing/2014/chart" uri="{C3380CC4-5D6E-409C-BE32-E72D297353CC}">
                <c16:uniqueId val="{00000001-6242-46E9-9C07-F0E31BD796CA}"/>
              </c:ext>
            </c:extLst>
          </c:dPt>
          <c:dPt>
            <c:idx val="1"/>
            <c:invertIfNegative val="0"/>
            <c:bubble3D val="0"/>
            <c:spPr>
              <a:solidFill>
                <a:srgbClr val="FF33CC"/>
              </a:solidFill>
              <a:scene3d>
                <a:camera prst="orthographicFront"/>
                <a:lightRig rig="threePt" dir="t"/>
              </a:scene3d>
              <a:sp3d>
                <a:bevelT/>
              </a:sp3d>
            </c:spPr>
            <c:extLst>
              <c:ext xmlns:c16="http://schemas.microsoft.com/office/drawing/2014/chart" uri="{C3380CC4-5D6E-409C-BE32-E72D297353CC}">
                <c16:uniqueId val="{00000003-6242-46E9-9C07-F0E31BD796CA}"/>
              </c:ext>
            </c:extLst>
          </c:dPt>
          <c:dPt>
            <c:idx val="2"/>
            <c:invertIfNegative val="0"/>
            <c:bubble3D val="0"/>
            <c:spPr>
              <a:solidFill>
                <a:srgbClr val="92D050"/>
              </a:solidFill>
              <a:scene3d>
                <a:camera prst="orthographicFront"/>
                <a:lightRig rig="threePt" dir="t"/>
              </a:scene3d>
              <a:sp3d>
                <a:bevelT/>
              </a:sp3d>
            </c:spPr>
            <c:extLst>
              <c:ext xmlns:c16="http://schemas.microsoft.com/office/drawing/2014/chart" uri="{C3380CC4-5D6E-409C-BE32-E72D297353CC}">
                <c16:uniqueId val="{00000005-6242-46E9-9C07-F0E31BD796CA}"/>
              </c:ext>
            </c:extLst>
          </c:dPt>
          <c:dPt>
            <c:idx val="3"/>
            <c:invertIfNegative val="0"/>
            <c:bubble3D val="0"/>
            <c:spPr>
              <a:solidFill>
                <a:schemeClr val="tx2"/>
              </a:solidFill>
              <a:scene3d>
                <a:camera prst="orthographicFront"/>
                <a:lightRig rig="threePt" dir="t"/>
              </a:scene3d>
              <a:sp3d>
                <a:bevelT/>
              </a:sp3d>
            </c:spPr>
            <c:extLst>
              <c:ext xmlns:c16="http://schemas.microsoft.com/office/drawing/2014/chart" uri="{C3380CC4-5D6E-409C-BE32-E72D297353CC}">
                <c16:uniqueId val="{00000007-6242-46E9-9C07-F0E31BD796CA}"/>
              </c:ext>
            </c:extLst>
          </c:dPt>
          <c:dPt>
            <c:idx val="4"/>
            <c:invertIfNegative val="0"/>
            <c:bubble3D val="0"/>
            <c:spPr>
              <a:solidFill>
                <a:schemeClr val="tx1">
                  <a:lumMod val="50000"/>
                </a:schemeClr>
              </a:solidFill>
              <a:scene3d>
                <a:camera prst="orthographicFront"/>
                <a:lightRig rig="threePt" dir="t"/>
              </a:scene3d>
              <a:sp3d>
                <a:bevelT/>
              </a:sp3d>
            </c:spPr>
            <c:extLst>
              <c:ext xmlns:c16="http://schemas.microsoft.com/office/drawing/2014/chart" uri="{C3380CC4-5D6E-409C-BE32-E72D297353CC}">
                <c16:uniqueId val="{00000009-6242-46E9-9C07-F0E31BD796CA}"/>
              </c:ext>
            </c:extLst>
          </c:dPt>
          <c:dPt>
            <c:idx val="5"/>
            <c:invertIfNegative val="0"/>
            <c:bubble3D val="0"/>
            <c:spPr>
              <a:solidFill>
                <a:srgbClr val="000066"/>
              </a:solidFill>
              <a:scene3d>
                <a:camera prst="orthographicFront"/>
                <a:lightRig rig="threePt" dir="t"/>
              </a:scene3d>
              <a:sp3d>
                <a:bevelT/>
              </a:sp3d>
            </c:spPr>
            <c:extLst>
              <c:ext xmlns:c16="http://schemas.microsoft.com/office/drawing/2014/chart" uri="{C3380CC4-5D6E-409C-BE32-E72D297353CC}">
                <c16:uniqueId val="{0000000B-6242-46E9-9C07-F0E31BD796CA}"/>
              </c:ext>
            </c:extLst>
          </c:dPt>
          <c:dPt>
            <c:idx val="6"/>
            <c:invertIfNegative val="0"/>
            <c:bubble3D val="0"/>
            <c:spPr>
              <a:solidFill>
                <a:srgbClr val="0070C0"/>
              </a:solidFill>
              <a:scene3d>
                <a:camera prst="orthographicFront"/>
                <a:lightRig rig="threePt" dir="t"/>
              </a:scene3d>
              <a:sp3d>
                <a:bevelT/>
              </a:sp3d>
            </c:spPr>
            <c:extLst>
              <c:ext xmlns:c16="http://schemas.microsoft.com/office/drawing/2014/chart" uri="{C3380CC4-5D6E-409C-BE32-E72D297353CC}">
                <c16:uniqueId val="{0000000D-6242-46E9-9C07-F0E31BD796CA}"/>
              </c:ext>
            </c:extLst>
          </c:dPt>
          <c:dPt>
            <c:idx val="7"/>
            <c:invertIfNegative val="0"/>
            <c:bubble3D val="0"/>
            <c:spPr>
              <a:solidFill>
                <a:schemeClr val="accent6">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F-6242-46E9-9C07-F0E31BD796CA}"/>
              </c:ext>
            </c:extLst>
          </c:dPt>
          <c:dPt>
            <c:idx val="8"/>
            <c:invertIfNegative val="0"/>
            <c:bubble3D val="0"/>
            <c:spPr>
              <a:solidFill>
                <a:schemeClr val="bg1"/>
              </a:solidFill>
              <a:scene3d>
                <a:camera prst="orthographicFront"/>
                <a:lightRig rig="threePt" dir="t"/>
              </a:scene3d>
              <a:sp3d>
                <a:bevelT/>
              </a:sp3d>
            </c:spPr>
            <c:extLst>
              <c:ext xmlns:c16="http://schemas.microsoft.com/office/drawing/2014/chart" uri="{C3380CC4-5D6E-409C-BE32-E72D297353CC}">
                <c16:uniqueId val="{00000011-6242-46E9-9C07-F0E31BD796CA}"/>
              </c:ext>
            </c:extLst>
          </c:dPt>
          <c:dPt>
            <c:idx val="9"/>
            <c:invertIfNegative val="0"/>
            <c:bubble3D val="0"/>
            <c:spPr>
              <a:solidFill>
                <a:srgbClr val="00CC99"/>
              </a:solidFill>
              <a:scene3d>
                <a:camera prst="orthographicFront"/>
                <a:lightRig rig="threePt" dir="t"/>
              </a:scene3d>
              <a:sp3d>
                <a:bevelT/>
              </a:sp3d>
            </c:spPr>
            <c:extLst>
              <c:ext xmlns:c16="http://schemas.microsoft.com/office/drawing/2014/chart" uri="{C3380CC4-5D6E-409C-BE32-E72D297353CC}">
                <c16:uniqueId val="{00000013-6242-46E9-9C07-F0E31BD796CA}"/>
              </c:ext>
            </c:extLst>
          </c:dPt>
          <c:dPt>
            <c:idx val="10"/>
            <c:invertIfNegative val="0"/>
            <c:bubble3D val="0"/>
            <c:spPr>
              <a:solidFill>
                <a:srgbClr val="33CCFF"/>
              </a:solidFill>
              <a:scene3d>
                <a:camera prst="orthographicFront"/>
                <a:lightRig rig="threePt" dir="t"/>
              </a:scene3d>
              <a:sp3d>
                <a:bevelT/>
              </a:sp3d>
            </c:spPr>
            <c:extLst>
              <c:ext xmlns:c16="http://schemas.microsoft.com/office/drawing/2014/chart" uri="{C3380CC4-5D6E-409C-BE32-E72D297353CC}">
                <c16:uniqueId val="{00000015-6242-46E9-9C07-F0E31BD796CA}"/>
              </c:ext>
            </c:extLst>
          </c:dPt>
          <c:dPt>
            <c:idx val="11"/>
            <c:invertIfNegative val="0"/>
            <c:bubble3D val="0"/>
            <c:spPr>
              <a:solidFill>
                <a:srgbClr val="FF0000"/>
              </a:solidFill>
              <a:scene3d>
                <a:camera prst="orthographicFront"/>
                <a:lightRig rig="threePt" dir="t"/>
              </a:scene3d>
              <a:sp3d>
                <a:bevelT/>
              </a:sp3d>
            </c:spPr>
            <c:extLst>
              <c:ext xmlns:c16="http://schemas.microsoft.com/office/drawing/2014/chart" uri="{C3380CC4-5D6E-409C-BE32-E72D297353CC}">
                <c16:uniqueId val="{00000017-6242-46E9-9C07-F0E31BD796CA}"/>
              </c:ext>
            </c:extLst>
          </c:dPt>
          <c:dPt>
            <c:idx val="12"/>
            <c:invertIfNegative val="0"/>
            <c:bubble3D val="0"/>
            <c:spPr>
              <a:solidFill>
                <a:schemeClr val="tx2">
                  <a:lumMod val="40000"/>
                  <a:lumOff val="60000"/>
                </a:schemeClr>
              </a:solidFill>
              <a:scene3d>
                <a:camera prst="orthographicFront"/>
                <a:lightRig rig="threePt" dir="t"/>
              </a:scene3d>
              <a:sp3d>
                <a:bevelT/>
              </a:sp3d>
            </c:spPr>
            <c:extLst>
              <c:ext xmlns:c16="http://schemas.microsoft.com/office/drawing/2014/chart" uri="{C3380CC4-5D6E-409C-BE32-E72D297353CC}">
                <c16:uniqueId val="{00000019-6242-46E9-9C07-F0E31BD796CA}"/>
              </c:ext>
            </c:extLst>
          </c:dPt>
          <c:dPt>
            <c:idx val="13"/>
            <c:invertIfNegative val="0"/>
            <c:bubble3D val="0"/>
            <c:spPr>
              <a:solidFill>
                <a:srgbClr val="990099"/>
              </a:solidFill>
              <a:scene3d>
                <a:camera prst="orthographicFront"/>
                <a:lightRig rig="threePt" dir="t"/>
              </a:scene3d>
              <a:sp3d>
                <a:bevelT/>
              </a:sp3d>
            </c:spPr>
            <c:extLst>
              <c:ext xmlns:c16="http://schemas.microsoft.com/office/drawing/2014/chart" uri="{C3380CC4-5D6E-409C-BE32-E72D297353CC}">
                <c16:uniqueId val="{0000001B-6242-46E9-9C07-F0E31BD796CA}"/>
              </c:ext>
            </c:extLst>
          </c:dPt>
          <c:dPt>
            <c:idx val="14"/>
            <c:invertIfNegative val="0"/>
            <c:bubble3D val="0"/>
            <c:spPr>
              <a:solidFill>
                <a:schemeClr val="accent4">
                  <a:lumMod val="10000"/>
                </a:schemeClr>
              </a:solidFill>
              <a:scene3d>
                <a:camera prst="orthographicFront"/>
                <a:lightRig rig="threePt" dir="t"/>
              </a:scene3d>
              <a:sp3d>
                <a:bevelT/>
              </a:sp3d>
            </c:spPr>
            <c:extLst>
              <c:ext xmlns:c16="http://schemas.microsoft.com/office/drawing/2014/chart" uri="{C3380CC4-5D6E-409C-BE32-E72D297353CC}">
                <c16:uniqueId val="{0000001D-6242-46E9-9C07-F0E31BD796CA}"/>
              </c:ext>
            </c:extLst>
          </c:dPt>
          <c:dPt>
            <c:idx val="15"/>
            <c:invertIfNegative val="0"/>
            <c:bubble3D val="0"/>
            <c:spPr>
              <a:solidFill>
                <a:srgbClr val="00B050"/>
              </a:solidFill>
              <a:scene3d>
                <a:camera prst="orthographicFront"/>
                <a:lightRig rig="threePt" dir="t"/>
              </a:scene3d>
              <a:sp3d>
                <a:bevelT/>
              </a:sp3d>
            </c:spPr>
            <c:extLst>
              <c:ext xmlns:c16="http://schemas.microsoft.com/office/drawing/2014/chart" uri="{C3380CC4-5D6E-409C-BE32-E72D297353CC}">
                <c16:uniqueId val="{0000001F-6242-46E9-9C07-F0E31BD796CA}"/>
              </c:ext>
            </c:extLst>
          </c:dPt>
          <c:dPt>
            <c:idx val="16"/>
            <c:invertIfNegative val="0"/>
            <c:bubble3D val="0"/>
            <c:spPr>
              <a:solidFill>
                <a:srgbClr val="0000FF"/>
              </a:solidFill>
              <a:scene3d>
                <a:camera prst="orthographicFront"/>
                <a:lightRig rig="threePt" dir="t"/>
              </a:scene3d>
              <a:sp3d>
                <a:bevelT/>
              </a:sp3d>
            </c:spPr>
            <c:extLst>
              <c:ext xmlns:c16="http://schemas.microsoft.com/office/drawing/2014/chart" uri="{C3380CC4-5D6E-409C-BE32-E72D297353CC}">
                <c16:uniqueId val="{00000021-6242-46E9-9C07-F0E31BD796CA}"/>
              </c:ext>
            </c:extLst>
          </c:dPt>
          <c:dPt>
            <c:idx val="17"/>
            <c:invertIfNegative val="0"/>
            <c:bubble3D val="0"/>
            <c:spPr>
              <a:solidFill>
                <a:srgbClr val="CC0000"/>
              </a:solidFill>
              <a:scene3d>
                <a:camera prst="orthographicFront"/>
                <a:lightRig rig="threePt" dir="t"/>
              </a:scene3d>
              <a:sp3d>
                <a:bevelT/>
              </a:sp3d>
            </c:spPr>
            <c:extLst>
              <c:ext xmlns:c16="http://schemas.microsoft.com/office/drawing/2014/chart" uri="{C3380CC4-5D6E-409C-BE32-E72D297353CC}">
                <c16:uniqueId val="{00000023-6242-46E9-9C07-F0E31BD796CA}"/>
              </c:ext>
            </c:extLst>
          </c:dPt>
          <c:dPt>
            <c:idx val="18"/>
            <c:invertIfNegative val="0"/>
            <c:bubble3D val="0"/>
            <c:spPr>
              <a:solidFill>
                <a:srgbClr val="00FFFF"/>
              </a:solidFill>
              <a:scene3d>
                <a:camera prst="orthographicFront"/>
                <a:lightRig rig="threePt" dir="t"/>
              </a:scene3d>
              <a:sp3d>
                <a:bevelT/>
              </a:sp3d>
            </c:spPr>
            <c:extLst>
              <c:ext xmlns:c16="http://schemas.microsoft.com/office/drawing/2014/chart" uri="{C3380CC4-5D6E-409C-BE32-E72D297353CC}">
                <c16:uniqueId val="{00000025-6242-46E9-9C07-F0E31BD796CA}"/>
              </c:ext>
            </c:extLst>
          </c:dPt>
          <c:dPt>
            <c:idx val="19"/>
            <c:invertIfNegative val="0"/>
            <c:bubble3D val="0"/>
            <c:spPr>
              <a:solidFill>
                <a:srgbClr val="990000"/>
              </a:solidFill>
              <a:scene3d>
                <a:camera prst="orthographicFront"/>
                <a:lightRig rig="threePt" dir="t"/>
              </a:scene3d>
              <a:sp3d>
                <a:bevelT/>
              </a:sp3d>
            </c:spPr>
            <c:extLst>
              <c:ext xmlns:c16="http://schemas.microsoft.com/office/drawing/2014/chart" uri="{C3380CC4-5D6E-409C-BE32-E72D297353CC}">
                <c16:uniqueId val="{00000027-6242-46E9-9C07-F0E31BD796CA}"/>
              </c:ext>
            </c:extLst>
          </c:dPt>
          <c:dPt>
            <c:idx val="20"/>
            <c:invertIfNegative val="0"/>
            <c:bubble3D val="0"/>
            <c:spPr>
              <a:solidFill>
                <a:schemeClr val="accent6">
                  <a:lumMod val="20000"/>
                  <a:lumOff val="80000"/>
                </a:schemeClr>
              </a:solidFill>
              <a:scene3d>
                <a:camera prst="orthographicFront"/>
                <a:lightRig rig="threePt" dir="t"/>
              </a:scene3d>
              <a:sp3d>
                <a:bevelT/>
              </a:sp3d>
            </c:spPr>
            <c:extLst>
              <c:ext xmlns:c16="http://schemas.microsoft.com/office/drawing/2014/chart" uri="{C3380CC4-5D6E-409C-BE32-E72D297353CC}">
                <c16:uniqueId val="{00000029-6242-46E9-9C07-F0E31BD796CA}"/>
              </c:ext>
            </c:extLst>
          </c:dPt>
          <c:dPt>
            <c:idx val="21"/>
            <c:invertIfNegative val="0"/>
            <c:bubble3D val="0"/>
            <c:spPr>
              <a:solidFill>
                <a:schemeClr val="bg1">
                  <a:lumMod val="85000"/>
                </a:schemeClr>
              </a:solidFill>
              <a:scene3d>
                <a:camera prst="orthographicFront"/>
                <a:lightRig rig="threePt" dir="t"/>
              </a:scene3d>
              <a:sp3d>
                <a:bevelT/>
              </a:sp3d>
            </c:spPr>
            <c:extLst>
              <c:ext xmlns:c16="http://schemas.microsoft.com/office/drawing/2014/chart" uri="{C3380CC4-5D6E-409C-BE32-E72D297353CC}">
                <c16:uniqueId val="{0000002B-6242-46E9-9C07-F0E31BD796CA}"/>
              </c:ext>
            </c:extLst>
          </c:dPt>
          <c:dPt>
            <c:idx val="22"/>
            <c:invertIfNegative val="0"/>
            <c:bubble3D val="0"/>
            <c:spPr>
              <a:solidFill>
                <a:srgbClr val="FF66FF"/>
              </a:solidFill>
              <a:scene3d>
                <a:camera prst="orthographicFront"/>
                <a:lightRig rig="threePt" dir="t"/>
              </a:scene3d>
              <a:sp3d>
                <a:bevelT/>
              </a:sp3d>
            </c:spPr>
            <c:extLst>
              <c:ext xmlns:c16="http://schemas.microsoft.com/office/drawing/2014/chart" uri="{C3380CC4-5D6E-409C-BE32-E72D297353CC}">
                <c16:uniqueId val="{0000002D-6242-46E9-9C07-F0E31BD796CA}"/>
              </c:ext>
            </c:extLst>
          </c:dPt>
          <c:dPt>
            <c:idx val="23"/>
            <c:invertIfNegative val="0"/>
            <c:bubble3D val="0"/>
            <c:spPr>
              <a:solidFill>
                <a:srgbClr val="663300"/>
              </a:solidFill>
              <a:scene3d>
                <a:camera prst="orthographicFront"/>
                <a:lightRig rig="threePt" dir="t"/>
              </a:scene3d>
              <a:sp3d>
                <a:bevelT/>
              </a:sp3d>
            </c:spPr>
            <c:extLst>
              <c:ext xmlns:c16="http://schemas.microsoft.com/office/drawing/2014/chart" uri="{C3380CC4-5D6E-409C-BE32-E72D297353CC}">
                <c16:uniqueId val="{0000002F-6242-46E9-9C07-F0E31BD796CA}"/>
              </c:ext>
            </c:extLst>
          </c:dPt>
          <c:dPt>
            <c:idx val="24"/>
            <c:invertIfNegative val="0"/>
            <c:bubble3D val="0"/>
            <c:spPr>
              <a:solidFill>
                <a:srgbClr val="008000"/>
              </a:solidFill>
              <a:scene3d>
                <a:camera prst="orthographicFront"/>
                <a:lightRig rig="threePt" dir="t"/>
              </a:scene3d>
              <a:sp3d>
                <a:bevelT/>
              </a:sp3d>
            </c:spPr>
            <c:extLst>
              <c:ext xmlns:c16="http://schemas.microsoft.com/office/drawing/2014/chart" uri="{C3380CC4-5D6E-409C-BE32-E72D297353CC}">
                <c16:uniqueId val="{00000031-6242-46E9-9C07-F0E31BD796CA}"/>
              </c:ext>
            </c:extLst>
          </c:dPt>
          <c:dPt>
            <c:idx val="25"/>
            <c:invertIfNegative val="0"/>
            <c:bubble3D val="0"/>
            <c:spPr>
              <a:solidFill>
                <a:srgbClr val="6600CC"/>
              </a:solidFill>
              <a:scene3d>
                <a:camera prst="orthographicFront"/>
                <a:lightRig rig="threePt" dir="t"/>
              </a:scene3d>
              <a:sp3d>
                <a:bevelT/>
              </a:sp3d>
            </c:spPr>
            <c:extLst>
              <c:ext xmlns:c16="http://schemas.microsoft.com/office/drawing/2014/chart" uri="{C3380CC4-5D6E-409C-BE32-E72D297353CC}">
                <c16:uniqueId val="{00000033-6242-46E9-9C07-F0E31BD796CA}"/>
              </c:ext>
            </c:extLst>
          </c:dPt>
          <c:dPt>
            <c:idx val="26"/>
            <c:invertIfNegative val="0"/>
            <c:bubble3D val="0"/>
            <c:spPr>
              <a:solidFill>
                <a:srgbClr val="FFFFCC"/>
              </a:solidFill>
              <a:scene3d>
                <a:camera prst="orthographicFront"/>
                <a:lightRig rig="threePt" dir="t"/>
              </a:scene3d>
              <a:sp3d>
                <a:bevelT/>
              </a:sp3d>
            </c:spPr>
            <c:extLst>
              <c:ext xmlns:c16="http://schemas.microsoft.com/office/drawing/2014/chart" uri="{C3380CC4-5D6E-409C-BE32-E72D297353CC}">
                <c16:uniqueId val="{00000035-6242-46E9-9C07-F0E31BD796CA}"/>
              </c:ext>
            </c:extLst>
          </c:dPt>
          <c:dPt>
            <c:idx val="27"/>
            <c:invertIfNegative val="0"/>
            <c:bubble3D val="0"/>
            <c:spPr>
              <a:solidFill>
                <a:srgbClr val="333333"/>
              </a:solidFill>
              <a:scene3d>
                <a:camera prst="orthographicFront"/>
                <a:lightRig rig="threePt" dir="t"/>
              </a:scene3d>
              <a:sp3d>
                <a:bevelT/>
              </a:sp3d>
            </c:spPr>
            <c:extLst>
              <c:ext xmlns:c16="http://schemas.microsoft.com/office/drawing/2014/chart" uri="{C3380CC4-5D6E-409C-BE32-E72D297353CC}">
                <c16:uniqueId val="{00000037-6242-46E9-9C07-F0E31BD796CA}"/>
              </c:ext>
            </c:extLst>
          </c:dPt>
          <c:dPt>
            <c:idx val="28"/>
            <c:invertIfNegative val="0"/>
            <c:bubble3D val="0"/>
            <c:spPr>
              <a:solidFill>
                <a:srgbClr val="FF9966"/>
              </a:solidFill>
              <a:scene3d>
                <a:camera prst="orthographicFront"/>
                <a:lightRig rig="threePt" dir="t"/>
              </a:scene3d>
              <a:sp3d>
                <a:bevelT/>
              </a:sp3d>
            </c:spPr>
            <c:extLst>
              <c:ext xmlns:c16="http://schemas.microsoft.com/office/drawing/2014/chart" uri="{C3380CC4-5D6E-409C-BE32-E72D297353CC}">
                <c16:uniqueId val="{00000039-6242-46E9-9C07-F0E31BD796CA}"/>
              </c:ext>
            </c:extLst>
          </c:dPt>
          <c:dPt>
            <c:idx val="29"/>
            <c:invertIfNegative val="0"/>
            <c:bubble3D val="0"/>
            <c:spPr>
              <a:solidFill>
                <a:srgbClr val="FF0066"/>
              </a:solidFill>
              <a:scene3d>
                <a:camera prst="orthographicFront"/>
                <a:lightRig rig="threePt" dir="t"/>
              </a:scene3d>
              <a:sp3d>
                <a:bevelT/>
              </a:sp3d>
            </c:spPr>
            <c:extLst>
              <c:ext xmlns:c16="http://schemas.microsoft.com/office/drawing/2014/chart" uri="{C3380CC4-5D6E-409C-BE32-E72D297353CC}">
                <c16:uniqueId val="{0000003B-6242-46E9-9C07-F0E31BD796CA}"/>
              </c:ext>
            </c:extLst>
          </c:dPt>
          <c:dPt>
            <c:idx val="30"/>
            <c:invertIfNegative val="0"/>
            <c:bubble3D val="0"/>
            <c:spPr>
              <a:solidFill>
                <a:srgbClr val="66FF99"/>
              </a:solidFill>
              <a:scene3d>
                <a:camera prst="orthographicFront"/>
                <a:lightRig rig="threePt" dir="t"/>
              </a:scene3d>
              <a:sp3d>
                <a:bevelT/>
              </a:sp3d>
            </c:spPr>
            <c:extLst>
              <c:ext xmlns:c16="http://schemas.microsoft.com/office/drawing/2014/chart" uri="{C3380CC4-5D6E-409C-BE32-E72D297353CC}">
                <c16:uniqueId val="{0000003D-6242-46E9-9C07-F0E31BD796CA}"/>
              </c:ext>
            </c:extLst>
          </c:dPt>
          <c:dPt>
            <c:idx val="31"/>
            <c:invertIfNegative val="0"/>
            <c:bubble3D val="0"/>
            <c:spPr>
              <a:solidFill>
                <a:srgbClr val="0066FF"/>
              </a:solidFill>
              <a:scene3d>
                <a:camera prst="orthographicFront"/>
                <a:lightRig rig="threePt" dir="t"/>
              </a:scene3d>
              <a:sp3d>
                <a:bevelT/>
              </a:sp3d>
            </c:spPr>
            <c:extLst>
              <c:ext xmlns:c16="http://schemas.microsoft.com/office/drawing/2014/chart" uri="{C3380CC4-5D6E-409C-BE32-E72D297353CC}">
                <c16:uniqueId val="{0000003F-6242-46E9-9C07-F0E31BD796CA}"/>
              </c:ext>
            </c:extLst>
          </c:dPt>
          <c:dPt>
            <c:idx val="32"/>
            <c:invertIfNegative val="0"/>
            <c:bubble3D val="0"/>
            <c:spPr>
              <a:solidFill>
                <a:srgbClr val="33CC33"/>
              </a:solidFill>
              <a:scene3d>
                <a:camera prst="orthographicFront"/>
                <a:lightRig rig="threePt" dir="t"/>
              </a:scene3d>
              <a:sp3d>
                <a:bevelT/>
              </a:sp3d>
            </c:spPr>
            <c:extLst>
              <c:ext xmlns:c16="http://schemas.microsoft.com/office/drawing/2014/chart" uri="{C3380CC4-5D6E-409C-BE32-E72D297353CC}">
                <c16:uniqueId val="{00000041-6242-46E9-9C07-F0E31BD796CA}"/>
              </c:ext>
            </c:extLst>
          </c:dPt>
          <c:dPt>
            <c:idx val="33"/>
            <c:invertIfNegative val="0"/>
            <c:bubble3D val="0"/>
            <c:spPr>
              <a:solidFill>
                <a:srgbClr val="FF5050"/>
              </a:solidFill>
              <a:scene3d>
                <a:camera prst="orthographicFront"/>
                <a:lightRig rig="threePt" dir="t"/>
              </a:scene3d>
              <a:sp3d>
                <a:bevelT/>
              </a:sp3d>
            </c:spPr>
            <c:extLst>
              <c:ext xmlns:c16="http://schemas.microsoft.com/office/drawing/2014/chart" uri="{C3380CC4-5D6E-409C-BE32-E72D297353CC}">
                <c16:uniqueId val="{00000043-6242-46E9-9C07-F0E31BD796CA}"/>
              </c:ext>
            </c:extLst>
          </c:dPt>
          <c:dLbls>
            <c:delete val="1"/>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98024.82208444961</c:v>
                </c:pt>
                <c:pt idx="1">
                  <c:v>116603.17965905408</c:v>
                </c:pt>
                <c:pt idx="2">
                  <c:v>97125.524215560392</c:v>
                </c:pt>
                <c:pt idx="3">
                  <c:v>80396.535994458187</c:v>
                </c:pt>
                <c:pt idx="4">
                  <c:v>32250.452549470399</c:v>
                </c:pt>
                <c:pt idx="5">
                  <c:v>54518.888811650242</c:v>
                </c:pt>
                <c:pt idx="6">
                  <c:v>109745.97574025988</c:v>
                </c:pt>
                <c:pt idx="7">
                  <c:v>55519.807669700276</c:v>
                </c:pt>
                <c:pt idx="8">
                  <c:v>86232.667903880516</c:v>
                </c:pt>
                <c:pt idx="9">
                  <c:v>83581.906452361407</c:v>
                </c:pt>
                <c:pt idx="10">
                  <c:v>80795.632525874898</c:v>
                </c:pt>
                <c:pt idx="11">
                  <c:v>1</c:v>
                </c:pt>
                <c:pt idx="12">
                  <c:v>46598.401540266532</c:v>
                </c:pt>
                <c:pt idx="13">
                  <c:v>93985.925248499771</c:v>
                </c:pt>
                <c:pt idx="14">
                  <c:v>93116.771619763051</c:v>
                </c:pt>
                <c:pt idx="15">
                  <c:v>57012.813664361231</c:v>
                </c:pt>
                <c:pt idx="16">
                  <c:v>84416.380613802961</c:v>
                </c:pt>
                <c:pt idx="17">
                  <c:v>89723.596907175044</c:v>
                </c:pt>
                <c:pt idx="18">
                  <c:v>69037.119911726608</c:v>
                </c:pt>
                <c:pt idx="19">
                  <c:v>197597.5668040005</c:v>
                </c:pt>
                <c:pt idx="20">
                  <c:v>23912.733811189923</c:v>
                </c:pt>
                <c:pt idx="21">
                  <c:v>95072.256545640499</c:v>
                </c:pt>
                <c:pt idx="22">
                  <c:v>70650.451097887155</c:v>
                </c:pt>
                <c:pt idx="23">
                  <c:v>123590.50326482439</c:v>
                </c:pt>
                <c:pt idx="24">
                  <c:v>57643.692288520593</c:v>
                </c:pt>
                <c:pt idx="25">
                  <c:v>70369.523417551187</c:v>
                </c:pt>
                <c:pt idx="26">
                  <c:v>53160.206854233234</c:v>
                </c:pt>
                <c:pt idx="27">
                  <c:v>91784.612571367994</c:v>
                </c:pt>
                <c:pt idx="28">
                  <c:v>82178.166954463522</c:v>
                </c:pt>
                <c:pt idx="29">
                  <c:v>95830.602406411155</c:v>
                </c:pt>
                <c:pt idx="30">
                  <c:v>127321.76366216262</c:v>
                </c:pt>
                <c:pt idx="31">
                  <c:v>19820.952416186716</c:v>
                </c:pt>
                <c:pt idx="32">
                  <c:v>98023.198546671716</c:v>
                </c:pt>
                <c:pt idx="33">
                  <c:v>115961.4736542278</c:v>
                </c:pt>
              </c:numCache>
            </c:numRef>
          </c:bubbleSize>
          <c:bubble3D val="0"/>
          <c:extLst>
            <c:ext xmlns:c16="http://schemas.microsoft.com/office/drawing/2014/chart" uri="{C3380CC4-5D6E-409C-BE32-E72D297353CC}">
              <c16:uniqueId val="{00000044-6242-46E9-9C07-F0E31BD796CA}"/>
            </c:ext>
          </c:extLst>
        </c:ser>
        <c:dLbls>
          <c:showLegendKey val="0"/>
          <c:showVal val="1"/>
          <c:showCatName val="0"/>
          <c:showSerName val="0"/>
          <c:showPercent val="0"/>
          <c:showBubbleSize val="0"/>
        </c:dLbls>
        <c:bubbleScale val="40"/>
        <c:showNegBubbles val="0"/>
        <c:axId val="337777680"/>
        <c:axId val="337778856"/>
      </c:bubbleChart>
      <c:valAx>
        <c:axId val="337777680"/>
        <c:scaling>
          <c:orientation val="maxMin"/>
          <c:max val="30"/>
          <c:min val="0"/>
        </c:scaling>
        <c:delete val="1"/>
        <c:axPos val="b"/>
        <c:numFmt formatCode="0.0" sourceLinked="1"/>
        <c:majorTickMark val="none"/>
        <c:minorTickMark val="none"/>
        <c:tickLblPos val="none"/>
        <c:crossAx val="337778856"/>
        <c:crossesAt val="500"/>
        <c:crossBetween val="midCat"/>
        <c:majorUnit val="10"/>
        <c:minorUnit val="10"/>
      </c:valAx>
      <c:valAx>
        <c:axId val="337778856"/>
        <c:scaling>
          <c:orientation val="minMax"/>
          <c:max val="580"/>
          <c:min val="410"/>
        </c:scaling>
        <c:delete val="1"/>
        <c:axPos val="r"/>
        <c:numFmt formatCode="General" sourceLinked="1"/>
        <c:majorTickMark val="none"/>
        <c:minorTickMark val="none"/>
        <c:tickLblPos val="none"/>
        <c:crossAx val="337777680"/>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393081535331987E-2"/>
          <c:y val="0.17911368453195844"/>
          <c:w val="0.94860691846469825"/>
          <c:h val="0.61066949784767965"/>
        </c:manualLayout>
      </c:layout>
      <c:barChart>
        <c:barDir val="col"/>
        <c:grouping val="stacked"/>
        <c:varyColors val="0"/>
        <c:ser>
          <c:idx val="1"/>
          <c:order val="1"/>
          <c:tx>
            <c:strRef>
              <c:f>Sheet1!$C$1</c:f>
              <c:strCache>
                <c:ptCount val="1"/>
                <c:pt idx="0">
                  <c:v>Salary as % of GDP/capita</c:v>
                </c:pt>
              </c:strCache>
            </c:strRef>
          </c:tx>
          <c:spPr>
            <a:solidFill>
              <a:srgbClr val="99CC00"/>
            </a:solidFill>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Sheet1!$C$2:$C$30</c:f>
              <c:numCache>
                <c:formatCode>0.0</c:formatCode>
                <c:ptCount val="28"/>
                <c:pt idx="0">
                  <c:v>2.7022005242450997</c:v>
                </c:pt>
                <c:pt idx="1">
                  <c:v>2.3449531007780977</c:v>
                </c:pt>
                <c:pt idx="2">
                  <c:v>5.3658253323268745</c:v>
                </c:pt>
                <c:pt idx="3">
                  <c:v>1.9166680990622211</c:v>
                </c:pt>
                <c:pt idx="4">
                  <c:v>7.7166405080306824</c:v>
                </c:pt>
                <c:pt idx="5">
                  <c:v>-0.33936301335998009</c:v>
                </c:pt>
                <c:pt idx="6">
                  <c:v>3.2951719890104392</c:v>
                </c:pt>
                <c:pt idx="7">
                  <c:v>-2.5538535365856867</c:v>
                </c:pt>
                <c:pt idx="8">
                  <c:v>2.0046236001837037</c:v>
                </c:pt>
                <c:pt idx="9">
                  <c:v>0.32127464851261139</c:v>
                </c:pt>
                <c:pt idx="10">
                  <c:v>-0.18886418232462379</c:v>
                </c:pt>
                <c:pt idx="11">
                  <c:v>0.66176149210098534</c:v>
                </c:pt>
                <c:pt idx="12">
                  <c:v>-2.0078284281357917</c:v>
                </c:pt>
                <c:pt idx="13">
                  <c:v>2.9934557279426413</c:v>
                </c:pt>
                <c:pt idx="14">
                  <c:v>0.48032008577421842</c:v>
                </c:pt>
                <c:pt idx="15">
                  <c:v>-1.842944083354439</c:v>
                </c:pt>
                <c:pt idx="16">
                  <c:v>-1.7675639194210544</c:v>
                </c:pt>
                <c:pt idx="17">
                  <c:v>-0.94867268977156549</c:v>
                </c:pt>
                <c:pt idx="18">
                  <c:v>-1.764272517528604</c:v>
                </c:pt>
                <c:pt idx="19">
                  <c:v>-4.5403824321407864</c:v>
                </c:pt>
                <c:pt idx="20">
                  <c:v>-3.7582397456421393</c:v>
                </c:pt>
                <c:pt idx="21">
                  <c:v>-0.87657455181926158</c:v>
                </c:pt>
                <c:pt idx="22">
                  <c:v>4.0711825650109885</c:v>
                </c:pt>
                <c:pt idx="23">
                  <c:v>0.34100281319535064</c:v>
                </c:pt>
                <c:pt idx="24">
                  <c:v>-2.3200536076413241</c:v>
                </c:pt>
                <c:pt idx="25">
                  <c:v>-2.6198414212297263</c:v>
                </c:pt>
                <c:pt idx="26">
                  <c:v>-4.7988324114105163</c:v>
                </c:pt>
                <c:pt idx="27">
                  <c:v>-6.2276429016618984</c:v>
                </c:pt>
              </c:numCache>
            </c:numRef>
          </c:val>
          <c:extLst>
            <c:ext xmlns:c16="http://schemas.microsoft.com/office/drawing/2014/chart" uri="{C3380CC4-5D6E-409C-BE32-E72D297353CC}">
              <c16:uniqueId val="{00000000-3FD1-47C8-8ABF-DDFB0FC30A63}"/>
            </c:ext>
          </c:extLst>
        </c:ser>
        <c:ser>
          <c:idx val="2"/>
          <c:order val="2"/>
          <c:tx>
            <c:strRef>
              <c:f>Sheet1!$D$1</c:f>
              <c:strCache>
                <c:ptCount val="1"/>
                <c:pt idx="0">
                  <c:v>Instruction time</c:v>
                </c:pt>
              </c:strCache>
            </c:strRef>
          </c:tx>
          <c:spPr>
            <a:solidFill>
              <a:schemeClr val="bg1">
                <a:lumMod val="95000"/>
              </a:schemeClr>
            </a:solidFill>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Sheet1!$D$2:$D$30</c:f>
              <c:numCache>
                <c:formatCode>0.0</c:formatCode>
                <c:ptCount val="28"/>
                <c:pt idx="0">
                  <c:v>-1.5239612097981301</c:v>
                </c:pt>
                <c:pt idx="1">
                  <c:v>0.2770945061783463</c:v>
                </c:pt>
                <c:pt idx="2">
                  <c:v>-0.17359132535183291</c:v>
                </c:pt>
                <c:pt idx="3">
                  <c:v>0.32558881635339293</c:v>
                </c:pt>
                <c:pt idx="4">
                  <c:v>0.81335609982730761</c:v>
                </c:pt>
                <c:pt idx="5">
                  <c:v>-3.3257114057072461</c:v>
                </c:pt>
                <c:pt idx="6">
                  <c:v>-0.82921047518208169</c:v>
                </c:pt>
                <c:pt idx="7">
                  <c:v>3.6928152303150563</c:v>
                </c:pt>
                <c:pt idx="8">
                  <c:v>-1.225391663848405</c:v>
                </c:pt>
                <c:pt idx="9">
                  <c:v>0.70609745885675701</c:v>
                </c:pt>
                <c:pt idx="10">
                  <c:v>-0.13409934185565894</c:v>
                </c:pt>
                <c:pt idx="11">
                  <c:v>-0.13344326510176538</c:v>
                </c:pt>
                <c:pt idx="12">
                  <c:v>1.9740601764203822</c:v>
                </c:pt>
                <c:pt idx="13">
                  <c:v>1.1696890432387301</c:v>
                </c:pt>
                <c:pt idx="14">
                  <c:v>-1.4738119321103638</c:v>
                </c:pt>
                <c:pt idx="15">
                  <c:v>1.1521369053783301</c:v>
                </c:pt>
                <c:pt idx="16">
                  <c:v>0.95058668274024405</c:v>
                </c:pt>
                <c:pt idx="17">
                  <c:v>9.2935627245345612E-2</c:v>
                </c:pt>
                <c:pt idx="18">
                  <c:v>1.4634460276873078</c:v>
                </c:pt>
                <c:pt idx="19">
                  <c:v>-1.2093337959679999</c:v>
                </c:pt>
                <c:pt idx="20">
                  <c:v>-0.79074977818159975</c:v>
                </c:pt>
                <c:pt idx="21">
                  <c:v>-0.72008955181391776</c:v>
                </c:pt>
                <c:pt idx="22">
                  <c:v>1.5651976599936464</c:v>
                </c:pt>
                <c:pt idx="23">
                  <c:v>-1.0858078309462882</c:v>
                </c:pt>
                <c:pt idx="24">
                  <c:v>-2.4701105891895869</c:v>
                </c:pt>
                <c:pt idx="25">
                  <c:v>0.16994923594633743</c:v>
                </c:pt>
                <c:pt idx="26">
                  <c:v>-0.70717343486307827</c:v>
                </c:pt>
                <c:pt idx="27">
                  <c:v>-0.53168727273579863</c:v>
                </c:pt>
              </c:numCache>
            </c:numRef>
          </c:val>
          <c:extLst>
            <c:ext xmlns:c16="http://schemas.microsoft.com/office/drawing/2014/chart" uri="{C3380CC4-5D6E-409C-BE32-E72D297353CC}">
              <c16:uniqueId val="{00000001-3FD1-47C8-8ABF-DDFB0FC30A63}"/>
            </c:ext>
          </c:extLst>
        </c:ser>
        <c:ser>
          <c:idx val="3"/>
          <c:order val="3"/>
          <c:tx>
            <c:strRef>
              <c:f>Sheet1!$E$1</c:f>
              <c:strCache>
                <c:ptCount val="1"/>
                <c:pt idx="0">
                  <c:v>1/teaching time</c:v>
                </c:pt>
              </c:strCache>
            </c:strRef>
          </c:tx>
          <c:spPr>
            <a:solidFill>
              <a:srgbClr val="FABE00"/>
            </a:solidFill>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Sheet1!$E$2:$E$30</c:f>
              <c:numCache>
                <c:formatCode>0.0</c:formatCode>
                <c:ptCount val="28"/>
                <c:pt idx="0">
                  <c:v>4.09897933264019</c:v>
                </c:pt>
                <c:pt idx="1">
                  <c:v>-0.51453394296214139</c:v>
                </c:pt>
                <c:pt idx="2">
                  <c:v>-9.3895834807233181E-2</c:v>
                </c:pt>
                <c:pt idx="3">
                  <c:v>-2.0943406488121249E-2</c:v>
                </c:pt>
                <c:pt idx="4">
                  <c:v>2.6007203855878216</c:v>
                </c:pt>
                <c:pt idx="5">
                  <c:v>0.55491133974994356</c:v>
                </c:pt>
                <c:pt idx="6">
                  <c:v>-0.81719587759420687</c:v>
                </c:pt>
                <c:pt idx="7">
                  <c:v>2.1813157293885435</c:v>
                </c:pt>
                <c:pt idx="8">
                  <c:v>5.3766214963004124</c:v>
                </c:pt>
                <c:pt idx="9">
                  <c:v>-2.1789032354946909</c:v>
                </c:pt>
                <c:pt idx="10">
                  <c:v>-3.3143670834593983</c:v>
                </c:pt>
                <c:pt idx="11">
                  <c:v>-4.0075633435222038</c:v>
                </c:pt>
                <c:pt idx="12">
                  <c:v>0.77116982656666644</c:v>
                </c:pt>
                <c:pt idx="13">
                  <c:v>-1.2675509627701333</c:v>
                </c:pt>
                <c:pt idx="14">
                  <c:v>1.9578077119181061</c:v>
                </c:pt>
                <c:pt idx="15">
                  <c:v>1.1698626721000998</c:v>
                </c:pt>
                <c:pt idx="16">
                  <c:v>1.3887972923383072</c:v>
                </c:pt>
                <c:pt idx="17">
                  <c:v>0.84899897580198469</c:v>
                </c:pt>
                <c:pt idx="18">
                  <c:v>1.9570427161730286</c:v>
                </c:pt>
                <c:pt idx="19">
                  <c:v>2.5552216393979608</c:v>
                </c:pt>
                <c:pt idx="20">
                  <c:v>1.7956812390700077</c:v>
                </c:pt>
                <c:pt idx="21">
                  <c:v>-0.879482476719744</c:v>
                </c:pt>
                <c:pt idx="22">
                  <c:v>-2.3288483124807535</c:v>
                </c:pt>
                <c:pt idx="23">
                  <c:v>1.8940994126268811</c:v>
                </c:pt>
                <c:pt idx="24">
                  <c:v>-2.3144526507607259</c:v>
                </c:pt>
                <c:pt idx="25">
                  <c:v>-4.0910672100454155</c:v>
                </c:pt>
                <c:pt idx="26">
                  <c:v>-9.1165868856745047E-2</c:v>
                </c:pt>
                <c:pt idx="27">
                  <c:v>0.48238394044519262</c:v>
                </c:pt>
              </c:numCache>
            </c:numRef>
          </c:val>
          <c:extLst>
            <c:ext xmlns:c16="http://schemas.microsoft.com/office/drawing/2014/chart" uri="{C3380CC4-5D6E-409C-BE32-E72D297353CC}">
              <c16:uniqueId val="{00000002-3FD1-47C8-8ABF-DDFB0FC30A63}"/>
            </c:ext>
          </c:extLst>
        </c:ser>
        <c:ser>
          <c:idx val="4"/>
          <c:order val="4"/>
          <c:tx>
            <c:strRef>
              <c:f>Sheet1!$F$1</c:f>
              <c:strCache>
                <c:ptCount val="1"/>
                <c:pt idx="0">
                  <c:v>1/class size</c:v>
                </c:pt>
              </c:strCache>
            </c:strRef>
          </c:tx>
          <c:spPr>
            <a:solidFill>
              <a:srgbClr val="00B0F0"/>
            </a:solidFill>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Sheet1!$F$2:$F$30</c:f>
              <c:numCache>
                <c:formatCode>0.0</c:formatCode>
                <c:ptCount val="28"/>
                <c:pt idx="0">
                  <c:v>4.7620310635847316</c:v>
                </c:pt>
                <c:pt idx="1">
                  <c:v>7.2052083489073624</c:v>
                </c:pt>
                <c:pt idx="2">
                  <c:v>3.3045518476564872</c:v>
                </c:pt>
                <c:pt idx="3">
                  <c:v>3.1920276736282767</c:v>
                </c:pt>
                <c:pt idx="4">
                  <c:v>-6.4390865148570304</c:v>
                </c:pt>
                <c:pt idx="5">
                  <c:v>7.4432403535109914</c:v>
                </c:pt>
                <c:pt idx="6">
                  <c:v>0.65856717865393877</c:v>
                </c:pt>
                <c:pt idx="7">
                  <c:v>-1.2032782693058006</c:v>
                </c:pt>
                <c:pt idx="8">
                  <c:v>-4.2372106036361394</c:v>
                </c:pt>
                <c:pt idx="9">
                  <c:v>2.1770238944396332</c:v>
                </c:pt>
                <c:pt idx="10">
                  <c:v>4.4936810238695983</c:v>
                </c:pt>
                <c:pt idx="11">
                  <c:v>4.1788816855271333</c:v>
                </c:pt>
                <c:pt idx="12">
                  <c:v>-0.26870411236328667</c:v>
                </c:pt>
                <c:pt idx="13">
                  <c:v>-2.4727138541853586</c:v>
                </c:pt>
                <c:pt idx="14">
                  <c:v>-0.90224036487129256</c:v>
                </c:pt>
                <c:pt idx="15">
                  <c:v>-0.62516807820504594</c:v>
                </c:pt>
                <c:pt idx="16">
                  <c:v>-0.8884061853453955</c:v>
                </c:pt>
                <c:pt idx="17">
                  <c:v>-0.88207121046181636</c:v>
                </c:pt>
                <c:pt idx="18">
                  <c:v>-2.8277891174539751</c:v>
                </c:pt>
                <c:pt idx="19">
                  <c:v>1.7152700226567221</c:v>
                </c:pt>
                <c:pt idx="20">
                  <c:v>0.80560505973117713</c:v>
                </c:pt>
                <c:pt idx="21">
                  <c:v>-0.1305717996923747</c:v>
                </c:pt>
                <c:pt idx="22">
                  <c:v>-6.0101460071087045</c:v>
                </c:pt>
                <c:pt idx="23">
                  <c:v>-3.9214934147751177</c:v>
                </c:pt>
                <c:pt idx="24">
                  <c:v>4.0714798135958823</c:v>
                </c:pt>
                <c:pt idx="25">
                  <c:v>2.1470065472562512</c:v>
                </c:pt>
                <c:pt idx="26">
                  <c:v>0.83111396677431726</c:v>
                </c:pt>
                <c:pt idx="27">
                  <c:v>-0.68402369089535642</c:v>
                </c:pt>
              </c:numCache>
            </c:numRef>
          </c:val>
          <c:extLst>
            <c:ext xmlns:c16="http://schemas.microsoft.com/office/drawing/2014/chart" uri="{C3380CC4-5D6E-409C-BE32-E72D297353CC}">
              <c16:uniqueId val="{00000003-3FD1-47C8-8ABF-DDFB0FC30A63}"/>
            </c:ext>
          </c:extLst>
        </c:ser>
        <c:dLbls>
          <c:showLegendKey val="0"/>
          <c:showVal val="0"/>
          <c:showCatName val="0"/>
          <c:showSerName val="0"/>
          <c:showPercent val="0"/>
          <c:showBubbleSize val="0"/>
        </c:dLbls>
        <c:gapWidth val="100"/>
        <c:overlap val="100"/>
        <c:axId val="337783168"/>
        <c:axId val="337783560"/>
      </c:barChart>
      <c:lineChart>
        <c:grouping val="standard"/>
        <c:varyColors val="0"/>
        <c:ser>
          <c:idx val="0"/>
          <c:order val="0"/>
          <c:tx>
            <c:strRef>
              <c:f>Sheet1!$B$1</c:f>
              <c:strCache>
                <c:ptCount val="1"/>
                <c:pt idx="0">
                  <c:v>Difference with OECD average</c:v>
                </c:pt>
              </c:strCache>
            </c:strRef>
          </c:tx>
          <c:spPr>
            <a:ln>
              <a:noFill/>
            </a:ln>
          </c:spPr>
          <c:marker>
            <c:symbol val="diamond"/>
            <c:size val="2"/>
            <c:spPr>
              <a:solidFill>
                <a:srgbClr val="FF0000"/>
              </a:solidFill>
              <a:ln>
                <a:solidFill>
                  <a:srgbClr val="C00000"/>
                </a:solidFill>
              </a:ln>
            </c:spPr>
          </c:marke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Sheet1!$B$2:$B$30</c:f>
            </c:numRef>
          </c:val>
          <c:smooth val="0"/>
          <c:extLst>
            <c:ext xmlns:c16="http://schemas.microsoft.com/office/drawing/2014/chart" uri="{C3380CC4-5D6E-409C-BE32-E72D297353CC}">
              <c16:uniqueId val="{00000004-3FD1-47C8-8ABF-DDFB0FC30A63}"/>
            </c:ext>
          </c:extLst>
        </c:ser>
        <c:dLbls>
          <c:showLegendKey val="0"/>
          <c:showVal val="0"/>
          <c:showCatName val="0"/>
          <c:showSerName val="0"/>
          <c:showPercent val="0"/>
          <c:showBubbleSize val="0"/>
        </c:dLbls>
        <c:marker val="1"/>
        <c:smooth val="0"/>
        <c:axId val="337783168"/>
        <c:axId val="337783560"/>
      </c:lineChart>
      <c:catAx>
        <c:axId val="337783168"/>
        <c:scaling>
          <c:orientation val="minMax"/>
        </c:scaling>
        <c:delete val="0"/>
        <c:axPos val="b"/>
        <c:numFmt formatCode="General" sourceLinked="1"/>
        <c:majorTickMark val="out"/>
        <c:minorTickMark val="none"/>
        <c:tickLblPos val="low"/>
        <c:spPr>
          <a:ln w="11757">
            <a:solidFill>
              <a:srgbClr val="FFFF99"/>
            </a:solidFill>
            <a:prstDash val="solid"/>
          </a:ln>
        </c:spPr>
        <c:txPr>
          <a:bodyPr rot="-5400000" vert="horz"/>
          <a:lstStyle/>
          <a:p>
            <a:pPr>
              <a:defRPr sz="900" b="0" i="0" u="none" strike="noStrike" baseline="0">
                <a:solidFill>
                  <a:schemeClr val="bg1">
                    <a:lumMod val="85000"/>
                  </a:schemeClr>
                </a:solidFill>
                <a:latin typeface="Comic Sans MS"/>
                <a:ea typeface="Comic Sans MS"/>
                <a:cs typeface="Comic Sans MS"/>
              </a:defRPr>
            </a:pPr>
            <a:endParaRPr lang="en-US"/>
          </a:p>
        </c:txPr>
        <c:crossAx val="337783560"/>
        <c:crossesAt val="0"/>
        <c:auto val="1"/>
        <c:lblAlgn val="ctr"/>
        <c:lblOffset val="100"/>
        <c:tickLblSkip val="1"/>
        <c:tickMarkSkip val="1"/>
        <c:noMultiLvlLbl val="0"/>
      </c:catAx>
      <c:valAx>
        <c:axId val="337783560"/>
        <c:scaling>
          <c:orientation val="minMax"/>
          <c:max val="15"/>
          <c:min val="-10"/>
        </c:scaling>
        <c:delete val="0"/>
        <c:axPos val="l"/>
        <c:majorGridlines>
          <c:spPr>
            <a:ln w="11757">
              <a:solidFill>
                <a:srgbClr val="FFFF99"/>
              </a:solidFill>
              <a:prstDash val="solid"/>
            </a:ln>
          </c:spPr>
        </c:majorGridlines>
        <c:numFmt formatCode="0" sourceLinked="0"/>
        <c:majorTickMark val="out"/>
        <c:minorTickMark val="none"/>
        <c:tickLblPos val="low"/>
        <c:spPr>
          <a:ln w="11757">
            <a:solidFill>
              <a:srgbClr val="FFFF99"/>
            </a:solidFill>
            <a:prstDash val="solid"/>
          </a:ln>
        </c:spPr>
        <c:txPr>
          <a:bodyPr rot="0" vert="horz"/>
          <a:lstStyle/>
          <a:p>
            <a:pPr>
              <a:defRPr sz="900" b="0" i="0" u="none" strike="noStrike" baseline="0">
                <a:solidFill>
                  <a:srgbClr val="FFFF99"/>
                </a:solidFill>
                <a:latin typeface="Comic Sans MS"/>
                <a:ea typeface="Comic Sans MS"/>
                <a:cs typeface="Comic Sans MS"/>
              </a:defRPr>
            </a:pPr>
            <a:endParaRPr lang="en-US"/>
          </a:p>
        </c:txPr>
        <c:crossAx val="337783168"/>
        <c:crosses val="autoZero"/>
        <c:crossBetween val="between"/>
        <c:majorUnit val="5"/>
        <c:minorUnit val="5"/>
      </c:valAx>
      <c:spPr>
        <a:noFill/>
        <a:ln w="25390">
          <a:noFill/>
        </a:ln>
      </c:spPr>
    </c:plotArea>
    <c:legend>
      <c:legendPos val="t"/>
      <c:layout>
        <c:manualLayout>
          <c:xMode val="edge"/>
          <c:yMode val="edge"/>
          <c:x val="5.4817907761529824E-2"/>
          <c:y val="4.0006801475396973E-2"/>
          <c:w val="0.94361892763404664"/>
          <c:h val="5.1333699566623932E-2"/>
        </c:manualLayout>
      </c:layout>
      <c:overlay val="0"/>
      <c:spPr>
        <a:noFill/>
        <a:ln w="23497">
          <a:noFill/>
        </a:ln>
      </c:spPr>
      <c:txPr>
        <a:bodyPr/>
        <a:lstStyle/>
        <a:p>
          <a:pPr>
            <a:defRPr lang="en-GB" sz="1399" b="1" i="0" u="none" strike="noStrike" baseline="0">
              <a:solidFill>
                <a:schemeClr val="bg1"/>
              </a:solidFill>
              <a:latin typeface="Arial" panose="020B0604020202020204" pitchFamily="34" charset="0"/>
              <a:ea typeface="Comic Sans MS"/>
              <a:cs typeface="Arial" panose="020B0604020202020204" pitchFamily="34" charset="0"/>
            </a:defRPr>
          </a:pPr>
          <a:endParaRPr lang="en-US"/>
        </a:p>
      </c:txPr>
    </c:legend>
    <c:plotVisOnly val="1"/>
    <c:dispBlanksAs val="gap"/>
    <c:showDLblsOverMax val="0"/>
  </c:chart>
  <c:spPr>
    <a:noFill/>
    <a:ln>
      <a:noFill/>
    </a:ln>
  </c:spPr>
  <c:txPr>
    <a:bodyPr/>
    <a:lstStyle/>
    <a:p>
      <a:pPr>
        <a:defRPr sz="1675" b="1" i="0" u="none" strike="noStrike" baseline="0">
          <a:solidFill>
            <a:schemeClr val="tx1"/>
          </a:solidFill>
          <a:latin typeface="Comic Sans MS"/>
          <a:ea typeface="Comic Sans MS"/>
          <a:cs typeface="Comic Sans MS"/>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93081535332022E-2"/>
          <c:y val="0.17911368453195844"/>
          <c:w val="0.94860691846469858"/>
          <c:h val="0.61066949784767965"/>
        </c:manualLayout>
      </c:layout>
      <c:barChart>
        <c:barDir val="col"/>
        <c:grouping val="stacked"/>
        <c:varyColors val="0"/>
        <c:ser>
          <c:idx val="1"/>
          <c:order val="1"/>
          <c:tx>
            <c:strRef>
              <c:f>Sheet1!$C$1</c:f>
              <c:strCache>
                <c:ptCount val="1"/>
                <c:pt idx="0">
                  <c:v>Salary as % of GDP/capita</c:v>
                </c:pt>
              </c:strCache>
            </c:strRef>
          </c:tx>
          <c:spPr>
            <a:solidFill>
              <a:srgbClr val="99CC00"/>
            </a:solidFill>
            <a:ln w="22088">
              <a:solidFill>
                <a:srgbClr val="99CC00"/>
              </a:solidFill>
            </a:ln>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Sheet1!$C$2:$C$30</c:f>
            </c:numRef>
          </c:val>
          <c:extLst>
            <c:ext xmlns:c16="http://schemas.microsoft.com/office/drawing/2014/chart" uri="{C3380CC4-5D6E-409C-BE32-E72D297353CC}">
              <c16:uniqueId val="{00000000-9FA4-417D-BA87-BD46A8D180B4}"/>
            </c:ext>
          </c:extLst>
        </c:ser>
        <c:ser>
          <c:idx val="2"/>
          <c:order val="2"/>
          <c:tx>
            <c:strRef>
              <c:f>Sheet1!$D$1</c:f>
              <c:strCache>
                <c:ptCount val="1"/>
                <c:pt idx="0">
                  <c:v>Instruction time</c:v>
                </c:pt>
              </c:strCache>
            </c:strRef>
          </c:tx>
          <c:spPr>
            <a:solidFill>
              <a:schemeClr val="bg1">
                <a:lumMod val="95000"/>
              </a:schemeClr>
            </a:solidFill>
            <a:ln w="22088">
              <a:solidFill>
                <a:schemeClr val="bg1">
                  <a:lumMod val="95000"/>
                </a:schemeClr>
              </a:solidFill>
            </a:ln>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Sheet1!$D$2:$D$30</c:f>
            </c:numRef>
          </c:val>
          <c:extLst>
            <c:ext xmlns:c16="http://schemas.microsoft.com/office/drawing/2014/chart" uri="{C3380CC4-5D6E-409C-BE32-E72D297353CC}">
              <c16:uniqueId val="{00000001-9FA4-417D-BA87-BD46A8D180B4}"/>
            </c:ext>
          </c:extLst>
        </c:ser>
        <c:ser>
          <c:idx val="3"/>
          <c:order val="3"/>
          <c:tx>
            <c:strRef>
              <c:f>Sheet1!$E$1</c:f>
              <c:strCache>
                <c:ptCount val="1"/>
                <c:pt idx="0">
                  <c:v>1/teaching time</c:v>
                </c:pt>
              </c:strCache>
            </c:strRef>
          </c:tx>
          <c:spPr>
            <a:solidFill>
              <a:srgbClr val="FABE00"/>
            </a:solidFill>
            <a:ln w="22088">
              <a:solidFill>
                <a:srgbClr val="FABE00"/>
              </a:solidFill>
            </a:ln>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Sheet1!$E$2:$E$30</c:f>
            </c:numRef>
          </c:val>
          <c:extLst>
            <c:ext xmlns:c16="http://schemas.microsoft.com/office/drawing/2014/chart" uri="{C3380CC4-5D6E-409C-BE32-E72D297353CC}">
              <c16:uniqueId val="{00000002-9FA4-417D-BA87-BD46A8D180B4}"/>
            </c:ext>
          </c:extLst>
        </c:ser>
        <c:ser>
          <c:idx val="4"/>
          <c:order val="4"/>
          <c:tx>
            <c:strRef>
              <c:f>Sheet1!$F$1</c:f>
              <c:strCache>
                <c:ptCount val="1"/>
                <c:pt idx="0">
                  <c:v>1/class size</c:v>
                </c:pt>
              </c:strCache>
            </c:strRef>
          </c:tx>
          <c:spPr>
            <a:solidFill>
              <a:srgbClr val="00B0F0"/>
            </a:solidFill>
            <a:ln w="22088">
              <a:solidFill>
                <a:srgbClr val="00B0F0"/>
              </a:solidFill>
            </a:ln>
          </c:spPr>
          <c:invertIfNegative val="0"/>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Sheet1!$F$2:$F$30</c:f>
            </c:numRef>
          </c:val>
          <c:extLst>
            <c:ext xmlns:c16="http://schemas.microsoft.com/office/drawing/2014/chart" uri="{C3380CC4-5D6E-409C-BE32-E72D297353CC}">
              <c16:uniqueId val="{00000003-9FA4-417D-BA87-BD46A8D180B4}"/>
            </c:ext>
          </c:extLst>
        </c:ser>
        <c:dLbls>
          <c:showLegendKey val="0"/>
          <c:showVal val="0"/>
          <c:showCatName val="0"/>
          <c:showSerName val="0"/>
          <c:showPercent val="0"/>
          <c:showBubbleSize val="0"/>
        </c:dLbls>
        <c:gapWidth val="100"/>
        <c:overlap val="100"/>
        <c:axId val="337783952"/>
        <c:axId val="337780032"/>
      </c:barChart>
      <c:lineChart>
        <c:grouping val="standard"/>
        <c:varyColors val="0"/>
        <c:ser>
          <c:idx val="0"/>
          <c:order val="0"/>
          <c:tx>
            <c:strRef>
              <c:f>Sheet1!$B$1</c:f>
              <c:strCache>
                <c:ptCount val="1"/>
                <c:pt idx="0">
                  <c:v>Difference with OECD average</c:v>
                </c:pt>
              </c:strCache>
            </c:strRef>
          </c:tx>
          <c:spPr>
            <a:ln>
              <a:noFill/>
            </a:ln>
          </c:spPr>
          <c:marker>
            <c:symbol val="diamond"/>
            <c:size val="6"/>
            <c:spPr>
              <a:solidFill>
                <a:srgbClr val="FF0000"/>
              </a:solidFill>
              <a:ln>
                <a:solidFill>
                  <a:srgbClr val="C00000"/>
                </a:solidFill>
              </a:ln>
            </c:spPr>
          </c:marke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Sheet1!$B$2:$B$30</c:f>
              <c:numCache>
                <c:formatCode>0.0</c:formatCode>
                <c:ptCount val="28"/>
                <c:pt idx="0">
                  <c:v>10.039249710671868</c:v>
                </c:pt>
                <c:pt idx="1">
                  <c:v>9.3127220129017267</c:v>
                </c:pt>
                <c:pt idx="2">
                  <c:v>8.4028900198244454</c:v>
                </c:pt>
                <c:pt idx="3">
                  <c:v>5.4133411825558282</c:v>
                </c:pt>
                <c:pt idx="4">
                  <c:v>4.6916304785887846</c:v>
                </c:pt>
                <c:pt idx="5">
                  <c:v>4.3330772741937</c:v>
                </c:pt>
                <c:pt idx="6">
                  <c:v>2.3073328148880954</c:v>
                </c:pt>
                <c:pt idx="7">
                  <c:v>2.1169991538121078</c:v>
                </c:pt>
                <c:pt idx="8">
                  <c:v>1.918642828999545</c:v>
                </c:pt>
                <c:pt idx="9">
                  <c:v>1.0254927663143059</c:v>
                </c:pt>
                <c:pt idx="10">
                  <c:v>0.85635041622992591</c:v>
                </c:pt>
                <c:pt idx="11">
                  <c:v>0.69963656900412907</c:v>
                </c:pt>
                <c:pt idx="12">
                  <c:v>0.46869746248795252</c:v>
                </c:pt>
                <c:pt idx="13">
                  <c:v>0.42287995422588187</c:v>
                </c:pt>
                <c:pt idx="14">
                  <c:v>6.2075500710656976E-2</c:v>
                </c:pt>
                <c:pt idx="15">
                  <c:v>-0.14611258408107144</c:v>
                </c:pt>
                <c:pt idx="16">
                  <c:v>-0.31658612968790473</c:v>
                </c:pt>
                <c:pt idx="17">
                  <c:v>-0.88880929718604662</c:v>
                </c:pt>
                <c:pt idx="18">
                  <c:v>-1.1715728911222509</c:v>
                </c:pt>
                <c:pt idx="19">
                  <c:v>-1.4792245660540984</c:v>
                </c:pt>
                <c:pt idx="20">
                  <c:v>-1.9477032250225186</c:v>
                </c:pt>
                <c:pt idx="21">
                  <c:v>-2.6067183800452987</c:v>
                </c:pt>
                <c:pt idx="22">
                  <c:v>-2.7026140945848587</c:v>
                </c:pt>
                <c:pt idx="23">
                  <c:v>-2.7721990198991726</c:v>
                </c:pt>
                <c:pt idx="24">
                  <c:v>-3.033137033995783</c:v>
                </c:pt>
                <c:pt idx="25">
                  <c:v>-4.3939528480726056</c:v>
                </c:pt>
                <c:pt idx="26">
                  <c:v>-4.7660577483560145</c:v>
                </c:pt>
                <c:pt idx="27">
                  <c:v>-6.9609699248478591</c:v>
                </c:pt>
              </c:numCache>
            </c:numRef>
          </c:val>
          <c:smooth val="0"/>
          <c:extLst>
            <c:ext xmlns:c16="http://schemas.microsoft.com/office/drawing/2014/chart" uri="{C3380CC4-5D6E-409C-BE32-E72D297353CC}">
              <c16:uniqueId val="{00000004-9FA4-417D-BA87-BD46A8D180B4}"/>
            </c:ext>
          </c:extLst>
        </c:ser>
        <c:dLbls>
          <c:showLegendKey val="0"/>
          <c:showVal val="0"/>
          <c:showCatName val="0"/>
          <c:showSerName val="0"/>
          <c:showPercent val="0"/>
          <c:showBubbleSize val="0"/>
        </c:dLbls>
        <c:marker val="1"/>
        <c:smooth val="0"/>
        <c:axId val="337783952"/>
        <c:axId val="337780032"/>
      </c:lineChart>
      <c:catAx>
        <c:axId val="337783952"/>
        <c:scaling>
          <c:orientation val="minMax"/>
        </c:scaling>
        <c:delete val="1"/>
        <c:axPos val="b"/>
        <c:numFmt formatCode="General" sourceLinked="1"/>
        <c:majorTickMark val="out"/>
        <c:minorTickMark val="none"/>
        <c:tickLblPos val="low"/>
        <c:crossAx val="337780032"/>
        <c:crossesAt val="0"/>
        <c:auto val="1"/>
        <c:lblAlgn val="ctr"/>
        <c:lblOffset val="100"/>
        <c:tickLblSkip val="1"/>
        <c:tickMarkSkip val="1"/>
        <c:noMultiLvlLbl val="0"/>
      </c:catAx>
      <c:valAx>
        <c:axId val="337780032"/>
        <c:scaling>
          <c:orientation val="minMax"/>
          <c:max val="15"/>
          <c:min val="-10"/>
        </c:scaling>
        <c:delete val="1"/>
        <c:axPos val="l"/>
        <c:majorGridlines>
          <c:spPr>
            <a:ln w="11757">
              <a:noFill/>
              <a:prstDash val="solid"/>
            </a:ln>
          </c:spPr>
        </c:majorGridlines>
        <c:numFmt formatCode="0" sourceLinked="0"/>
        <c:majorTickMark val="out"/>
        <c:minorTickMark val="none"/>
        <c:tickLblPos val="low"/>
        <c:crossAx val="337783952"/>
        <c:crosses val="autoZero"/>
        <c:crossBetween val="between"/>
        <c:majorUnit val="5"/>
        <c:minorUnit val="5"/>
      </c:valAx>
      <c:spPr>
        <a:noFill/>
        <a:ln w="25390">
          <a:noFill/>
        </a:ln>
      </c:spPr>
    </c:plotArea>
    <c:legend>
      <c:legendPos val="t"/>
      <c:layout>
        <c:manualLayout>
          <c:xMode val="edge"/>
          <c:yMode val="edge"/>
          <c:x val="5.4817907761529824E-2"/>
          <c:y val="9.5147408899470237E-2"/>
          <c:w val="0.94361892763404664"/>
          <c:h val="5.1333699566623994E-2"/>
        </c:manualLayout>
      </c:layout>
      <c:overlay val="0"/>
      <c:spPr>
        <a:noFill/>
        <a:ln w="23497">
          <a:noFill/>
        </a:ln>
      </c:spPr>
      <c:txPr>
        <a:bodyPr/>
        <a:lstStyle/>
        <a:p>
          <a:pPr>
            <a:defRPr lang="en-GB" sz="1100" b="1" i="0" u="none" strike="noStrike" baseline="0">
              <a:solidFill>
                <a:schemeClr val="bg1">
                  <a:lumMod val="85000"/>
                </a:schemeClr>
              </a:solidFill>
              <a:latin typeface="Arial" panose="020B0604020202020204" pitchFamily="34" charset="0"/>
              <a:ea typeface="Comic Sans MS"/>
              <a:cs typeface="Arial" panose="020B0604020202020204" pitchFamily="34" charset="0"/>
            </a:defRPr>
          </a:pPr>
          <a:endParaRPr lang="en-US"/>
        </a:p>
      </c:txPr>
    </c:legend>
    <c:plotVisOnly val="1"/>
    <c:dispBlanksAs val="gap"/>
    <c:showDLblsOverMax val="0"/>
  </c:chart>
  <c:spPr>
    <a:noFill/>
    <a:ln>
      <a:noFill/>
    </a:ln>
  </c:spPr>
  <c:txPr>
    <a:bodyPr/>
    <a:lstStyle/>
    <a:p>
      <a:pPr>
        <a:defRPr sz="1675" b="1" i="0" u="none" strike="noStrike" baseline="0">
          <a:solidFill>
            <a:schemeClr val="tx1"/>
          </a:solidFill>
          <a:latin typeface="Comic Sans MS"/>
          <a:ea typeface="Comic Sans MS"/>
          <a:cs typeface="Comic Sans MS"/>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extLst>
              <c:ext xmlns:c16="http://schemas.microsoft.com/office/drawing/2014/chart" uri="{C3380CC4-5D6E-409C-BE32-E72D297353CC}">
                <c16:uniqueId val="{00000001-5F6A-4902-BB76-12F24E1C2B8E}"/>
              </c:ext>
            </c:extLst>
          </c:dPt>
          <c:dPt>
            <c:idx val="1"/>
            <c:invertIfNegative val="0"/>
            <c:bubble3D val="0"/>
            <c:spPr>
              <a:solidFill>
                <a:srgbClr val="FF33CC"/>
              </a:solidFill>
            </c:spPr>
            <c:extLst>
              <c:ext xmlns:c16="http://schemas.microsoft.com/office/drawing/2014/chart" uri="{C3380CC4-5D6E-409C-BE32-E72D297353CC}">
                <c16:uniqueId val="{00000003-5F6A-4902-BB76-12F24E1C2B8E}"/>
              </c:ext>
            </c:extLst>
          </c:dPt>
          <c:dPt>
            <c:idx val="2"/>
            <c:invertIfNegative val="0"/>
            <c:bubble3D val="0"/>
            <c:spPr>
              <a:solidFill>
                <a:srgbClr val="92D050"/>
              </a:solidFill>
            </c:spPr>
            <c:extLst>
              <c:ext xmlns:c16="http://schemas.microsoft.com/office/drawing/2014/chart" uri="{C3380CC4-5D6E-409C-BE32-E72D297353CC}">
                <c16:uniqueId val="{00000005-5F6A-4902-BB76-12F24E1C2B8E}"/>
              </c:ext>
            </c:extLst>
          </c:dPt>
          <c:dPt>
            <c:idx val="3"/>
            <c:invertIfNegative val="0"/>
            <c:bubble3D val="0"/>
            <c:spPr>
              <a:solidFill>
                <a:schemeClr val="tx2"/>
              </a:solidFill>
            </c:spPr>
            <c:extLst>
              <c:ext xmlns:c16="http://schemas.microsoft.com/office/drawing/2014/chart" uri="{C3380CC4-5D6E-409C-BE32-E72D297353CC}">
                <c16:uniqueId val="{00000007-5F6A-4902-BB76-12F24E1C2B8E}"/>
              </c:ext>
            </c:extLst>
          </c:dPt>
          <c:dPt>
            <c:idx val="4"/>
            <c:invertIfNegative val="0"/>
            <c:bubble3D val="0"/>
            <c:spPr>
              <a:solidFill>
                <a:schemeClr val="tx1">
                  <a:lumMod val="50000"/>
                </a:schemeClr>
              </a:solidFill>
            </c:spPr>
            <c:extLst>
              <c:ext xmlns:c16="http://schemas.microsoft.com/office/drawing/2014/chart" uri="{C3380CC4-5D6E-409C-BE32-E72D297353CC}">
                <c16:uniqueId val="{00000009-5F6A-4902-BB76-12F24E1C2B8E}"/>
              </c:ext>
            </c:extLst>
          </c:dPt>
          <c:dPt>
            <c:idx val="5"/>
            <c:invertIfNegative val="0"/>
            <c:bubble3D val="0"/>
            <c:spPr>
              <a:solidFill>
                <a:srgbClr val="000066"/>
              </a:solidFill>
            </c:spPr>
            <c:extLst>
              <c:ext xmlns:c16="http://schemas.microsoft.com/office/drawing/2014/chart" uri="{C3380CC4-5D6E-409C-BE32-E72D297353CC}">
                <c16:uniqueId val="{0000000B-5F6A-4902-BB76-12F24E1C2B8E}"/>
              </c:ext>
            </c:extLst>
          </c:dPt>
          <c:dPt>
            <c:idx val="6"/>
            <c:invertIfNegative val="0"/>
            <c:bubble3D val="0"/>
            <c:spPr>
              <a:solidFill>
                <a:srgbClr val="0070C0"/>
              </a:solidFill>
            </c:spPr>
            <c:extLst>
              <c:ext xmlns:c16="http://schemas.microsoft.com/office/drawing/2014/chart" uri="{C3380CC4-5D6E-409C-BE32-E72D297353CC}">
                <c16:uniqueId val="{0000000D-5F6A-4902-BB76-12F24E1C2B8E}"/>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0F-5F6A-4902-BB76-12F24E1C2B8E}"/>
              </c:ext>
            </c:extLst>
          </c:dPt>
          <c:dPt>
            <c:idx val="8"/>
            <c:invertIfNegative val="0"/>
            <c:bubble3D val="0"/>
            <c:spPr>
              <a:solidFill>
                <a:schemeClr val="bg1"/>
              </a:solidFill>
            </c:spPr>
            <c:extLst>
              <c:ext xmlns:c16="http://schemas.microsoft.com/office/drawing/2014/chart" uri="{C3380CC4-5D6E-409C-BE32-E72D297353CC}">
                <c16:uniqueId val="{00000011-5F6A-4902-BB76-12F24E1C2B8E}"/>
              </c:ext>
            </c:extLst>
          </c:dPt>
          <c:dPt>
            <c:idx val="9"/>
            <c:invertIfNegative val="0"/>
            <c:bubble3D val="0"/>
            <c:spPr>
              <a:solidFill>
                <a:srgbClr val="00CC99"/>
              </a:solidFill>
            </c:spPr>
            <c:extLst>
              <c:ext xmlns:c16="http://schemas.microsoft.com/office/drawing/2014/chart" uri="{C3380CC4-5D6E-409C-BE32-E72D297353CC}">
                <c16:uniqueId val="{00000013-5F6A-4902-BB76-12F24E1C2B8E}"/>
              </c:ext>
            </c:extLst>
          </c:dPt>
          <c:dPt>
            <c:idx val="10"/>
            <c:invertIfNegative val="0"/>
            <c:bubble3D val="0"/>
            <c:spPr>
              <a:solidFill>
                <a:srgbClr val="33CCFF"/>
              </a:solidFill>
            </c:spPr>
            <c:extLst>
              <c:ext xmlns:c16="http://schemas.microsoft.com/office/drawing/2014/chart" uri="{C3380CC4-5D6E-409C-BE32-E72D297353CC}">
                <c16:uniqueId val="{00000015-5F6A-4902-BB76-12F24E1C2B8E}"/>
              </c:ext>
            </c:extLst>
          </c:dPt>
          <c:dPt>
            <c:idx val="11"/>
            <c:invertIfNegative val="0"/>
            <c:bubble3D val="0"/>
            <c:spPr>
              <a:solidFill>
                <a:srgbClr val="FF0000"/>
              </a:solidFill>
            </c:spPr>
            <c:extLst>
              <c:ext xmlns:c16="http://schemas.microsoft.com/office/drawing/2014/chart" uri="{C3380CC4-5D6E-409C-BE32-E72D297353CC}">
                <c16:uniqueId val="{00000017-5F6A-4902-BB76-12F24E1C2B8E}"/>
              </c:ext>
            </c:extLst>
          </c:dPt>
          <c:dPt>
            <c:idx val="12"/>
            <c:invertIfNegative val="0"/>
            <c:bubble3D val="0"/>
            <c:spPr>
              <a:solidFill>
                <a:schemeClr val="tx2">
                  <a:lumMod val="40000"/>
                  <a:lumOff val="60000"/>
                </a:schemeClr>
              </a:solidFill>
            </c:spPr>
            <c:extLst>
              <c:ext xmlns:c16="http://schemas.microsoft.com/office/drawing/2014/chart" uri="{C3380CC4-5D6E-409C-BE32-E72D297353CC}">
                <c16:uniqueId val="{00000019-5F6A-4902-BB76-12F24E1C2B8E}"/>
              </c:ext>
            </c:extLst>
          </c:dPt>
          <c:dPt>
            <c:idx val="13"/>
            <c:invertIfNegative val="0"/>
            <c:bubble3D val="0"/>
            <c:spPr>
              <a:solidFill>
                <a:srgbClr val="990099"/>
              </a:solidFill>
            </c:spPr>
            <c:extLst>
              <c:ext xmlns:c16="http://schemas.microsoft.com/office/drawing/2014/chart" uri="{C3380CC4-5D6E-409C-BE32-E72D297353CC}">
                <c16:uniqueId val="{0000001B-5F6A-4902-BB76-12F24E1C2B8E}"/>
              </c:ext>
            </c:extLst>
          </c:dPt>
          <c:dPt>
            <c:idx val="14"/>
            <c:invertIfNegative val="0"/>
            <c:bubble3D val="0"/>
            <c:spPr>
              <a:solidFill>
                <a:schemeClr val="accent4">
                  <a:lumMod val="10000"/>
                </a:schemeClr>
              </a:solidFill>
            </c:spPr>
            <c:extLst>
              <c:ext xmlns:c16="http://schemas.microsoft.com/office/drawing/2014/chart" uri="{C3380CC4-5D6E-409C-BE32-E72D297353CC}">
                <c16:uniqueId val="{0000001D-5F6A-4902-BB76-12F24E1C2B8E}"/>
              </c:ext>
            </c:extLst>
          </c:dPt>
          <c:dPt>
            <c:idx val="15"/>
            <c:invertIfNegative val="0"/>
            <c:bubble3D val="0"/>
            <c:spPr>
              <a:solidFill>
                <a:srgbClr val="00B050"/>
              </a:solidFill>
            </c:spPr>
            <c:extLst>
              <c:ext xmlns:c16="http://schemas.microsoft.com/office/drawing/2014/chart" uri="{C3380CC4-5D6E-409C-BE32-E72D297353CC}">
                <c16:uniqueId val="{0000001F-5F6A-4902-BB76-12F24E1C2B8E}"/>
              </c:ext>
            </c:extLst>
          </c:dPt>
          <c:dPt>
            <c:idx val="16"/>
            <c:invertIfNegative val="0"/>
            <c:bubble3D val="0"/>
            <c:spPr>
              <a:solidFill>
                <a:srgbClr val="0000FF"/>
              </a:solidFill>
            </c:spPr>
            <c:extLst>
              <c:ext xmlns:c16="http://schemas.microsoft.com/office/drawing/2014/chart" uri="{C3380CC4-5D6E-409C-BE32-E72D297353CC}">
                <c16:uniqueId val="{00000021-5F6A-4902-BB76-12F24E1C2B8E}"/>
              </c:ext>
            </c:extLst>
          </c:dPt>
          <c:dPt>
            <c:idx val="17"/>
            <c:invertIfNegative val="0"/>
            <c:bubble3D val="0"/>
            <c:spPr>
              <a:solidFill>
                <a:srgbClr val="CC0000"/>
              </a:solidFill>
            </c:spPr>
            <c:extLst>
              <c:ext xmlns:c16="http://schemas.microsoft.com/office/drawing/2014/chart" uri="{C3380CC4-5D6E-409C-BE32-E72D297353CC}">
                <c16:uniqueId val="{00000023-5F6A-4902-BB76-12F24E1C2B8E}"/>
              </c:ext>
            </c:extLst>
          </c:dPt>
          <c:dPt>
            <c:idx val="18"/>
            <c:invertIfNegative val="0"/>
            <c:bubble3D val="0"/>
            <c:spPr>
              <a:solidFill>
                <a:srgbClr val="00FFFF"/>
              </a:solidFill>
            </c:spPr>
            <c:extLst>
              <c:ext xmlns:c16="http://schemas.microsoft.com/office/drawing/2014/chart" uri="{C3380CC4-5D6E-409C-BE32-E72D297353CC}">
                <c16:uniqueId val="{00000025-5F6A-4902-BB76-12F24E1C2B8E}"/>
              </c:ext>
            </c:extLst>
          </c:dPt>
          <c:dPt>
            <c:idx val="19"/>
            <c:invertIfNegative val="0"/>
            <c:bubble3D val="0"/>
            <c:spPr>
              <a:solidFill>
                <a:srgbClr val="990000"/>
              </a:solidFill>
            </c:spPr>
            <c:extLst>
              <c:ext xmlns:c16="http://schemas.microsoft.com/office/drawing/2014/chart" uri="{C3380CC4-5D6E-409C-BE32-E72D297353CC}">
                <c16:uniqueId val="{00000027-5F6A-4902-BB76-12F24E1C2B8E}"/>
              </c:ext>
            </c:extLst>
          </c:dPt>
          <c:dPt>
            <c:idx val="20"/>
            <c:invertIfNegative val="0"/>
            <c:bubble3D val="0"/>
            <c:spPr>
              <a:solidFill>
                <a:schemeClr val="accent6">
                  <a:lumMod val="20000"/>
                  <a:lumOff val="80000"/>
                </a:schemeClr>
              </a:solidFill>
            </c:spPr>
            <c:extLst>
              <c:ext xmlns:c16="http://schemas.microsoft.com/office/drawing/2014/chart" uri="{C3380CC4-5D6E-409C-BE32-E72D297353CC}">
                <c16:uniqueId val="{00000029-5F6A-4902-BB76-12F24E1C2B8E}"/>
              </c:ext>
            </c:extLst>
          </c:dPt>
          <c:dPt>
            <c:idx val="21"/>
            <c:invertIfNegative val="0"/>
            <c:bubble3D val="0"/>
            <c:spPr>
              <a:solidFill>
                <a:schemeClr val="bg1">
                  <a:lumMod val="85000"/>
                </a:schemeClr>
              </a:solidFill>
            </c:spPr>
            <c:extLst>
              <c:ext xmlns:c16="http://schemas.microsoft.com/office/drawing/2014/chart" uri="{C3380CC4-5D6E-409C-BE32-E72D297353CC}">
                <c16:uniqueId val="{0000002B-5F6A-4902-BB76-12F24E1C2B8E}"/>
              </c:ext>
            </c:extLst>
          </c:dPt>
          <c:dPt>
            <c:idx val="22"/>
            <c:invertIfNegative val="0"/>
            <c:bubble3D val="0"/>
            <c:spPr>
              <a:solidFill>
                <a:srgbClr val="FF66FF"/>
              </a:solidFill>
            </c:spPr>
            <c:extLst>
              <c:ext xmlns:c16="http://schemas.microsoft.com/office/drawing/2014/chart" uri="{C3380CC4-5D6E-409C-BE32-E72D297353CC}">
                <c16:uniqueId val="{0000002D-5F6A-4902-BB76-12F24E1C2B8E}"/>
              </c:ext>
            </c:extLst>
          </c:dPt>
          <c:dPt>
            <c:idx val="23"/>
            <c:invertIfNegative val="0"/>
            <c:bubble3D val="0"/>
            <c:spPr>
              <a:solidFill>
                <a:srgbClr val="663300"/>
              </a:solidFill>
            </c:spPr>
            <c:extLst>
              <c:ext xmlns:c16="http://schemas.microsoft.com/office/drawing/2014/chart" uri="{C3380CC4-5D6E-409C-BE32-E72D297353CC}">
                <c16:uniqueId val="{0000002F-5F6A-4902-BB76-12F24E1C2B8E}"/>
              </c:ext>
            </c:extLst>
          </c:dPt>
          <c:dPt>
            <c:idx val="24"/>
            <c:invertIfNegative val="0"/>
            <c:bubble3D val="0"/>
            <c:spPr>
              <a:solidFill>
                <a:srgbClr val="008000"/>
              </a:solidFill>
            </c:spPr>
            <c:extLst>
              <c:ext xmlns:c16="http://schemas.microsoft.com/office/drawing/2014/chart" uri="{C3380CC4-5D6E-409C-BE32-E72D297353CC}">
                <c16:uniqueId val="{00000031-5F6A-4902-BB76-12F24E1C2B8E}"/>
              </c:ext>
            </c:extLst>
          </c:dPt>
          <c:dPt>
            <c:idx val="25"/>
            <c:invertIfNegative val="0"/>
            <c:bubble3D val="0"/>
            <c:spPr>
              <a:solidFill>
                <a:srgbClr val="6600CC"/>
              </a:solidFill>
            </c:spPr>
            <c:extLst>
              <c:ext xmlns:c16="http://schemas.microsoft.com/office/drawing/2014/chart" uri="{C3380CC4-5D6E-409C-BE32-E72D297353CC}">
                <c16:uniqueId val="{00000033-5F6A-4902-BB76-12F24E1C2B8E}"/>
              </c:ext>
            </c:extLst>
          </c:dPt>
          <c:dPt>
            <c:idx val="26"/>
            <c:invertIfNegative val="0"/>
            <c:bubble3D val="0"/>
            <c:spPr>
              <a:solidFill>
                <a:srgbClr val="FFFFCC"/>
              </a:solidFill>
            </c:spPr>
            <c:extLst>
              <c:ext xmlns:c16="http://schemas.microsoft.com/office/drawing/2014/chart" uri="{C3380CC4-5D6E-409C-BE32-E72D297353CC}">
                <c16:uniqueId val="{00000035-5F6A-4902-BB76-12F24E1C2B8E}"/>
              </c:ext>
            </c:extLst>
          </c:dPt>
          <c:dPt>
            <c:idx val="27"/>
            <c:invertIfNegative val="0"/>
            <c:bubble3D val="0"/>
            <c:spPr>
              <a:solidFill>
                <a:srgbClr val="333333"/>
              </a:solidFill>
            </c:spPr>
            <c:extLst>
              <c:ext xmlns:c16="http://schemas.microsoft.com/office/drawing/2014/chart" uri="{C3380CC4-5D6E-409C-BE32-E72D297353CC}">
                <c16:uniqueId val="{00000037-5F6A-4902-BB76-12F24E1C2B8E}"/>
              </c:ext>
            </c:extLst>
          </c:dPt>
          <c:dPt>
            <c:idx val="28"/>
            <c:invertIfNegative val="0"/>
            <c:bubble3D val="0"/>
            <c:spPr>
              <a:solidFill>
                <a:srgbClr val="FF9966"/>
              </a:solidFill>
            </c:spPr>
            <c:extLst>
              <c:ext xmlns:c16="http://schemas.microsoft.com/office/drawing/2014/chart" uri="{C3380CC4-5D6E-409C-BE32-E72D297353CC}">
                <c16:uniqueId val="{00000039-5F6A-4902-BB76-12F24E1C2B8E}"/>
              </c:ext>
            </c:extLst>
          </c:dPt>
          <c:dPt>
            <c:idx val="29"/>
            <c:invertIfNegative val="0"/>
            <c:bubble3D val="0"/>
            <c:spPr>
              <a:solidFill>
                <a:srgbClr val="FF0066"/>
              </a:solidFill>
            </c:spPr>
            <c:extLst>
              <c:ext xmlns:c16="http://schemas.microsoft.com/office/drawing/2014/chart" uri="{C3380CC4-5D6E-409C-BE32-E72D297353CC}">
                <c16:uniqueId val="{0000003B-5F6A-4902-BB76-12F24E1C2B8E}"/>
              </c:ext>
            </c:extLst>
          </c:dPt>
          <c:dPt>
            <c:idx val="30"/>
            <c:invertIfNegative val="0"/>
            <c:bubble3D val="0"/>
            <c:spPr>
              <a:solidFill>
                <a:srgbClr val="66FF99"/>
              </a:solidFill>
            </c:spPr>
            <c:extLst>
              <c:ext xmlns:c16="http://schemas.microsoft.com/office/drawing/2014/chart" uri="{C3380CC4-5D6E-409C-BE32-E72D297353CC}">
                <c16:uniqueId val="{0000003D-5F6A-4902-BB76-12F24E1C2B8E}"/>
              </c:ext>
            </c:extLst>
          </c:dPt>
          <c:dPt>
            <c:idx val="31"/>
            <c:invertIfNegative val="0"/>
            <c:bubble3D val="0"/>
            <c:spPr>
              <a:solidFill>
                <a:srgbClr val="0066FF"/>
              </a:solidFill>
            </c:spPr>
            <c:extLst>
              <c:ext xmlns:c16="http://schemas.microsoft.com/office/drawing/2014/chart" uri="{C3380CC4-5D6E-409C-BE32-E72D297353CC}">
                <c16:uniqueId val="{0000003F-5F6A-4902-BB76-12F24E1C2B8E}"/>
              </c:ext>
            </c:extLst>
          </c:dPt>
          <c:dPt>
            <c:idx val="32"/>
            <c:invertIfNegative val="0"/>
            <c:bubble3D val="0"/>
            <c:spPr>
              <a:solidFill>
                <a:srgbClr val="33CC33"/>
              </a:solidFill>
            </c:spPr>
            <c:extLst>
              <c:ext xmlns:c16="http://schemas.microsoft.com/office/drawing/2014/chart" uri="{C3380CC4-5D6E-409C-BE32-E72D297353CC}">
                <c16:uniqueId val="{00000041-5F6A-4902-BB76-12F24E1C2B8E}"/>
              </c:ext>
            </c:extLst>
          </c:dPt>
          <c:dPt>
            <c:idx val="33"/>
            <c:invertIfNegative val="0"/>
            <c:bubble3D val="0"/>
            <c:spPr>
              <a:solidFill>
                <a:srgbClr val="FF5050"/>
              </a:solidFill>
            </c:spPr>
            <c:extLst>
              <c:ext xmlns:c16="http://schemas.microsoft.com/office/drawing/2014/chart" uri="{C3380CC4-5D6E-409C-BE32-E72D297353CC}">
                <c16:uniqueId val="{00000043-5F6A-4902-BB76-12F24E1C2B8E}"/>
              </c:ext>
            </c:extLst>
          </c:dPt>
          <c:dLbls>
            <c:dLbl>
              <c:idx val="0"/>
              <c:tx>
                <c:rich>
                  <a:bodyPr/>
                  <a:lstStyle/>
                  <a:p>
                    <a:r>
                      <a:rPr lang="en-US" b="1" dirty="0">
                        <a:solidFill>
                          <a:schemeClr val="bg1"/>
                        </a:solidFill>
                      </a:rPr>
                      <a:t>A</a:t>
                    </a:r>
                    <a:r>
                      <a:rPr lang="en-US" b="1" dirty="0"/>
                      <a:t>ustralia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6A-4902-BB76-12F24E1C2B8E}"/>
                </c:ext>
              </c:extLst>
            </c:dLbl>
            <c:dLbl>
              <c:idx val="1"/>
              <c:tx>
                <c:rich>
                  <a:bodyPr/>
                  <a:lstStyle/>
                  <a:p>
                    <a:r>
                      <a:rPr lang="en-US" b="1" dirty="0">
                        <a:solidFill>
                          <a:schemeClr val="bg1"/>
                        </a:solidFill>
                      </a:rPr>
                      <a:t>A</a:t>
                    </a:r>
                    <a:r>
                      <a:rPr lang="en-US" b="1" dirty="0"/>
                      <a:t>ustria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A-4902-BB76-12F24E1C2B8E}"/>
                </c:ext>
              </c:extLst>
            </c:dLbl>
            <c:dLbl>
              <c:idx val="2"/>
              <c:layout>
                <c:manualLayout>
                  <c:x val="-3.6015754765795382E-2"/>
                  <c:y val="-8.0515833882521173E-3"/>
                </c:manualLayout>
              </c:layout>
              <c:tx>
                <c:rich>
                  <a:bodyPr/>
                  <a:lstStyle/>
                  <a:p>
                    <a:r>
                      <a:rPr lang="en-US" b="1" dirty="0">
                        <a:solidFill>
                          <a:schemeClr val="bg1"/>
                        </a:solidFill>
                      </a:rPr>
                      <a:t>B</a:t>
                    </a:r>
                    <a:r>
                      <a:rPr lang="en-US" b="1" dirty="0"/>
                      <a:t>elgium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A-4902-BB76-12F24E1C2B8E}"/>
                </c:ext>
              </c:extLst>
            </c:dLbl>
            <c:dLbl>
              <c:idx val="3"/>
              <c:tx>
                <c:rich>
                  <a:bodyPr/>
                  <a:lstStyle/>
                  <a:p>
                    <a:r>
                      <a:rPr lang="en-US" b="1" dirty="0">
                        <a:solidFill>
                          <a:schemeClr val="bg1"/>
                        </a:solidFill>
                      </a:rPr>
                      <a:t>C</a:t>
                    </a:r>
                    <a:r>
                      <a:rPr lang="en-US" b="1" dirty="0"/>
                      <a:t>anada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A-4902-BB76-12F24E1C2B8E}"/>
                </c:ext>
              </c:extLst>
            </c:dLbl>
            <c:dLbl>
              <c:idx val="4"/>
              <c:tx>
                <c:rich>
                  <a:bodyPr/>
                  <a:lstStyle/>
                  <a:p>
                    <a:r>
                      <a:rPr lang="en-US" b="1" dirty="0">
                        <a:solidFill>
                          <a:schemeClr val="bg1"/>
                        </a:solidFill>
                      </a:rPr>
                      <a:t>C</a:t>
                    </a:r>
                    <a:r>
                      <a:rPr lang="en-US" b="1" dirty="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A-4902-BB76-12F24E1C2B8E}"/>
                </c:ext>
              </c:extLst>
            </c:dLbl>
            <c:dLbl>
              <c:idx val="5"/>
              <c:layout>
                <c:manualLayout>
                  <c:x val="-3.7516411214370195E-2"/>
                  <c:y val="1.0064479235315177E-2"/>
                </c:manualLayout>
              </c:layout>
              <c:tx>
                <c:rich>
                  <a:bodyPr/>
                  <a:lstStyle/>
                  <a:p>
                    <a:r>
                      <a:rPr lang="en-US" b="1" dirty="0">
                        <a:solidFill>
                          <a:schemeClr val="bg1"/>
                        </a:solidFill>
                      </a:rPr>
                      <a:t>C</a:t>
                    </a:r>
                    <a:r>
                      <a:rPr lang="en-US" b="1" dirty="0"/>
                      <a:t>zech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A-4902-BB76-12F24E1C2B8E}"/>
                </c:ext>
              </c:extLst>
            </c:dLbl>
            <c:dLbl>
              <c:idx val="6"/>
              <c:layout>
                <c:manualLayout>
                  <c:x val="-7.3532165980165515E-2"/>
                  <c:y val="-2.2141854317693291E-2"/>
                </c:manualLayout>
              </c:layout>
              <c:tx>
                <c:rich>
                  <a:bodyPr/>
                  <a:lstStyle/>
                  <a:p>
                    <a:r>
                      <a:rPr lang="en-US" b="1" dirty="0">
                        <a:solidFill>
                          <a:schemeClr val="bg1"/>
                        </a:solidFill>
                      </a:rPr>
                      <a:t>D</a:t>
                    </a:r>
                    <a:r>
                      <a:rPr lang="en-US" b="1" dirty="0"/>
                      <a:t>enmark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A-4902-BB76-12F24E1C2B8E}"/>
                </c:ext>
              </c:extLst>
            </c:dLbl>
            <c:dLbl>
              <c:idx val="7"/>
              <c:layout>
                <c:manualLayout>
                  <c:x val="-2.4010503177196926E-2"/>
                  <c:y val="-3.0193437705945396E-2"/>
                </c:manualLayout>
              </c:layout>
              <c:tx>
                <c:rich>
                  <a:bodyPr/>
                  <a:lstStyle/>
                  <a:p>
                    <a:r>
                      <a:rPr lang="en-US" b="1" dirty="0">
                        <a:solidFill>
                          <a:schemeClr val="bg1"/>
                        </a:solidFill>
                      </a:rPr>
                      <a:t>E</a:t>
                    </a:r>
                    <a:r>
                      <a:rPr lang="en-US" b="1" dirty="0"/>
                      <a:t>stonia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A-4902-BB76-12F24E1C2B8E}"/>
                </c:ext>
              </c:extLst>
            </c:dLbl>
            <c:dLbl>
              <c:idx val="8"/>
              <c:layout>
                <c:manualLayout>
                  <c:x val="-6.4528227288716822E-2"/>
                  <c:y val="3.0193437705945396E-2"/>
                </c:manualLayout>
              </c:layout>
              <c:tx>
                <c:rich>
                  <a:bodyPr/>
                  <a:lstStyle/>
                  <a:p>
                    <a:r>
                      <a:rPr lang="en-US" b="1" dirty="0">
                        <a:solidFill>
                          <a:schemeClr val="bg1"/>
                        </a:solidFill>
                      </a:rPr>
                      <a:t>F</a:t>
                    </a:r>
                    <a:r>
                      <a:rPr lang="en-US" b="1" dirty="0"/>
                      <a:t>inland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A-4902-BB76-12F24E1C2B8E}"/>
                </c:ext>
              </c:extLst>
            </c:dLbl>
            <c:dLbl>
              <c:idx val="9"/>
              <c:tx>
                <c:rich>
                  <a:bodyPr/>
                  <a:lstStyle/>
                  <a:p>
                    <a:r>
                      <a:rPr lang="en-US" b="1" dirty="0">
                        <a:solidFill>
                          <a:schemeClr val="bg1"/>
                        </a:solidFill>
                      </a:rPr>
                      <a:t>F</a:t>
                    </a:r>
                    <a:r>
                      <a:rPr lang="en-US" b="1" dirty="0"/>
                      <a:t>rance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A-4902-BB76-12F24E1C2B8E}"/>
                </c:ext>
              </c:extLst>
            </c:dLbl>
            <c:dLbl>
              <c:idx val="10"/>
              <c:layout>
                <c:manualLayout>
                  <c:x val="-0.12155317233455953"/>
                  <c:y val="1.610316677650421E-2"/>
                </c:manualLayout>
              </c:layout>
              <c:tx>
                <c:rich>
                  <a:bodyPr/>
                  <a:lstStyle/>
                  <a:p>
                    <a:r>
                      <a:rPr lang="en-US" b="1" dirty="0">
                        <a:solidFill>
                          <a:schemeClr val="bg1"/>
                        </a:solidFill>
                      </a:rPr>
                      <a:t>G</a:t>
                    </a:r>
                    <a:r>
                      <a:rPr lang="en-US" b="1" dirty="0"/>
                      <a:t>ermany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F6A-4902-BB76-12F24E1C2B8E}"/>
                </c:ext>
              </c:extLst>
            </c:dLbl>
            <c:dLbl>
              <c:idx val="11"/>
              <c:tx>
                <c:rich>
                  <a:bodyPr/>
                  <a:lstStyle/>
                  <a:p>
                    <a:r>
                      <a:rPr lang="en-US" b="1" dirty="0">
                        <a:solidFill>
                          <a:schemeClr val="bg1"/>
                        </a:solidFill>
                      </a:rPr>
                      <a:t>G</a:t>
                    </a:r>
                    <a:r>
                      <a:rPr lang="en-US" b="1" dirty="0"/>
                      <a:t>reece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F6A-4902-BB76-12F24E1C2B8E}"/>
                </c:ext>
              </c:extLst>
            </c:dLbl>
            <c:dLbl>
              <c:idx val="12"/>
              <c:layout>
                <c:manualLayout>
                  <c:x val="-1.9508533831472524E-2"/>
                  <c:y val="1.2077375082378085E-2"/>
                </c:manualLayout>
              </c:layout>
              <c:tx>
                <c:rich>
                  <a:bodyPr/>
                  <a:lstStyle/>
                  <a:p>
                    <a:r>
                      <a:rPr lang="en-US" b="1" dirty="0">
                        <a:solidFill>
                          <a:schemeClr val="bg1"/>
                        </a:solidFill>
                      </a:rPr>
                      <a:t>H</a:t>
                    </a:r>
                    <a:r>
                      <a:rPr lang="en-US" b="1" dirty="0"/>
                      <a:t>ungary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F6A-4902-BB76-12F24E1C2B8E}"/>
                </c:ext>
              </c:extLst>
            </c:dLbl>
            <c:dLbl>
              <c:idx val="13"/>
              <c:layout>
                <c:manualLayout>
                  <c:x val="-2.7011816074346606E-2"/>
                  <c:y val="-3.0193437705945396E-2"/>
                </c:manualLayout>
              </c:layout>
              <c:tx>
                <c:rich>
                  <a:bodyPr/>
                  <a:lstStyle/>
                  <a:p>
                    <a:r>
                      <a:rPr lang="en-US" b="1" dirty="0">
                        <a:solidFill>
                          <a:schemeClr val="bg1"/>
                        </a:solidFill>
                      </a:rPr>
                      <a:t>I</a:t>
                    </a:r>
                    <a:r>
                      <a:rPr lang="en-US" b="1" dirty="0"/>
                      <a:t>celand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F6A-4902-BB76-12F24E1C2B8E}"/>
                </c:ext>
              </c:extLst>
            </c:dLbl>
            <c:dLbl>
              <c:idx val="14"/>
              <c:tx>
                <c:rich>
                  <a:bodyPr/>
                  <a:lstStyle/>
                  <a:p>
                    <a:r>
                      <a:rPr lang="en-US" b="1" dirty="0">
                        <a:solidFill>
                          <a:schemeClr val="bg1"/>
                        </a:solidFill>
                      </a:rPr>
                      <a:t>I</a:t>
                    </a:r>
                    <a:r>
                      <a:rPr lang="en-US" b="1" dirty="0"/>
                      <a:t>reland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F6A-4902-BB76-12F24E1C2B8E}"/>
                </c:ext>
              </c:extLst>
            </c:dLbl>
            <c:dLbl>
              <c:idx val="15"/>
              <c:delete val="1"/>
              <c:extLst>
                <c:ext xmlns:c15="http://schemas.microsoft.com/office/drawing/2012/chart" uri="{CE6537A1-D6FC-4f65-9D91-7224C49458BB}"/>
                <c:ext xmlns:c16="http://schemas.microsoft.com/office/drawing/2014/chart" uri="{C3380CC4-5D6E-409C-BE32-E72D297353CC}">
                  <c16:uniqueId val="{0000001F-5F6A-4902-BB76-12F24E1C2B8E}"/>
                </c:ext>
              </c:extLst>
            </c:dLbl>
            <c:dLbl>
              <c:idx val="16"/>
              <c:tx>
                <c:rich>
                  <a:bodyPr/>
                  <a:lstStyle/>
                  <a:p>
                    <a:r>
                      <a:rPr lang="en-US" b="1" dirty="0">
                        <a:solidFill>
                          <a:schemeClr val="bg1"/>
                        </a:solidFill>
                      </a:rPr>
                      <a:t>I</a:t>
                    </a:r>
                    <a:r>
                      <a:rPr lang="en-US" b="1" dirty="0"/>
                      <a:t>taly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F6A-4902-BB76-12F24E1C2B8E}"/>
                </c:ext>
              </c:extLst>
            </c:dLbl>
            <c:dLbl>
              <c:idx val="17"/>
              <c:tx>
                <c:rich>
                  <a:bodyPr/>
                  <a:lstStyle/>
                  <a:p>
                    <a:r>
                      <a:rPr lang="en-US" b="1" dirty="0">
                        <a:solidFill>
                          <a:schemeClr val="bg1"/>
                        </a:solidFill>
                      </a:rPr>
                      <a:t>J</a:t>
                    </a:r>
                    <a:r>
                      <a:rPr lang="en-US" b="1" dirty="0"/>
                      <a:t>apan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F6A-4902-BB76-12F24E1C2B8E}"/>
                </c:ext>
              </c:extLst>
            </c:dLbl>
            <c:dLbl>
              <c:idx val="18"/>
              <c:tx>
                <c:rich>
                  <a:bodyPr/>
                  <a:lstStyle/>
                  <a:p>
                    <a:r>
                      <a:rPr lang="en-US" b="1" dirty="0">
                        <a:solidFill>
                          <a:schemeClr val="bg1"/>
                        </a:solidFill>
                      </a:rPr>
                      <a:t>K</a:t>
                    </a:r>
                    <a:r>
                      <a:rPr lang="en-US" b="1" dirty="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F6A-4902-BB76-12F24E1C2B8E}"/>
                </c:ext>
              </c:extLst>
            </c:dLbl>
            <c:dLbl>
              <c:idx val="19"/>
              <c:layout>
                <c:manualLayout>
                  <c:x val="-4.2018380560094673E-2"/>
                  <c:y val="2.0128958470630271E-3"/>
                </c:manualLayout>
              </c:layout>
              <c:tx>
                <c:rich>
                  <a:bodyPr/>
                  <a:lstStyle/>
                  <a:p>
                    <a:r>
                      <a:rPr lang="en-US" b="1" dirty="0">
                        <a:solidFill>
                          <a:schemeClr val="bg1"/>
                        </a:solidFill>
                      </a:rPr>
                      <a:t>L</a:t>
                    </a:r>
                    <a:r>
                      <a:rPr lang="en-US" b="1" dirty="0"/>
                      <a:t>uxembourg</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F6A-4902-BB76-12F24E1C2B8E}"/>
                </c:ext>
              </c:extLst>
            </c:dLbl>
            <c:dLbl>
              <c:idx val="20"/>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F6A-4902-BB76-12F24E1C2B8E}"/>
                </c:ext>
              </c:extLst>
            </c:dLbl>
            <c:dLbl>
              <c:idx val="21"/>
              <c:layout>
                <c:manualLayout>
                  <c:x val="-0.13956104971745734"/>
                  <c:y val="-6.0386875411890424E-3"/>
                </c:manualLayout>
              </c:layout>
              <c:tx>
                <c:rich>
                  <a:bodyPr/>
                  <a:lstStyle/>
                  <a:p>
                    <a:r>
                      <a:rPr lang="en-US" b="1" dirty="0">
                        <a:solidFill>
                          <a:schemeClr val="bg1"/>
                        </a:solidFill>
                      </a:rPr>
                      <a:t>N</a:t>
                    </a:r>
                    <a:r>
                      <a:rPr lang="en-US" b="1" dirty="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F6A-4902-BB76-12F24E1C2B8E}"/>
                </c:ext>
              </c:extLst>
            </c:dLbl>
            <c:dLbl>
              <c:idx val="22"/>
              <c:layout>
                <c:manualLayout>
                  <c:x val="-0.14256236261460672"/>
                  <c:y val="-2.0129012129591551E-2"/>
                </c:manualLayout>
              </c:layout>
              <c:tx>
                <c:rich>
                  <a:bodyPr/>
                  <a:lstStyle/>
                  <a:p>
                    <a:r>
                      <a:rPr lang="en-US" b="1" dirty="0">
                        <a:solidFill>
                          <a:schemeClr val="bg1"/>
                        </a:solidFill>
                      </a:rPr>
                      <a:t>N</a:t>
                    </a:r>
                    <a:r>
                      <a:rPr lang="en-US" b="1" dirty="0"/>
                      <a:t>ew Zealand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5F6A-4902-BB76-12F24E1C2B8E}"/>
                </c:ext>
              </c:extLst>
            </c:dLbl>
            <c:dLbl>
              <c:idx val="23"/>
              <c:tx>
                <c:rich>
                  <a:bodyPr/>
                  <a:lstStyle/>
                  <a:p>
                    <a:r>
                      <a:rPr lang="en-US" b="1" dirty="0">
                        <a:solidFill>
                          <a:schemeClr val="bg1"/>
                        </a:solidFill>
                      </a:rPr>
                      <a:t>N</a:t>
                    </a:r>
                    <a:r>
                      <a:rPr lang="en-US" b="1" dirty="0"/>
                      <a:t>orway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F6A-4902-BB76-12F24E1C2B8E}"/>
                </c:ext>
              </c:extLst>
            </c:dLbl>
            <c:dLbl>
              <c:idx val="24"/>
              <c:layout>
                <c:manualLayout>
                  <c:x val="-9.1540043363063581E-2"/>
                  <c:y val="-1.2077375082378159E-2"/>
                </c:manualLayout>
              </c:layout>
              <c:tx>
                <c:rich>
                  <a:bodyPr/>
                  <a:lstStyle/>
                  <a:p>
                    <a:r>
                      <a:rPr lang="en-US" b="1" dirty="0">
                        <a:solidFill>
                          <a:schemeClr val="bg1"/>
                        </a:solidFill>
                      </a:rPr>
                      <a:t>P</a:t>
                    </a:r>
                    <a:r>
                      <a:rPr lang="en-US" b="1" dirty="0"/>
                      <a:t>oland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5F6A-4902-BB76-12F24E1C2B8E}"/>
                </c:ext>
              </c:extLst>
            </c:dLbl>
            <c:dLbl>
              <c:idx val="25"/>
              <c:layout>
                <c:manualLayout>
                  <c:x val="-0.12005251588598467"/>
                  <c:y val="0"/>
                </c:manualLayout>
              </c:layout>
              <c:tx>
                <c:rich>
                  <a:bodyPr/>
                  <a:lstStyle/>
                  <a:p>
                    <a:r>
                      <a:rPr lang="en-US" b="1" dirty="0">
                        <a:solidFill>
                          <a:schemeClr val="bg1"/>
                        </a:solidFill>
                      </a:rPr>
                      <a:t>P</a:t>
                    </a:r>
                    <a:r>
                      <a:rPr lang="en-US" b="1" dirty="0"/>
                      <a:t>ortugal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F6A-4902-BB76-12F24E1C2B8E}"/>
                </c:ext>
              </c:extLst>
            </c:dLbl>
            <c:dLbl>
              <c:idx val="26"/>
              <c:layout>
                <c:manualLayout>
                  <c:x val="-0.14406301906318153"/>
                  <c:y val="2.6167646011819416E-2"/>
                </c:manualLayout>
              </c:layout>
              <c:tx>
                <c:rich>
                  <a:bodyPr/>
                  <a:lstStyle/>
                  <a:p>
                    <a:r>
                      <a:rPr lang="en-US" b="1" dirty="0">
                        <a:solidFill>
                          <a:schemeClr val="bg1"/>
                        </a:solidFill>
                      </a:rPr>
                      <a:t>S</a:t>
                    </a:r>
                    <a:r>
                      <a:rPr lang="en-US" b="1" dirty="0"/>
                      <a:t>lovak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5F6A-4902-BB76-12F24E1C2B8E}"/>
                </c:ext>
              </c:extLst>
            </c:dLbl>
            <c:dLbl>
              <c:idx val="27"/>
              <c:layout>
                <c:manualLayout>
                  <c:x val="-9.0039386914488508E-3"/>
                  <c:y val="0"/>
                </c:manualLayout>
              </c:layout>
              <c:tx>
                <c:rich>
                  <a:bodyPr/>
                  <a:lstStyle/>
                  <a:p>
                    <a:r>
                      <a:rPr lang="en-US" b="1" dirty="0">
                        <a:solidFill>
                          <a:schemeClr val="bg1"/>
                        </a:solidFill>
                      </a:rPr>
                      <a:t>S</a:t>
                    </a:r>
                    <a:r>
                      <a:rPr lang="en-US" b="1" dirty="0"/>
                      <a:t>lovenia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5F6A-4902-BB76-12F24E1C2B8E}"/>
                </c:ext>
              </c:extLst>
            </c:dLbl>
            <c:dLbl>
              <c:idx val="28"/>
              <c:layout>
                <c:manualLayout>
                  <c:x val="-9.7542669157362566E-2"/>
                  <c:y val="3.0193437705945396E-2"/>
                </c:manualLayout>
              </c:layout>
              <c:tx>
                <c:rich>
                  <a:bodyPr/>
                  <a:lstStyle/>
                  <a:p>
                    <a:r>
                      <a:rPr lang="en-US" b="1" dirty="0">
                        <a:solidFill>
                          <a:schemeClr val="bg1"/>
                        </a:solidFill>
                      </a:rPr>
                      <a:t>S</a:t>
                    </a:r>
                    <a:r>
                      <a:rPr lang="en-US" b="1" dirty="0"/>
                      <a:t>pain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5F6A-4902-BB76-12F24E1C2B8E}"/>
                </c:ext>
              </c:extLst>
            </c:dLbl>
            <c:dLbl>
              <c:idx val="29"/>
              <c:tx>
                <c:rich>
                  <a:bodyPr/>
                  <a:lstStyle/>
                  <a:p>
                    <a:r>
                      <a:rPr lang="en-US" b="1" dirty="0">
                        <a:solidFill>
                          <a:schemeClr val="bg1"/>
                        </a:solidFill>
                      </a:rPr>
                      <a:t>S</a:t>
                    </a:r>
                    <a:r>
                      <a:rPr lang="en-US" b="1" dirty="0"/>
                      <a:t>weden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5F6A-4902-BB76-12F24E1C2B8E}"/>
                </c:ext>
              </c:extLst>
            </c:dLbl>
            <c:dLbl>
              <c:idx val="30"/>
              <c:layout>
                <c:manualLayout>
                  <c:x val="-0.13806039326888231"/>
                  <c:y val="-6.0386875411890424E-3"/>
                </c:manualLayout>
              </c:layout>
              <c:tx>
                <c:rich>
                  <a:bodyPr/>
                  <a:lstStyle/>
                  <a:p>
                    <a:r>
                      <a:rPr lang="en-US" b="1" dirty="0">
                        <a:solidFill>
                          <a:schemeClr val="bg1"/>
                        </a:solidFill>
                      </a:rPr>
                      <a:t>S</a:t>
                    </a:r>
                    <a:r>
                      <a:rPr lang="en-US" b="1" dirty="0"/>
                      <a:t>witzerland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5F6A-4902-BB76-12F24E1C2B8E}"/>
                </c:ext>
              </c:extLst>
            </c:dLbl>
            <c:dLbl>
              <c:idx val="31"/>
              <c:tx>
                <c:rich>
                  <a:bodyPr/>
                  <a:lstStyle/>
                  <a:p>
                    <a:r>
                      <a:rPr lang="en-US" b="1" dirty="0">
                        <a:solidFill>
                          <a:schemeClr val="bg1"/>
                        </a:solidFill>
                      </a:rPr>
                      <a:t>T</a:t>
                    </a:r>
                    <a:r>
                      <a:rPr lang="en-US" b="1" dirty="0"/>
                      <a:t>urkey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5F6A-4902-BB76-12F24E1C2B8E}"/>
                </c:ext>
              </c:extLst>
            </c:dLbl>
            <c:dLbl>
              <c:idx val="32"/>
              <c:layout>
                <c:manualLayout>
                  <c:x val="-1.6507220934322889E-2"/>
                  <c:y val="6.0386875411890814E-3"/>
                </c:manualLayout>
              </c:layout>
              <c:tx>
                <c:rich>
                  <a:bodyPr/>
                  <a:lstStyle/>
                  <a:p>
                    <a:r>
                      <a:rPr lang="en-US" b="1" dirty="0">
                        <a:solidFill>
                          <a:schemeClr val="bg1"/>
                        </a:solidFill>
                      </a:rPr>
                      <a:t>U</a:t>
                    </a:r>
                    <a:r>
                      <a:rPr lang="en-US" b="1" dirty="0"/>
                      <a:t>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5F6A-4902-BB76-12F24E1C2B8E}"/>
                </c:ext>
              </c:extLst>
            </c:dLbl>
            <c:dLbl>
              <c:idx val="33"/>
              <c:tx>
                <c:rich>
                  <a:bodyPr/>
                  <a:lstStyle/>
                  <a:p>
                    <a:r>
                      <a:rPr lang="en-US" b="1" dirty="0">
                        <a:solidFill>
                          <a:schemeClr val="bg1"/>
                        </a:solidFill>
                      </a:rPr>
                      <a:t>U</a:t>
                    </a:r>
                    <a:r>
                      <a:rPr lang="en-US" b="1" dirty="0"/>
                      <a:t>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5F6A-4902-BB76-12F24E1C2B8E}"/>
                </c:ext>
              </c:extLst>
            </c:dLbl>
            <c:spPr>
              <a:noFill/>
              <a:ln>
                <a:noFill/>
              </a:ln>
              <a:effectLst/>
            </c:spPr>
            <c:txPr>
              <a:bodyPr/>
              <a:lstStyle/>
              <a:p>
                <a:pPr>
                  <a:defRPr b="1">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0.0</c:formatCode>
                <c:ptCount val="34"/>
                <c:pt idx="0">
                  <c:v>12.348634433612553</c:v>
                </c:pt>
                <c:pt idx="1">
                  <c:v>15.820689268015762</c:v>
                </c:pt>
                <c:pt idx="2">
                  <c:v>14.973899068246872</c:v>
                </c:pt>
                <c:pt idx="3">
                  <c:v>9.4231575594490078</c:v>
                </c:pt>
                <c:pt idx="4">
                  <c:v>23.062227442562797</c:v>
                </c:pt>
                <c:pt idx="5">
                  <c:v>16.15934101566916</c:v>
                </c:pt>
                <c:pt idx="6">
                  <c:v>16.486357632415359</c:v>
                </c:pt>
                <c:pt idx="7">
                  <c:v>8.647829847115446</c:v>
                </c:pt>
                <c:pt idx="8">
                  <c:v>9.3547551417515482</c:v>
                </c:pt>
                <c:pt idx="9">
                  <c:v>22.465039691363749</c:v>
                </c:pt>
                <c:pt idx="10">
                  <c:v>16.910080741426754</c:v>
                </c:pt>
                <c:pt idx="11">
                  <c:v>15.476851335671151</c:v>
                </c:pt>
                <c:pt idx="12">
                  <c:v>23.061306109857284</c:v>
                </c:pt>
                <c:pt idx="13">
                  <c:v>7.696336675854802</c:v>
                </c:pt>
                <c:pt idx="14">
                  <c:v>14.612426915636755</c:v>
                </c:pt>
                <c:pt idx="15">
                  <c:v>17.167281166595163</c:v>
                </c:pt>
                <c:pt idx="16">
                  <c:v>10.1129409777181</c:v>
                </c:pt>
                <c:pt idx="17">
                  <c:v>9.8067160817581218</c:v>
                </c:pt>
                <c:pt idx="18">
                  <c:v>10.089898557078484</c:v>
                </c:pt>
                <c:pt idx="19">
                  <c:v>18.27712918715795</c:v>
                </c:pt>
                <c:pt idx="20">
                  <c:v>10.425373894428528</c:v>
                </c:pt>
                <c:pt idx="21">
                  <c:v>11.506683511024095</c:v>
                </c:pt>
                <c:pt idx="22">
                  <c:v>18.370109940272616</c:v>
                </c:pt>
                <c:pt idx="23">
                  <c:v>7.3744953067650716</c:v>
                </c:pt>
                <c:pt idx="24">
                  <c:v>16.620473542790187</c:v>
                </c:pt>
                <c:pt idx="25">
                  <c:v>19.6474784176573</c:v>
                </c:pt>
                <c:pt idx="26">
                  <c:v>24.620435252052491</c:v>
                </c:pt>
                <c:pt idx="27">
                  <c:v>15.56158828105651</c:v>
                </c:pt>
                <c:pt idx="28">
                  <c:v>15.803896198662166</c:v>
                </c:pt>
                <c:pt idx="29">
                  <c:v>10.618657284356418</c:v>
                </c:pt>
                <c:pt idx="30">
                  <c:v>12.849244608244449</c:v>
                </c:pt>
                <c:pt idx="31">
                  <c:v>14.511650353631723</c:v>
                </c:pt>
                <c:pt idx="32">
                  <c:v>12.489880513240829</c:v>
                </c:pt>
                <c:pt idx="33">
                  <c:v>14.810421059948984</c:v>
                </c:pt>
              </c:numCache>
            </c:numRef>
          </c:xVal>
          <c:yVal>
            <c:numRef>
              <c:f>Sheet1!$B$2:$B$35</c:f>
              <c:numCache>
                <c:formatCode>General</c:formatCode>
                <c:ptCount val="34"/>
                <c:pt idx="0">
                  <c:v>504.15076631112356</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513.52505581992796</c:v>
                </c:pt>
                <c:pt idx="11">
                  <c:v>452.97342685890743</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481.64474400632588</c:v>
                </c:pt>
                <c:pt idx="27">
                  <c:v>501.1274223909528</c:v>
                </c:pt>
                <c:pt idx="28">
                  <c:v>484.319297801971</c:v>
                </c:pt>
                <c:pt idx="29">
                  <c:v>478.26063590301106</c:v>
                </c:pt>
                <c:pt idx="30">
                  <c:v>530.93100395039653</c:v>
                </c:pt>
                <c:pt idx="31">
                  <c:v>447.98441497895493</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extLst>
            <c:ext xmlns:c16="http://schemas.microsoft.com/office/drawing/2014/chart" uri="{C3380CC4-5D6E-409C-BE32-E72D297353CC}">
              <c16:uniqueId val="{00000044-5F6A-4902-BB76-12F24E1C2B8E}"/>
            </c:ext>
          </c:extLst>
        </c:ser>
        <c:dLbls>
          <c:showLegendKey val="0"/>
          <c:showVal val="1"/>
          <c:showCatName val="0"/>
          <c:showSerName val="0"/>
          <c:showPercent val="0"/>
          <c:showBubbleSize val="0"/>
        </c:dLbls>
        <c:bubbleScale val="10"/>
        <c:showNegBubbles val="0"/>
        <c:axId val="337789832"/>
        <c:axId val="337789440"/>
      </c:bubbleChart>
      <c:valAx>
        <c:axId val="337789832"/>
        <c:scaling>
          <c:orientation val="maxMin"/>
          <c:max val="30"/>
          <c:min val="0"/>
        </c:scaling>
        <c:delete val="1"/>
        <c:axPos val="b"/>
        <c:numFmt formatCode="0.0" sourceLinked="1"/>
        <c:majorTickMark val="none"/>
        <c:minorTickMark val="none"/>
        <c:tickLblPos val="none"/>
        <c:crossAx val="337789440"/>
        <c:crossesAt val="500"/>
        <c:crossBetween val="midCat"/>
        <c:majorUnit val="10"/>
        <c:minorUnit val="10"/>
      </c:valAx>
      <c:valAx>
        <c:axId val="337789440"/>
        <c:scaling>
          <c:orientation val="minMax"/>
          <c:max val="580"/>
          <c:min val="410"/>
        </c:scaling>
        <c:delete val="1"/>
        <c:axPos val="r"/>
        <c:numFmt formatCode="General" sourceLinked="1"/>
        <c:majorTickMark val="none"/>
        <c:minorTickMark val="none"/>
        <c:tickLblPos val="none"/>
        <c:crossAx val="337789832"/>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1.497203757042153E-2"/>
          <c:w val="0.88493734404841429"/>
          <c:h val="0.95537077066015752"/>
        </c:manualLayout>
      </c:layout>
      <c:bubbleChart>
        <c:varyColors val="0"/>
        <c:ser>
          <c:idx val="0"/>
          <c:order val="0"/>
          <c:tx>
            <c:strRef>
              <c:f>Sheet1!$B$1</c:f>
              <c:strCache>
                <c:ptCount val="1"/>
                <c:pt idx="0">
                  <c:v>mean math 2012</c:v>
                </c:pt>
              </c:strCache>
            </c:strRef>
          </c:tx>
          <c:spPr>
            <a:scene3d>
              <a:camera prst="orthographicFront"/>
              <a:lightRig rig="threePt" dir="t"/>
            </a:scene3d>
            <a:sp3d>
              <a:bevelT/>
            </a:sp3d>
          </c:spPr>
          <c:invertIfNegative val="0"/>
          <c:dPt>
            <c:idx val="0"/>
            <c:invertIfNegative val="0"/>
            <c:bubble3D val="0"/>
            <c:spPr>
              <a:solidFill>
                <a:srgbClr val="FFFF00"/>
              </a:solidFill>
              <a:scene3d>
                <a:camera prst="orthographicFront"/>
                <a:lightRig rig="threePt" dir="t"/>
              </a:scene3d>
              <a:sp3d>
                <a:bevelT/>
              </a:sp3d>
            </c:spPr>
            <c:extLst>
              <c:ext xmlns:c16="http://schemas.microsoft.com/office/drawing/2014/chart" uri="{C3380CC4-5D6E-409C-BE32-E72D297353CC}">
                <c16:uniqueId val="{00000001-76D5-4B85-B364-731A68790E78}"/>
              </c:ext>
            </c:extLst>
          </c:dPt>
          <c:dPt>
            <c:idx val="1"/>
            <c:invertIfNegative val="0"/>
            <c:bubble3D val="0"/>
            <c:spPr>
              <a:solidFill>
                <a:srgbClr val="FF33CC"/>
              </a:solidFill>
              <a:scene3d>
                <a:camera prst="orthographicFront"/>
                <a:lightRig rig="threePt" dir="t"/>
              </a:scene3d>
              <a:sp3d>
                <a:bevelT/>
              </a:sp3d>
            </c:spPr>
            <c:extLst>
              <c:ext xmlns:c16="http://schemas.microsoft.com/office/drawing/2014/chart" uri="{C3380CC4-5D6E-409C-BE32-E72D297353CC}">
                <c16:uniqueId val="{00000003-76D5-4B85-B364-731A68790E78}"/>
              </c:ext>
            </c:extLst>
          </c:dPt>
          <c:dPt>
            <c:idx val="2"/>
            <c:invertIfNegative val="0"/>
            <c:bubble3D val="0"/>
            <c:spPr>
              <a:solidFill>
                <a:srgbClr val="92D050"/>
              </a:solidFill>
              <a:scene3d>
                <a:camera prst="orthographicFront"/>
                <a:lightRig rig="threePt" dir="t"/>
              </a:scene3d>
              <a:sp3d>
                <a:bevelT/>
              </a:sp3d>
            </c:spPr>
            <c:extLst>
              <c:ext xmlns:c16="http://schemas.microsoft.com/office/drawing/2014/chart" uri="{C3380CC4-5D6E-409C-BE32-E72D297353CC}">
                <c16:uniqueId val="{00000005-76D5-4B85-B364-731A68790E78}"/>
              </c:ext>
            </c:extLst>
          </c:dPt>
          <c:dPt>
            <c:idx val="3"/>
            <c:invertIfNegative val="0"/>
            <c:bubble3D val="0"/>
            <c:spPr>
              <a:solidFill>
                <a:schemeClr val="tx2"/>
              </a:solidFill>
              <a:scene3d>
                <a:camera prst="orthographicFront"/>
                <a:lightRig rig="threePt" dir="t"/>
              </a:scene3d>
              <a:sp3d>
                <a:bevelT/>
              </a:sp3d>
            </c:spPr>
            <c:extLst>
              <c:ext xmlns:c16="http://schemas.microsoft.com/office/drawing/2014/chart" uri="{C3380CC4-5D6E-409C-BE32-E72D297353CC}">
                <c16:uniqueId val="{00000007-76D5-4B85-B364-731A68790E78}"/>
              </c:ext>
            </c:extLst>
          </c:dPt>
          <c:dPt>
            <c:idx val="4"/>
            <c:invertIfNegative val="0"/>
            <c:bubble3D val="0"/>
            <c:spPr>
              <a:solidFill>
                <a:schemeClr val="tx1">
                  <a:lumMod val="50000"/>
                </a:schemeClr>
              </a:solidFill>
              <a:scene3d>
                <a:camera prst="orthographicFront"/>
                <a:lightRig rig="threePt" dir="t"/>
              </a:scene3d>
              <a:sp3d>
                <a:bevelT/>
              </a:sp3d>
            </c:spPr>
            <c:extLst>
              <c:ext xmlns:c16="http://schemas.microsoft.com/office/drawing/2014/chart" uri="{C3380CC4-5D6E-409C-BE32-E72D297353CC}">
                <c16:uniqueId val="{00000009-76D5-4B85-B364-731A68790E78}"/>
              </c:ext>
            </c:extLst>
          </c:dPt>
          <c:dPt>
            <c:idx val="5"/>
            <c:invertIfNegative val="0"/>
            <c:bubble3D val="0"/>
            <c:spPr>
              <a:solidFill>
                <a:srgbClr val="000066"/>
              </a:solidFill>
              <a:scene3d>
                <a:camera prst="orthographicFront"/>
                <a:lightRig rig="threePt" dir="t"/>
              </a:scene3d>
              <a:sp3d>
                <a:bevelT/>
              </a:sp3d>
            </c:spPr>
            <c:extLst>
              <c:ext xmlns:c16="http://schemas.microsoft.com/office/drawing/2014/chart" uri="{C3380CC4-5D6E-409C-BE32-E72D297353CC}">
                <c16:uniqueId val="{0000000B-76D5-4B85-B364-731A68790E78}"/>
              </c:ext>
            </c:extLst>
          </c:dPt>
          <c:dPt>
            <c:idx val="6"/>
            <c:invertIfNegative val="0"/>
            <c:bubble3D val="0"/>
            <c:spPr>
              <a:solidFill>
                <a:srgbClr val="0070C0"/>
              </a:solidFill>
              <a:scene3d>
                <a:camera prst="orthographicFront"/>
                <a:lightRig rig="threePt" dir="t"/>
              </a:scene3d>
              <a:sp3d>
                <a:bevelT/>
              </a:sp3d>
            </c:spPr>
            <c:extLst>
              <c:ext xmlns:c16="http://schemas.microsoft.com/office/drawing/2014/chart" uri="{C3380CC4-5D6E-409C-BE32-E72D297353CC}">
                <c16:uniqueId val="{0000000D-76D5-4B85-B364-731A68790E78}"/>
              </c:ext>
            </c:extLst>
          </c:dPt>
          <c:dPt>
            <c:idx val="7"/>
            <c:invertIfNegative val="0"/>
            <c:bubble3D val="0"/>
            <c:spPr>
              <a:solidFill>
                <a:schemeClr val="accent6">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F-76D5-4B85-B364-731A68790E78}"/>
              </c:ext>
            </c:extLst>
          </c:dPt>
          <c:dPt>
            <c:idx val="8"/>
            <c:invertIfNegative val="0"/>
            <c:bubble3D val="0"/>
            <c:spPr>
              <a:solidFill>
                <a:schemeClr val="bg1"/>
              </a:solidFill>
              <a:scene3d>
                <a:camera prst="orthographicFront"/>
                <a:lightRig rig="threePt" dir="t"/>
              </a:scene3d>
              <a:sp3d>
                <a:bevelT/>
              </a:sp3d>
            </c:spPr>
            <c:extLst>
              <c:ext xmlns:c16="http://schemas.microsoft.com/office/drawing/2014/chart" uri="{C3380CC4-5D6E-409C-BE32-E72D297353CC}">
                <c16:uniqueId val="{00000011-76D5-4B85-B364-731A68790E78}"/>
              </c:ext>
            </c:extLst>
          </c:dPt>
          <c:dPt>
            <c:idx val="9"/>
            <c:invertIfNegative val="0"/>
            <c:bubble3D val="0"/>
            <c:spPr>
              <a:solidFill>
                <a:srgbClr val="00CC99"/>
              </a:solidFill>
              <a:scene3d>
                <a:camera prst="orthographicFront"/>
                <a:lightRig rig="threePt" dir="t"/>
              </a:scene3d>
              <a:sp3d>
                <a:bevelT/>
              </a:sp3d>
            </c:spPr>
            <c:extLst>
              <c:ext xmlns:c16="http://schemas.microsoft.com/office/drawing/2014/chart" uri="{C3380CC4-5D6E-409C-BE32-E72D297353CC}">
                <c16:uniqueId val="{00000013-76D5-4B85-B364-731A68790E78}"/>
              </c:ext>
            </c:extLst>
          </c:dPt>
          <c:dPt>
            <c:idx val="10"/>
            <c:invertIfNegative val="0"/>
            <c:bubble3D val="0"/>
            <c:spPr>
              <a:solidFill>
                <a:srgbClr val="33CCFF"/>
              </a:solidFill>
              <a:scene3d>
                <a:camera prst="orthographicFront"/>
                <a:lightRig rig="threePt" dir="t"/>
              </a:scene3d>
              <a:sp3d>
                <a:bevelT/>
              </a:sp3d>
            </c:spPr>
            <c:extLst>
              <c:ext xmlns:c16="http://schemas.microsoft.com/office/drawing/2014/chart" uri="{C3380CC4-5D6E-409C-BE32-E72D297353CC}">
                <c16:uniqueId val="{00000015-76D5-4B85-B364-731A68790E78}"/>
              </c:ext>
            </c:extLst>
          </c:dPt>
          <c:dPt>
            <c:idx val="11"/>
            <c:invertIfNegative val="0"/>
            <c:bubble3D val="0"/>
            <c:spPr>
              <a:solidFill>
                <a:srgbClr val="FF0000"/>
              </a:solidFill>
              <a:scene3d>
                <a:camera prst="orthographicFront"/>
                <a:lightRig rig="threePt" dir="t"/>
              </a:scene3d>
              <a:sp3d>
                <a:bevelT/>
              </a:sp3d>
            </c:spPr>
            <c:extLst>
              <c:ext xmlns:c16="http://schemas.microsoft.com/office/drawing/2014/chart" uri="{C3380CC4-5D6E-409C-BE32-E72D297353CC}">
                <c16:uniqueId val="{00000017-76D5-4B85-B364-731A68790E78}"/>
              </c:ext>
            </c:extLst>
          </c:dPt>
          <c:dPt>
            <c:idx val="12"/>
            <c:invertIfNegative val="0"/>
            <c:bubble3D val="0"/>
            <c:spPr>
              <a:solidFill>
                <a:schemeClr val="tx2">
                  <a:lumMod val="40000"/>
                  <a:lumOff val="60000"/>
                </a:schemeClr>
              </a:solidFill>
              <a:scene3d>
                <a:camera prst="orthographicFront"/>
                <a:lightRig rig="threePt" dir="t"/>
              </a:scene3d>
              <a:sp3d>
                <a:bevelT/>
              </a:sp3d>
            </c:spPr>
            <c:extLst>
              <c:ext xmlns:c16="http://schemas.microsoft.com/office/drawing/2014/chart" uri="{C3380CC4-5D6E-409C-BE32-E72D297353CC}">
                <c16:uniqueId val="{00000019-76D5-4B85-B364-731A68790E78}"/>
              </c:ext>
            </c:extLst>
          </c:dPt>
          <c:dPt>
            <c:idx val="13"/>
            <c:invertIfNegative val="0"/>
            <c:bubble3D val="0"/>
            <c:spPr>
              <a:solidFill>
                <a:srgbClr val="990099"/>
              </a:solidFill>
              <a:scene3d>
                <a:camera prst="orthographicFront"/>
                <a:lightRig rig="threePt" dir="t"/>
              </a:scene3d>
              <a:sp3d>
                <a:bevelT/>
              </a:sp3d>
            </c:spPr>
            <c:extLst>
              <c:ext xmlns:c16="http://schemas.microsoft.com/office/drawing/2014/chart" uri="{C3380CC4-5D6E-409C-BE32-E72D297353CC}">
                <c16:uniqueId val="{0000001B-76D5-4B85-B364-731A68790E78}"/>
              </c:ext>
            </c:extLst>
          </c:dPt>
          <c:dPt>
            <c:idx val="14"/>
            <c:invertIfNegative val="0"/>
            <c:bubble3D val="0"/>
            <c:spPr>
              <a:solidFill>
                <a:schemeClr val="accent4">
                  <a:lumMod val="10000"/>
                </a:schemeClr>
              </a:solidFill>
              <a:scene3d>
                <a:camera prst="orthographicFront"/>
                <a:lightRig rig="threePt" dir="t"/>
              </a:scene3d>
              <a:sp3d>
                <a:bevelT/>
              </a:sp3d>
            </c:spPr>
            <c:extLst>
              <c:ext xmlns:c16="http://schemas.microsoft.com/office/drawing/2014/chart" uri="{C3380CC4-5D6E-409C-BE32-E72D297353CC}">
                <c16:uniqueId val="{0000001D-76D5-4B85-B364-731A68790E78}"/>
              </c:ext>
            </c:extLst>
          </c:dPt>
          <c:dPt>
            <c:idx val="15"/>
            <c:invertIfNegative val="0"/>
            <c:bubble3D val="0"/>
            <c:spPr>
              <a:solidFill>
                <a:srgbClr val="00B050"/>
              </a:solidFill>
              <a:scene3d>
                <a:camera prst="orthographicFront"/>
                <a:lightRig rig="threePt" dir="t"/>
              </a:scene3d>
              <a:sp3d>
                <a:bevelT/>
              </a:sp3d>
            </c:spPr>
            <c:extLst>
              <c:ext xmlns:c16="http://schemas.microsoft.com/office/drawing/2014/chart" uri="{C3380CC4-5D6E-409C-BE32-E72D297353CC}">
                <c16:uniqueId val="{0000001F-76D5-4B85-B364-731A68790E78}"/>
              </c:ext>
            </c:extLst>
          </c:dPt>
          <c:dPt>
            <c:idx val="16"/>
            <c:invertIfNegative val="0"/>
            <c:bubble3D val="0"/>
            <c:spPr>
              <a:solidFill>
                <a:srgbClr val="0000FF"/>
              </a:solidFill>
              <a:scene3d>
                <a:camera prst="orthographicFront"/>
                <a:lightRig rig="threePt" dir="t"/>
              </a:scene3d>
              <a:sp3d>
                <a:bevelT/>
              </a:sp3d>
            </c:spPr>
            <c:extLst>
              <c:ext xmlns:c16="http://schemas.microsoft.com/office/drawing/2014/chart" uri="{C3380CC4-5D6E-409C-BE32-E72D297353CC}">
                <c16:uniqueId val="{00000021-76D5-4B85-B364-731A68790E78}"/>
              </c:ext>
            </c:extLst>
          </c:dPt>
          <c:dPt>
            <c:idx val="17"/>
            <c:invertIfNegative val="0"/>
            <c:bubble3D val="0"/>
            <c:spPr>
              <a:solidFill>
                <a:srgbClr val="CC0000"/>
              </a:solidFill>
              <a:scene3d>
                <a:camera prst="orthographicFront"/>
                <a:lightRig rig="threePt" dir="t"/>
              </a:scene3d>
              <a:sp3d>
                <a:bevelT/>
              </a:sp3d>
            </c:spPr>
            <c:extLst>
              <c:ext xmlns:c16="http://schemas.microsoft.com/office/drawing/2014/chart" uri="{C3380CC4-5D6E-409C-BE32-E72D297353CC}">
                <c16:uniqueId val="{00000023-76D5-4B85-B364-731A68790E78}"/>
              </c:ext>
            </c:extLst>
          </c:dPt>
          <c:dPt>
            <c:idx val="18"/>
            <c:invertIfNegative val="0"/>
            <c:bubble3D val="0"/>
            <c:spPr>
              <a:solidFill>
                <a:srgbClr val="00FFFF"/>
              </a:solidFill>
              <a:scene3d>
                <a:camera prst="orthographicFront"/>
                <a:lightRig rig="threePt" dir="t"/>
              </a:scene3d>
              <a:sp3d>
                <a:bevelT/>
              </a:sp3d>
            </c:spPr>
            <c:extLst>
              <c:ext xmlns:c16="http://schemas.microsoft.com/office/drawing/2014/chart" uri="{C3380CC4-5D6E-409C-BE32-E72D297353CC}">
                <c16:uniqueId val="{00000025-76D5-4B85-B364-731A68790E78}"/>
              </c:ext>
            </c:extLst>
          </c:dPt>
          <c:dPt>
            <c:idx val="19"/>
            <c:invertIfNegative val="0"/>
            <c:bubble3D val="0"/>
            <c:spPr>
              <a:solidFill>
                <a:srgbClr val="990000"/>
              </a:solidFill>
              <a:scene3d>
                <a:camera prst="orthographicFront"/>
                <a:lightRig rig="threePt" dir="t"/>
              </a:scene3d>
              <a:sp3d>
                <a:bevelT/>
              </a:sp3d>
            </c:spPr>
            <c:extLst>
              <c:ext xmlns:c16="http://schemas.microsoft.com/office/drawing/2014/chart" uri="{C3380CC4-5D6E-409C-BE32-E72D297353CC}">
                <c16:uniqueId val="{00000027-76D5-4B85-B364-731A68790E78}"/>
              </c:ext>
            </c:extLst>
          </c:dPt>
          <c:dPt>
            <c:idx val="20"/>
            <c:invertIfNegative val="0"/>
            <c:bubble3D val="0"/>
            <c:spPr>
              <a:solidFill>
                <a:schemeClr val="accent6">
                  <a:lumMod val="20000"/>
                  <a:lumOff val="80000"/>
                </a:schemeClr>
              </a:solidFill>
              <a:scene3d>
                <a:camera prst="orthographicFront"/>
                <a:lightRig rig="threePt" dir="t"/>
              </a:scene3d>
              <a:sp3d>
                <a:bevelT/>
              </a:sp3d>
            </c:spPr>
            <c:extLst>
              <c:ext xmlns:c16="http://schemas.microsoft.com/office/drawing/2014/chart" uri="{C3380CC4-5D6E-409C-BE32-E72D297353CC}">
                <c16:uniqueId val="{00000029-76D5-4B85-B364-731A68790E78}"/>
              </c:ext>
            </c:extLst>
          </c:dPt>
          <c:dPt>
            <c:idx val="21"/>
            <c:invertIfNegative val="0"/>
            <c:bubble3D val="0"/>
            <c:spPr>
              <a:solidFill>
                <a:schemeClr val="bg1">
                  <a:lumMod val="85000"/>
                </a:schemeClr>
              </a:solidFill>
              <a:scene3d>
                <a:camera prst="orthographicFront"/>
                <a:lightRig rig="threePt" dir="t"/>
              </a:scene3d>
              <a:sp3d>
                <a:bevelT/>
              </a:sp3d>
            </c:spPr>
            <c:extLst>
              <c:ext xmlns:c16="http://schemas.microsoft.com/office/drawing/2014/chart" uri="{C3380CC4-5D6E-409C-BE32-E72D297353CC}">
                <c16:uniqueId val="{0000002B-76D5-4B85-B364-731A68790E78}"/>
              </c:ext>
            </c:extLst>
          </c:dPt>
          <c:dPt>
            <c:idx val="22"/>
            <c:invertIfNegative val="0"/>
            <c:bubble3D val="0"/>
            <c:spPr>
              <a:solidFill>
                <a:srgbClr val="FF66FF"/>
              </a:solidFill>
              <a:scene3d>
                <a:camera prst="orthographicFront"/>
                <a:lightRig rig="threePt" dir="t"/>
              </a:scene3d>
              <a:sp3d>
                <a:bevelT/>
              </a:sp3d>
            </c:spPr>
            <c:extLst>
              <c:ext xmlns:c16="http://schemas.microsoft.com/office/drawing/2014/chart" uri="{C3380CC4-5D6E-409C-BE32-E72D297353CC}">
                <c16:uniqueId val="{0000002D-76D5-4B85-B364-731A68790E78}"/>
              </c:ext>
            </c:extLst>
          </c:dPt>
          <c:dPt>
            <c:idx val="23"/>
            <c:invertIfNegative val="0"/>
            <c:bubble3D val="0"/>
            <c:spPr>
              <a:solidFill>
                <a:srgbClr val="663300"/>
              </a:solidFill>
              <a:scene3d>
                <a:camera prst="orthographicFront"/>
                <a:lightRig rig="threePt" dir="t"/>
              </a:scene3d>
              <a:sp3d>
                <a:bevelT/>
              </a:sp3d>
            </c:spPr>
            <c:extLst>
              <c:ext xmlns:c16="http://schemas.microsoft.com/office/drawing/2014/chart" uri="{C3380CC4-5D6E-409C-BE32-E72D297353CC}">
                <c16:uniqueId val="{0000002F-76D5-4B85-B364-731A68790E78}"/>
              </c:ext>
            </c:extLst>
          </c:dPt>
          <c:dPt>
            <c:idx val="24"/>
            <c:invertIfNegative val="0"/>
            <c:bubble3D val="0"/>
            <c:spPr>
              <a:solidFill>
                <a:srgbClr val="008000"/>
              </a:solidFill>
              <a:scene3d>
                <a:camera prst="orthographicFront"/>
                <a:lightRig rig="threePt" dir="t"/>
              </a:scene3d>
              <a:sp3d>
                <a:bevelT/>
              </a:sp3d>
            </c:spPr>
            <c:extLst>
              <c:ext xmlns:c16="http://schemas.microsoft.com/office/drawing/2014/chart" uri="{C3380CC4-5D6E-409C-BE32-E72D297353CC}">
                <c16:uniqueId val="{00000031-76D5-4B85-B364-731A68790E78}"/>
              </c:ext>
            </c:extLst>
          </c:dPt>
          <c:dPt>
            <c:idx val="25"/>
            <c:invertIfNegative val="0"/>
            <c:bubble3D val="0"/>
            <c:spPr>
              <a:solidFill>
                <a:srgbClr val="6600CC"/>
              </a:solidFill>
              <a:scene3d>
                <a:camera prst="orthographicFront"/>
                <a:lightRig rig="threePt" dir="t"/>
              </a:scene3d>
              <a:sp3d>
                <a:bevelT/>
              </a:sp3d>
            </c:spPr>
            <c:extLst>
              <c:ext xmlns:c16="http://schemas.microsoft.com/office/drawing/2014/chart" uri="{C3380CC4-5D6E-409C-BE32-E72D297353CC}">
                <c16:uniqueId val="{00000033-76D5-4B85-B364-731A68790E78}"/>
              </c:ext>
            </c:extLst>
          </c:dPt>
          <c:dPt>
            <c:idx val="26"/>
            <c:invertIfNegative val="0"/>
            <c:bubble3D val="0"/>
            <c:spPr>
              <a:solidFill>
                <a:srgbClr val="FFFFCC"/>
              </a:solidFill>
              <a:scene3d>
                <a:camera prst="orthographicFront"/>
                <a:lightRig rig="threePt" dir="t"/>
              </a:scene3d>
              <a:sp3d>
                <a:bevelT/>
              </a:sp3d>
            </c:spPr>
            <c:extLst>
              <c:ext xmlns:c16="http://schemas.microsoft.com/office/drawing/2014/chart" uri="{C3380CC4-5D6E-409C-BE32-E72D297353CC}">
                <c16:uniqueId val="{00000035-76D5-4B85-B364-731A68790E78}"/>
              </c:ext>
            </c:extLst>
          </c:dPt>
          <c:dPt>
            <c:idx val="27"/>
            <c:invertIfNegative val="0"/>
            <c:bubble3D val="0"/>
            <c:spPr>
              <a:solidFill>
                <a:srgbClr val="333333"/>
              </a:solidFill>
              <a:scene3d>
                <a:camera prst="orthographicFront"/>
                <a:lightRig rig="threePt" dir="t"/>
              </a:scene3d>
              <a:sp3d>
                <a:bevelT/>
              </a:sp3d>
            </c:spPr>
            <c:extLst>
              <c:ext xmlns:c16="http://schemas.microsoft.com/office/drawing/2014/chart" uri="{C3380CC4-5D6E-409C-BE32-E72D297353CC}">
                <c16:uniqueId val="{00000037-76D5-4B85-B364-731A68790E78}"/>
              </c:ext>
            </c:extLst>
          </c:dPt>
          <c:dPt>
            <c:idx val="28"/>
            <c:invertIfNegative val="0"/>
            <c:bubble3D val="0"/>
            <c:spPr>
              <a:solidFill>
                <a:srgbClr val="FF9966"/>
              </a:solidFill>
              <a:scene3d>
                <a:camera prst="orthographicFront"/>
                <a:lightRig rig="threePt" dir="t"/>
              </a:scene3d>
              <a:sp3d>
                <a:bevelT/>
              </a:sp3d>
            </c:spPr>
            <c:extLst>
              <c:ext xmlns:c16="http://schemas.microsoft.com/office/drawing/2014/chart" uri="{C3380CC4-5D6E-409C-BE32-E72D297353CC}">
                <c16:uniqueId val="{00000039-76D5-4B85-B364-731A68790E78}"/>
              </c:ext>
            </c:extLst>
          </c:dPt>
          <c:dPt>
            <c:idx val="29"/>
            <c:invertIfNegative val="0"/>
            <c:bubble3D val="0"/>
            <c:spPr>
              <a:solidFill>
                <a:srgbClr val="FF0066"/>
              </a:solidFill>
              <a:scene3d>
                <a:camera prst="orthographicFront"/>
                <a:lightRig rig="threePt" dir="t"/>
              </a:scene3d>
              <a:sp3d>
                <a:bevelT/>
              </a:sp3d>
            </c:spPr>
            <c:extLst>
              <c:ext xmlns:c16="http://schemas.microsoft.com/office/drawing/2014/chart" uri="{C3380CC4-5D6E-409C-BE32-E72D297353CC}">
                <c16:uniqueId val="{0000003B-76D5-4B85-B364-731A68790E78}"/>
              </c:ext>
            </c:extLst>
          </c:dPt>
          <c:dPt>
            <c:idx val="30"/>
            <c:invertIfNegative val="0"/>
            <c:bubble3D val="0"/>
            <c:spPr>
              <a:solidFill>
                <a:srgbClr val="66FF99"/>
              </a:solidFill>
              <a:scene3d>
                <a:camera prst="orthographicFront"/>
                <a:lightRig rig="threePt" dir="t"/>
              </a:scene3d>
              <a:sp3d>
                <a:bevelT/>
              </a:sp3d>
            </c:spPr>
            <c:extLst>
              <c:ext xmlns:c16="http://schemas.microsoft.com/office/drawing/2014/chart" uri="{C3380CC4-5D6E-409C-BE32-E72D297353CC}">
                <c16:uniqueId val="{0000003D-76D5-4B85-B364-731A68790E78}"/>
              </c:ext>
            </c:extLst>
          </c:dPt>
          <c:dPt>
            <c:idx val="31"/>
            <c:invertIfNegative val="0"/>
            <c:bubble3D val="0"/>
            <c:spPr>
              <a:solidFill>
                <a:srgbClr val="0066FF"/>
              </a:solidFill>
              <a:scene3d>
                <a:camera prst="orthographicFront"/>
                <a:lightRig rig="threePt" dir="t"/>
              </a:scene3d>
              <a:sp3d>
                <a:bevelT/>
              </a:sp3d>
            </c:spPr>
            <c:extLst>
              <c:ext xmlns:c16="http://schemas.microsoft.com/office/drawing/2014/chart" uri="{C3380CC4-5D6E-409C-BE32-E72D297353CC}">
                <c16:uniqueId val="{0000003F-76D5-4B85-B364-731A68790E78}"/>
              </c:ext>
            </c:extLst>
          </c:dPt>
          <c:dPt>
            <c:idx val="32"/>
            <c:invertIfNegative val="0"/>
            <c:bubble3D val="0"/>
            <c:spPr>
              <a:solidFill>
                <a:srgbClr val="33CC33"/>
              </a:solidFill>
              <a:scene3d>
                <a:camera prst="orthographicFront"/>
                <a:lightRig rig="threePt" dir="t"/>
              </a:scene3d>
              <a:sp3d>
                <a:bevelT/>
              </a:sp3d>
            </c:spPr>
            <c:extLst>
              <c:ext xmlns:c16="http://schemas.microsoft.com/office/drawing/2014/chart" uri="{C3380CC4-5D6E-409C-BE32-E72D297353CC}">
                <c16:uniqueId val="{00000041-76D5-4B85-B364-731A68790E78}"/>
              </c:ext>
            </c:extLst>
          </c:dPt>
          <c:dPt>
            <c:idx val="33"/>
            <c:invertIfNegative val="0"/>
            <c:bubble3D val="0"/>
            <c:spPr>
              <a:solidFill>
                <a:srgbClr val="FF5050"/>
              </a:solidFill>
              <a:scene3d>
                <a:camera prst="orthographicFront"/>
                <a:lightRig rig="threePt" dir="t"/>
              </a:scene3d>
              <a:sp3d>
                <a:bevelT/>
              </a:sp3d>
            </c:spPr>
            <c:extLst>
              <c:ext xmlns:c16="http://schemas.microsoft.com/office/drawing/2014/chart" uri="{C3380CC4-5D6E-409C-BE32-E72D297353CC}">
                <c16:uniqueId val="{00000043-76D5-4B85-B364-731A68790E78}"/>
              </c:ext>
            </c:extLst>
          </c:dPt>
          <c:dLbls>
            <c:delete val="1"/>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98024.82208444961</c:v>
                </c:pt>
                <c:pt idx="1">
                  <c:v>116603.17965905408</c:v>
                </c:pt>
                <c:pt idx="2">
                  <c:v>97125.524215560392</c:v>
                </c:pt>
                <c:pt idx="3">
                  <c:v>80396.535994458187</c:v>
                </c:pt>
                <c:pt idx="4">
                  <c:v>32250.452549470399</c:v>
                </c:pt>
                <c:pt idx="5">
                  <c:v>54518.888811650242</c:v>
                </c:pt>
                <c:pt idx="6">
                  <c:v>109745.97574025988</c:v>
                </c:pt>
                <c:pt idx="7">
                  <c:v>55519.807669700276</c:v>
                </c:pt>
                <c:pt idx="8">
                  <c:v>86232.667903880516</c:v>
                </c:pt>
                <c:pt idx="9">
                  <c:v>83581.906452361407</c:v>
                </c:pt>
                <c:pt idx="10">
                  <c:v>80795.632525874898</c:v>
                </c:pt>
                <c:pt idx="11">
                  <c:v>1</c:v>
                </c:pt>
                <c:pt idx="12">
                  <c:v>46598.401540266532</c:v>
                </c:pt>
                <c:pt idx="13">
                  <c:v>93985.925248499771</c:v>
                </c:pt>
                <c:pt idx="14">
                  <c:v>93116.771619763051</c:v>
                </c:pt>
                <c:pt idx="15">
                  <c:v>57012.813664361231</c:v>
                </c:pt>
                <c:pt idx="16">
                  <c:v>84416.380613802961</c:v>
                </c:pt>
                <c:pt idx="17">
                  <c:v>89723.596907175044</c:v>
                </c:pt>
                <c:pt idx="18">
                  <c:v>69037.119911726608</c:v>
                </c:pt>
                <c:pt idx="19">
                  <c:v>197597.5668040005</c:v>
                </c:pt>
                <c:pt idx="20">
                  <c:v>23912.733811189923</c:v>
                </c:pt>
                <c:pt idx="21">
                  <c:v>95072.256545640499</c:v>
                </c:pt>
                <c:pt idx="22">
                  <c:v>70650.451097887155</c:v>
                </c:pt>
                <c:pt idx="23">
                  <c:v>123590.50326482439</c:v>
                </c:pt>
                <c:pt idx="24">
                  <c:v>57643.692288520593</c:v>
                </c:pt>
                <c:pt idx="25">
                  <c:v>70369.523417551187</c:v>
                </c:pt>
                <c:pt idx="26">
                  <c:v>53160.206854233234</c:v>
                </c:pt>
                <c:pt idx="27">
                  <c:v>91784.612571367994</c:v>
                </c:pt>
                <c:pt idx="28">
                  <c:v>82178.166954463522</c:v>
                </c:pt>
                <c:pt idx="29">
                  <c:v>95830.602406411155</c:v>
                </c:pt>
                <c:pt idx="30">
                  <c:v>127321.76366216262</c:v>
                </c:pt>
                <c:pt idx="31">
                  <c:v>19820.952416186716</c:v>
                </c:pt>
                <c:pt idx="32">
                  <c:v>98023.198546671716</c:v>
                </c:pt>
                <c:pt idx="33">
                  <c:v>115961.4736542278</c:v>
                </c:pt>
              </c:numCache>
            </c:numRef>
          </c:bubbleSize>
          <c:bubble3D val="0"/>
          <c:extLst>
            <c:ext xmlns:c16="http://schemas.microsoft.com/office/drawing/2014/chart" uri="{C3380CC4-5D6E-409C-BE32-E72D297353CC}">
              <c16:uniqueId val="{00000044-76D5-4B85-B364-731A68790E78}"/>
            </c:ext>
          </c:extLst>
        </c:ser>
        <c:dLbls>
          <c:showLegendKey val="0"/>
          <c:showVal val="1"/>
          <c:showCatName val="0"/>
          <c:showSerName val="0"/>
          <c:showPercent val="0"/>
          <c:showBubbleSize val="0"/>
        </c:dLbls>
        <c:bubbleScale val="40"/>
        <c:showNegBubbles val="0"/>
        <c:axId val="337791008"/>
        <c:axId val="337792184"/>
      </c:bubbleChart>
      <c:valAx>
        <c:axId val="337791008"/>
        <c:scaling>
          <c:orientation val="maxMin"/>
          <c:max val="30"/>
          <c:min val="0"/>
        </c:scaling>
        <c:delete val="1"/>
        <c:axPos val="b"/>
        <c:numFmt formatCode="0.0" sourceLinked="1"/>
        <c:majorTickMark val="none"/>
        <c:minorTickMark val="none"/>
        <c:tickLblPos val="none"/>
        <c:crossAx val="337792184"/>
        <c:crossesAt val="500"/>
        <c:crossBetween val="midCat"/>
        <c:majorUnit val="10"/>
        <c:minorUnit val="10"/>
      </c:valAx>
      <c:valAx>
        <c:axId val="337792184"/>
        <c:scaling>
          <c:orientation val="minMax"/>
          <c:max val="580"/>
          <c:min val="410"/>
        </c:scaling>
        <c:delete val="1"/>
        <c:axPos val="r"/>
        <c:numFmt formatCode="General" sourceLinked="1"/>
        <c:majorTickMark val="none"/>
        <c:minorTickMark val="none"/>
        <c:tickLblPos val="none"/>
        <c:crossAx val="337791008"/>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1.497203757042153E-2"/>
          <c:w val="0.88493734404841429"/>
          <c:h val="0.95537077066015752"/>
        </c:manualLayout>
      </c:layout>
      <c:bubbleChart>
        <c:varyColors val="0"/>
        <c:ser>
          <c:idx val="0"/>
          <c:order val="0"/>
          <c:tx>
            <c:strRef>
              <c:f>Sheet1!$B$1</c:f>
              <c:strCache>
                <c:ptCount val="1"/>
                <c:pt idx="0">
                  <c:v>mean math 2012</c:v>
                </c:pt>
              </c:strCache>
            </c:strRef>
          </c:tx>
          <c:spPr>
            <a:scene3d>
              <a:camera prst="orthographicFront"/>
              <a:lightRig rig="threePt" dir="t"/>
            </a:scene3d>
            <a:sp3d>
              <a:bevelT/>
            </a:sp3d>
          </c:spPr>
          <c:invertIfNegative val="0"/>
          <c:dPt>
            <c:idx val="0"/>
            <c:invertIfNegative val="0"/>
            <c:bubble3D val="0"/>
            <c:spPr>
              <a:solidFill>
                <a:srgbClr val="FFFF00"/>
              </a:solidFill>
              <a:scene3d>
                <a:camera prst="orthographicFront"/>
                <a:lightRig rig="threePt" dir="t"/>
              </a:scene3d>
              <a:sp3d>
                <a:bevelT/>
              </a:sp3d>
            </c:spPr>
            <c:extLst>
              <c:ext xmlns:c16="http://schemas.microsoft.com/office/drawing/2014/chart" uri="{C3380CC4-5D6E-409C-BE32-E72D297353CC}">
                <c16:uniqueId val="{00000001-AEEC-400D-922D-1019644AB349}"/>
              </c:ext>
            </c:extLst>
          </c:dPt>
          <c:dPt>
            <c:idx val="1"/>
            <c:invertIfNegative val="0"/>
            <c:bubble3D val="0"/>
            <c:spPr>
              <a:solidFill>
                <a:srgbClr val="FF33CC"/>
              </a:solidFill>
              <a:scene3d>
                <a:camera prst="orthographicFront"/>
                <a:lightRig rig="threePt" dir="t"/>
              </a:scene3d>
              <a:sp3d>
                <a:bevelT/>
              </a:sp3d>
            </c:spPr>
            <c:extLst>
              <c:ext xmlns:c16="http://schemas.microsoft.com/office/drawing/2014/chart" uri="{C3380CC4-5D6E-409C-BE32-E72D297353CC}">
                <c16:uniqueId val="{00000003-AEEC-400D-922D-1019644AB349}"/>
              </c:ext>
            </c:extLst>
          </c:dPt>
          <c:dPt>
            <c:idx val="2"/>
            <c:invertIfNegative val="0"/>
            <c:bubble3D val="0"/>
            <c:spPr>
              <a:solidFill>
                <a:srgbClr val="92D050"/>
              </a:solidFill>
              <a:scene3d>
                <a:camera prst="orthographicFront"/>
                <a:lightRig rig="threePt" dir="t"/>
              </a:scene3d>
              <a:sp3d>
                <a:bevelT/>
              </a:sp3d>
            </c:spPr>
            <c:extLst>
              <c:ext xmlns:c16="http://schemas.microsoft.com/office/drawing/2014/chart" uri="{C3380CC4-5D6E-409C-BE32-E72D297353CC}">
                <c16:uniqueId val="{00000005-AEEC-400D-922D-1019644AB349}"/>
              </c:ext>
            </c:extLst>
          </c:dPt>
          <c:dPt>
            <c:idx val="3"/>
            <c:invertIfNegative val="0"/>
            <c:bubble3D val="0"/>
            <c:spPr>
              <a:solidFill>
                <a:schemeClr val="tx2"/>
              </a:solidFill>
              <a:scene3d>
                <a:camera prst="orthographicFront"/>
                <a:lightRig rig="threePt" dir="t"/>
              </a:scene3d>
              <a:sp3d>
                <a:bevelT/>
              </a:sp3d>
            </c:spPr>
            <c:extLst>
              <c:ext xmlns:c16="http://schemas.microsoft.com/office/drawing/2014/chart" uri="{C3380CC4-5D6E-409C-BE32-E72D297353CC}">
                <c16:uniqueId val="{00000007-AEEC-400D-922D-1019644AB349}"/>
              </c:ext>
            </c:extLst>
          </c:dPt>
          <c:dPt>
            <c:idx val="4"/>
            <c:invertIfNegative val="0"/>
            <c:bubble3D val="0"/>
            <c:spPr>
              <a:solidFill>
                <a:schemeClr val="tx1">
                  <a:lumMod val="50000"/>
                </a:schemeClr>
              </a:solidFill>
              <a:scene3d>
                <a:camera prst="orthographicFront"/>
                <a:lightRig rig="threePt" dir="t"/>
              </a:scene3d>
              <a:sp3d>
                <a:bevelT/>
              </a:sp3d>
            </c:spPr>
            <c:extLst>
              <c:ext xmlns:c16="http://schemas.microsoft.com/office/drawing/2014/chart" uri="{C3380CC4-5D6E-409C-BE32-E72D297353CC}">
                <c16:uniqueId val="{00000009-AEEC-400D-922D-1019644AB349}"/>
              </c:ext>
            </c:extLst>
          </c:dPt>
          <c:dPt>
            <c:idx val="5"/>
            <c:invertIfNegative val="0"/>
            <c:bubble3D val="0"/>
            <c:spPr>
              <a:solidFill>
                <a:srgbClr val="000066"/>
              </a:solidFill>
              <a:scene3d>
                <a:camera prst="orthographicFront"/>
                <a:lightRig rig="threePt" dir="t"/>
              </a:scene3d>
              <a:sp3d>
                <a:bevelT/>
              </a:sp3d>
            </c:spPr>
            <c:extLst>
              <c:ext xmlns:c16="http://schemas.microsoft.com/office/drawing/2014/chart" uri="{C3380CC4-5D6E-409C-BE32-E72D297353CC}">
                <c16:uniqueId val="{0000000B-AEEC-400D-922D-1019644AB349}"/>
              </c:ext>
            </c:extLst>
          </c:dPt>
          <c:dPt>
            <c:idx val="6"/>
            <c:invertIfNegative val="0"/>
            <c:bubble3D val="0"/>
            <c:spPr>
              <a:solidFill>
                <a:srgbClr val="0070C0"/>
              </a:solidFill>
              <a:scene3d>
                <a:camera prst="orthographicFront"/>
                <a:lightRig rig="threePt" dir="t"/>
              </a:scene3d>
              <a:sp3d>
                <a:bevelT/>
              </a:sp3d>
            </c:spPr>
            <c:extLst>
              <c:ext xmlns:c16="http://schemas.microsoft.com/office/drawing/2014/chart" uri="{C3380CC4-5D6E-409C-BE32-E72D297353CC}">
                <c16:uniqueId val="{0000000D-AEEC-400D-922D-1019644AB349}"/>
              </c:ext>
            </c:extLst>
          </c:dPt>
          <c:dPt>
            <c:idx val="7"/>
            <c:invertIfNegative val="0"/>
            <c:bubble3D val="0"/>
            <c:spPr>
              <a:solidFill>
                <a:schemeClr val="accent6">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F-AEEC-400D-922D-1019644AB349}"/>
              </c:ext>
            </c:extLst>
          </c:dPt>
          <c:dPt>
            <c:idx val="8"/>
            <c:invertIfNegative val="0"/>
            <c:bubble3D val="0"/>
            <c:spPr>
              <a:solidFill>
                <a:schemeClr val="bg1"/>
              </a:solidFill>
              <a:scene3d>
                <a:camera prst="orthographicFront"/>
                <a:lightRig rig="threePt" dir="t"/>
              </a:scene3d>
              <a:sp3d>
                <a:bevelT/>
              </a:sp3d>
            </c:spPr>
            <c:extLst>
              <c:ext xmlns:c16="http://schemas.microsoft.com/office/drawing/2014/chart" uri="{C3380CC4-5D6E-409C-BE32-E72D297353CC}">
                <c16:uniqueId val="{00000011-AEEC-400D-922D-1019644AB349}"/>
              </c:ext>
            </c:extLst>
          </c:dPt>
          <c:dPt>
            <c:idx val="9"/>
            <c:invertIfNegative val="0"/>
            <c:bubble3D val="0"/>
            <c:spPr>
              <a:solidFill>
                <a:srgbClr val="00CC99"/>
              </a:solidFill>
              <a:scene3d>
                <a:camera prst="orthographicFront"/>
                <a:lightRig rig="threePt" dir="t"/>
              </a:scene3d>
              <a:sp3d>
                <a:bevelT/>
              </a:sp3d>
            </c:spPr>
            <c:extLst>
              <c:ext xmlns:c16="http://schemas.microsoft.com/office/drawing/2014/chart" uri="{C3380CC4-5D6E-409C-BE32-E72D297353CC}">
                <c16:uniqueId val="{00000013-AEEC-400D-922D-1019644AB349}"/>
              </c:ext>
            </c:extLst>
          </c:dPt>
          <c:dPt>
            <c:idx val="10"/>
            <c:invertIfNegative val="0"/>
            <c:bubble3D val="0"/>
            <c:spPr>
              <a:solidFill>
                <a:srgbClr val="33CCFF"/>
              </a:solidFill>
              <a:scene3d>
                <a:camera prst="orthographicFront"/>
                <a:lightRig rig="threePt" dir="t"/>
              </a:scene3d>
              <a:sp3d>
                <a:bevelT/>
              </a:sp3d>
            </c:spPr>
            <c:extLst>
              <c:ext xmlns:c16="http://schemas.microsoft.com/office/drawing/2014/chart" uri="{C3380CC4-5D6E-409C-BE32-E72D297353CC}">
                <c16:uniqueId val="{00000015-AEEC-400D-922D-1019644AB349}"/>
              </c:ext>
            </c:extLst>
          </c:dPt>
          <c:dPt>
            <c:idx val="11"/>
            <c:invertIfNegative val="0"/>
            <c:bubble3D val="0"/>
            <c:spPr>
              <a:solidFill>
                <a:srgbClr val="FF0000"/>
              </a:solidFill>
              <a:scene3d>
                <a:camera prst="orthographicFront"/>
                <a:lightRig rig="threePt" dir="t"/>
              </a:scene3d>
              <a:sp3d>
                <a:bevelT/>
              </a:sp3d>
            </c:spPr>
            <c:extLst>
              <c:ext xmlns:c16="http://schemas.microsoft.com/office/drawing/2014/chart" uri="{C3380CC4-5D6E-409C-BE32-E72D297353CC}">
                <c16:uniqueId val="{00000017-AEEC-400D-922D-1019644AB349}"/>
              </c:ext>
            </c:extLst>
          </c:dPt>
          <c:dPt>
            <c:idx val="12"/>
            <c:invertIfNegative val="0"/>
            <c:bubble3D val="0"/>
            <c:spPr>
              <a:solidFill>
                <a:schemeClr val="tx2">
                  <a:lumMod val="40000"/>
                  <a:lumOff val="60000"/>
                </a:schemeClr>
              </a:solidFill>
              <a:scene3d>
                <a:camera prst="orthographicFront"/>
                <a:lightRig rig="threePt" dir="t"/>
              </a:scene3d>
              <a:sp3d>
                <a:bevelT/>
              </a:sp3d>
            </c:spPr>
            <c:extLst>
              <c:ext xmlns:c16="http://schemas.microsoft.com/office/drawing/2014/chart" uri="{C3380CC4-5D6E-409C-BE32-E72D297353CC}">
                <c16:uniqueId val="{00000019-AEEC-400D-922D-1019644AB349}"/>
              </c:ext>
            </c:extLst>
          </c:dPt>
          <c:dPt>
            <c:idx val="13"/>
            <c:invertIfNegative val="0"/>
            <c:bubble3D val="0"/>
            <c:spPr>
              <a:solidFill>
                <a:srgbClr val="990099"/>
              </a:solidFill>
              <a:scene3d>
                <a:camera prst="orthographicFront"/>
                <a:lightRig rig="threePt" dir="t"/>
              </a:scene3d>
              <a:sp3d>
                <a:bevelT/>
              </a:sp3d>
            </c:spPr>
            <c:extLst>
              <c:ext xmlns:c16="http://schemas.microsoft.com/office/drawing/2014/chart" uri="{C3380CC4-5D6E-409C-BE32-E72D297353CC}">
                <c16:uniqueId val="{0000001B-AEEC-400D-922D-1019644AB349}"/>
              </c:ext>
            </c:extLst>
          </c:dPt>
          <c:dPt>
            <c:idx val="14"/>
            <c:invertIfNegative val="0"/>
            <c:bubble3D val="0"/>
            <c:spPr>
              <a:solidFill>
                <a:schemeClr val="accent4">
                  <a:lumMod val="10000"/>
                </a:schemeClr>
              </a:solidFill>
              <a:scene3d>
                <a:camera prst="orthographicFront"/>
                <a:lightRig rig="threePt" dir="t"/>
              </a:scene3d>
              <a:sp3d>
                <a:bevelT/>
              </a:sp3d>
            </c:spPr>
            <c:extLst>
              <c:ext xmlns:c16="http://schemas.microsoft.com/office/drawing/2014/chart" uri="{C3380CC4-5D6E-409C-BE32-E72D297353CC}">
                <c16:uniqueId val="{0000001D-AEEC-400D-922D-1019644AB349}"/>
              </c:ext>
            </c:extLst>
          </c:dPt>
          <c:dPt>
            <c:idx val="15"/>
            <c:invertIfNegative val="0"/>
            <c:bubble3D val="0"/>
            <c:spPr>
              <a:solidFill>
                <a:srgbClr val="00B050"/>
              </a:solidFill>
              <a:scene3d>
                <a:camera prst="orthographicFront"/>
                <a:lightRig rig="threePt" dir="t"/>
              </a:scene3d>
              <a:sp3d>
                <a:bevelT/>
              </a:sp3d>
            </c:spPr>
            <c:extLst>
              <c:ext xmlns:c16="http://schemas.microsoft.com/office/drawing/2014/chart" uri="{C3380CC4-5D6E-409C-BE32-E72D297353CC}">
                <c16:uniqueId val="{0000001F-AEEC-400D-922D-1019644AB349}"/>
              </c:ext>
            </c:extLst>
          </c:dPt>
          <c:dPt>
            <c:idx val="16"/>
            <c:invertIfNegative val="0"/>
            <c:bubble3D val="0"/>
            <c:spPr>
              <a:solidFill>
                <a:srgbClr val="0000FF"/>
              </a:solidFill>
              <a:scene3d>
                <a:camera prst="orthographicFront"/>
                <a:lightRig rig="threePt" dir="t"/>
              </a:scene3d>
              <a:sp3d>
                <a:bevelT/>
              </a:sp3d>
            </c:spPr>
            <c:extLst>
              <c:ext xmlns:c16="http://schemas.microsoft.com/office/drawing/2014/chart" uri="{C3380CC4-5D6E-409C-BE32-E72D297353CC}">
                <c16:uniqueId val="{00000021-AEEC-400D-922D-1019644AB349}"/>
              </c:ext>
            </c:extLst>
          </c:dPt>
          <c:dPt>
            <c:idx val="17"/>
            <c:invertIfNegative val="0"/>
            <c:bubble3D val="0"/>
            <c:spPr>
              <a:solidFill>
                <a:srgbClr val="CC0000"/>
              </a:solidFill>
              <a:scene3d>
                <a:camera prst="orthographicFront"/>
                <a:lightRig rig="threePt" dir="t"/>
              </a:scene3d>
              <a:sp3d>
                <a:bevelT/>
              </a:sp3d>
            </c:spPr>
            <c:extLst>
              <c:ext xmlns:c16="http://schemas.microsoft.com/office/drawing/2014/chart" uri="{C3380CC4-5D6E-409C-BE32-E72D297353CC}">
                <c16:uniqueId val="{00000023-AEEC-400D-922D-1019644AB349}"/>
              </c:ext>
            </c:extLst>
          </c:dPt>
          <c:dPt>
            <c:idx val="18"/>
            <c:invertIfNegative val="0"/>
            <c:bubble3D val="0"/>
            <c:spPr>
              <a:solidFill>
                <a:srgbClr val="00FFFF"/>
              </a:solidFill>
              <a:scene3d>
                <a:camera prst="orthographicFront"/>
                <a:lightRig rig="threePt" dir="t"/>
              </a:scene3d>
              <a:sp3d>
                <a:bevelT/>
              </a:sp3d>
            </c:spPr>
            <c:extLst>
              <c:ext xmlns:c16="http://schemas.microsoft.com/office/drawing/2014/chart" uri="{C3380CC4-5D6E-409C-BE32-E72D297353CC}">
                <c16:uniqueId val="{00000025-AEEC-400D-922D-1019644AB349}"/>
              </c:ext>
            </c:extLst>
          </c:dPt>
          <c:dPt>
            <c:idx val="19"/>
            <c:invertIfNegative val="0"/>
            <c:bubble3D val="0"/>
            <c:spPr>
              <a:solidFill>
                <a:srgbClr val="990000"/>
              </a:solidFill>
              <a:scene3d>
                <a:camera prst="orthographicFront"/>
                <a:lightRig rig="threePt" dir="t"/>
              </a:scene3d>
              <a:sp3d>
                <a:bevelT/>
              </a:sp3d>
            </c:spPr>
            <c:extLst>
              <c:ext xmlns:c16="http://schemas.microsoft.com/office/drawing/2014/chart" uri="{C3380CC4-5D6E-409C-BE32-E72D297353CC}">
                <c16:uniqueId val="{00000027-AEEC-400D-922D-1019644AB349}"/>
              </c:ext>
            </c:extLst>
          </c:dPt>
          <c:dPt>
            <c:idx val="20"/>
            <c:invertIfNegative val="0"/>
            <c:bubble3D val="0"/>
            <c:spPr>
              <a:solidFill>
                <a:schemeClr val="accent6">
                  <a:lumMod val="20000"/>
                  <a:lumOff val="80000"/>
                </a:schemeClr>
              </a:solidFill>
              <a:scene3d>
                <a:camera prst="orthographicFront"/>
                <a:lightRig rig="threePt" dir="t"/>
              </a:scene3d>
              <a:sp3d>
                <a:bevelT/>
              </a:sp3d>
            </c:spPr>
            <c:extLst>
              <c:ext xmlns:c16="http://schemas.microsoft.com/office/drawing/2014/chart" uri="{C3380CC4-5D6E-409C-BE32-E72D297353CC}">
                <c16:uniqueId val="{00000029-AEEC-400D-922D-1019644AB349}"/>
              </c:ext>
            </c:extLst>
          </c:dPt>
          <c:dPt>
            <c:idx val="21"/>
            <c:invertIfNegative val="0"/>
            <c:bubble3D val="0"/>
            <c:spPr>
              <a:solidFill>
                <a:schemeClr val="bg1">
                  <a:lumMod val="85000"/>
                </a:schemeClr>
              </a:solidFill>
              <a:scene3d>
                <a:camera prst="orthographicFront"/>
                <a:lightRig rig="threePt" dir="t"/>
              </a:scene3d>
              <a:sp3d>
                <a:bevelT/>
              </a:sp3d>
            </c:spPr>
            <c:extLst>
              <c:ext xmlns:c16="http://schemas.microsoft.com/office/drawing/2014/chart" uri="{C3380CC4-5D6E-409C-BE32-E72D297353CC}">
                <c16:uniqueId val="{0000002B-AEEC-400D-922D-1019644AB349}"/>
              </c:ext>
            </c:extLst>
          </c:dPt>
          <c:dPt>
            <c:idx val="22"/>
            <c:invertIfNegative val="0"/>
            <c:bubble3D val="0"/>
            <c:spPr>
              <a:solidFill>
                <a:srgbClr val="FF66FF"/>
              </a:solidFill>
              <a:scene3d>
                <a:camera prst="orthographicFront"/>
                <a:lightRig rig="threePt" dir="t"/>
              </a:scene3d>
              <a:sp3d>
                <a:bevelT/>
              </a:sp3d>
            </c:spPr>
            <c:extLst>
              <c:ext xmlns:c16="http://schemas.microsoft.com/office/drawing/2014/chart" uri="{C3380CC4-5D6E-409C-BE32-E72D297353CC}">
                <c16:uniqueId val="{0000002D-AEEC-400D-922D-1019644AB349}"/>
              </c:ext>
            </c:extLst>
          </c:dPt>
          <c:dPt>
            <c:idx val="23"/>
            <c:invertIfNegative val="0"/>
            <c:bubble3D val="0"/>
            <c:spPr>
              <a:solidFill>
                <a:srgbClr val="663300"/>
              </a:solidFill>
              <a:scene3d>
                <a:camera prst="orthographicFront"/>
                <a:lightRig rig="threePt" dir="t"/>
              </a:scene3d>
              <a:sp3d>
                <a:bevelT/>
              </a:sp3d>
            </c:spPr>
            <c:extLst>
              <c:ext xmlns:c16="http://schemas.microsoft.com/office/drawing/2014/chart" uri="{C3380CC4-5D6E-409C-BE32-E72D297353CC}">
                <c16:uniqueId val="{0000002F-AEEC-400D-922D-1019644AB349}"/>
              </c:ext>
            </c:extLst>
          </c:dPt>
          <c:dPt>
            <c:idx val="24"/>
            <c:invertIfNegative val="0"/>
            <c:bubble3D val="0"/>
            <c:spPr>
              <a:solidFill>
                <a:srgbClr val="008000"/>
              </a:solidFill>
              <a:scene3d>
                <a:camera prst="orthographicFront"/>
                <a:lightRig rig="threePt" dir="t"/>
              </a:scene3d>
              <a:sp3d>
                <a:bevelT/>
              </a:sp3d>
            </c:spPr>
            <c:extLst>
              <c:ext xmlns:c16="http://schemas.microsoft.com/office/drawing/2014/chart" uri="{C3380CC4-5D6E-409C-BE32-E72D297353CC}">
                <c16:uniqueId val="{00000031-AEEC-400D-922D-1019644AB349}"/>
              </c:ext>
            </c:extLst>
          </c:dPt>
          <c:dPt>
            <c:idx val="25"/>
            <c:invertIfNegative val="0"/>
            <c:bubble3D val="0"/>
            <c:spPr>
              <a:solidFill>
                <a:srgbClr val="6600CC"/>
              </a:solidFill>
              <a:scene3d>
                <a:camera prst="orthographicFront"/>
                <a:lightRig rig="threePt" dir="t"/>
              </a:scene3d>
              <a:sp3d>
                <a:bevelT/>
              </a:sp3d>
            </c:spPr>
            <c:extLst>
              <c:ext xmlns:c16="http://schemas.microsoft.com/office/drawing/2014/chart" uri="{C3380CC4-5D6E-409C-BE32-E72D297353CC}">
                <c16:uniqueId val="{00000033-AEEC-400D-922D-1019644AB349}"/>
              </c:ext>
            </c:extLst>
          </c:dPt>
          <c:dPt>
            <c:idx val="26"/>
            <c:invertIfNegative val="0"/>
            <c:bubble3D val="0"/>
            <c:spPr>
              <a:solidFill>
                <a:srgbClr val="FFFFCC"/>
              </a:solidFill>
              <a:scene3d>
                <a:camera prst="orthographicFront"/>
                <a:lightRig rig="threePt" dir="t"/>
              </a:scene3d>
              <a:sp3d>
                <a:bevelT/>
              </a:sp3d>
            </c:spPr>
            <c:extLst>
              <c:ext xmlns:c16="http://schemas.microsoft.com/office/drawing/2014/chart" uri="{C3380CC4-5D6E-409C-BE32-E72D297353CC}">
                <c16:uniqueId val="{00000035-AEEC-400D-922D-1019644AB349}"/>
              </c:ext>
            </c:extLst>
          </c:dPt>
          <c:dPt>
            <c:idx val="27"/>
            <c:invertIfNegative val="0"/>
            <c:bubble3D val="0"/>
            <c:spPr>
              <a:solidFill>
                <a:srgbClr val="333333"/>
              </a:solidFill>
              <a:scene3d>
                <a:camera prst="orthographicFront"/>
                <a:lightRig rig="threePt" dir="t"/>
              </a:scene3d>
              <a:sp3d>
                <a:bevelT/>
              </a:sp3d>
            </c:spPr>
            <c:extLst>
              <c:ext xmlns:c16="http://schemas.microsoft.com/office/drawing/2014/chart" uri="{C3380CC4-5D6E-409C-BE32-E72D297353CC}">
                <c16:uniqueId val="{00000037-AEEC-400D-922D-1019644AB349}"/>
              </c:ext>
            </c:extLst>
          </c:dPt>
          <c:dPt>
            <c:idx val="28"/>
            <c:invertIfNegative val="0"/>
            <c:bubble3D val="0"/>
            <c:spPr>
              <a:solidFill>
                <a:srgbClr val="FF9966"/>
              </a:solidFill>
              <a:scene3d>
                <a:camera prst="orthographicFront"/>
                <a:lightRig rig="threePt" dir="t"/>
              </a:scene3d>
              <a:sp3d>
                <a:bevelT/>
              </a:sp3d>
            </c:spPr>
            <c:extLst>
              <c:ext xmlns:c16="http://schemas.microsoft.com/office/drawing/2014/chart" uri="{C3380CC4-5D6E-409C-BE32-E72D297353CC}">
                <c16:uniqueId val="{00000039-AEEC-400D-922D-1019644AB349}"/>
              </c:ext>
            </c:extLst>
          </c:dPt>
          <c:dPt>
            <c:idx val="29"/>
            <c:invertIfNegative val="0"/>
            <c:bubble3D val="0"/>
            <c:spPr>
              <a:solidFill>
                <a:srgbClr val="FF0066"/>
              </a:solidFill>
              <a:scene3d>
                <a:camera prst="orthographicFront"/>
                <a:lightRig rig="threePt" dir="t"/>
              </a:scene3d>
              <a:sp3d>
                <a:bevelT/>
              </a:sp3d>
            </c:spPr>
            <c:extLst>
              <c:ext xmlns:c16="http://schemas.microsoft.com/office/drawing/2014/chart" uri="{C3380CC4-5D6E-409C-BE32-E72D297353CC}">
                <c16:uniqueId val="{0000003B-AEEC-400D-922D-1019644AB349}"/>
              </c:ext>
            </c:extLst>
          </c:dPt>
          <c:dPt>
            <c:idx val="30"/>
            <c:invertIfNegative val="0"/>
            <c:bubble3D val="0"/>
            <c:spPr>
              <a:solidFill>
                <a:srgbClr val="66FF99"/>
              </a:solidFill>
              <a:scene3d>
                <a:camera prst="orthographicFront"/>
                <a:lightRig rig="threePt" dir="t"/>
              </a:scene3d>
              <a:sp3d>
                <a:bevelT/>
              </a:sp3d>
            </c:spPr>
            <c:extLst>
              <c:ext xmlns:c16="http://schemas.microsoft.com/office/drawing/2014/chart" uri="{C3380CC4-5D6E-409C-BE32-E72D297353CC}">
                <c16:uniqueId val="{0000003D-AEEC-400D-922D-1019644AB349}"/>
              </c:ext>
            </c:extLst>
          </c:dPt>
          <c:dPt>
            <c:idx val="31"/>
            <c:invertIfNegative val="0"/>
            <c:bubble3D val="0"/>
            <c:spPr>
              <a:solidFill>
                <a:srgbClr val="0066FF"/>
              </a:solidFill>
              <a:scene3d>
                <a:camera prst="orthographicFront"/>
                <a:lightRig rig="threePt" dir="t"/>
              </a:scene3d>
              <a:sp3d>
                <a:bevelT/>
              </a:sp3d>
            </c:spPr>
            <c:extLst>
              <c:ext xmlns:c16="http://schemas.microsoft.com/office/drawing/2014/chart" uri="{C3380CC4-5D6E-409C-BE32-E72D297353CC}">
                <c16:uniqueId val="{0000003F-AEEC-400D-922D-1019644AB349}"/>
              </c:ext>
            </c:extLst>
          </c:dPt>
          <c:dPt>
            <c:idx val="32"/>
            <c:invertIfNegative val="0"/>
            <c:bubble3D val="0"/>
            <c:spPr>
              <a:solidFill>
                <a:srgbClr val="33CC33"/>
              </a:solidFill>
              <a:scene3d>
                <a:camera prst="orthographicFront"/>
                <a:lightRig rig="threePt" dir="t"/>
              </a:scene3d>
              <a:sp3d>
                <a:bevelT/>
              </a:sp3d>
            </c:spPr>
            <c:extLst>
              <c:ext xmlns:c16="http://schemas.microsoft.com/office/drawing/2014/chart" uri="{C3380CC4-5D6E-409C-BE32-E72D297353CC}">
                <c16:uniqueId val="{00000041-AEEC-400D-922D-1019644AB349}"/>
              </c:ext>
            </c:extLst>
          </c:dPt>
          <c:dPt>
            <c:idx val="33"/>
            <c:invertIfNegative val="0"/>
            <c:bubble3D val="0"/>
            <c:spPr>
              <a:solidFill>
                <a:srgbClr val="FF5050"/>
              </a:solidFill>
              <a:scene3d>
                <a:camera prst="orthographicFront"/>
                <a:lightRig rig="threePt" dir="t"/>
              </a:scene3d>
              <a:sp3d>
                <a:bevelT/>
              </a:sp3d>
            </c:spPr>
            <c:extLst>
              <c:ext xmlns:c16="http://schemas.microsoft.com/office/drawing/2014/chart" uri="{C3380CC4-5D6E-409C-BE32-E72D297353CC}">
                <c16:uniqueId val="{00000043-AEEC-400D-922D-1019644AB349}"/>
              </c:ext>
            </c:extLst>
          </c:dPt>
          <c:dLbls>
            <c:delete val="1"/>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98024.82208444961</c:v>
                </c:pt>
                <c:pt idx="1">
                  <c:v>116603.17965905408</c:v>
                </c:pt>
                <c:pt idx="2">
                  <c:v>97125.524215560392</c:v>
                </c:pt>
                <c:pt idx="3">
                  <c:v>80396.535994458187</c:v>
                </c:pt>
                <c:pt idx="4">
                  <c:v>32250.452549470399</c:v>
                </c:pt>
                <c:pt idx="5">
                  <c:v>54518.888811650242</c:v>
                </c:pt>
                <c:pt idx="6">
                  <c:v>109745.97574025988</c:v>
                </c:pt>
                <c:pt idx="7">
                  <c:v>55519.807669700276</c:v>
                </c:pt>
                <c:pt idx="8">
                  <c:v>86232.667903880516</c:v>
                </c:pt>
                <c:pt idx="9">
                  <c:v>83581.906452361407</c:v>
                </c:pt>
                <c:pt idx="10">
                  <c:v>80795.632525874898</c:v>
                </c:pt>
                <c:pt idx="11">
                  <c:v>1</c:v>
                </c:pt>
                <c:pt idx="12">
                  <c:v>46598.401540266532</c:v>
                </c:pt>
                <c:pt idx="13">
                  <c:v>93985.925248499771</c:v>
                </c:pt>
                <c:pt idx="14">
                  <c:v>93116.771619763051</c:v>
                </c:pt>
                <c:pt idx="15">
                  <c:v>57012.813664361231</c:v>
                </c:pt>
                <c:pt idx="16">
                  <c:v>84416.380613802961</c:v>
                </c:pt>
                <c:pt idx="17">
                  <c:v>89723.596907175044</c:v>
                </c:pt>
                <c:pt idx="18">
                  <c:v>69037.119911726608</c:v>
                </c:pt>
                <c:pt idx="19">
                  <c:v>197597.5668040005</c:v>
                </c:pt>
                <c:pt idx="20">
                  <c:v>23912.733811189923</c:v>
                </c:pt>
                <c:pt idx="21">
                  <c:v>95072.256545640499</c:v>
                </c:pt>
                <c:pt idx="22">
                  <c:v>70650.451097887155</c:v>
                </c:pt>
                <c:pt idx="23">
                  <c:v>123590.50326482439</c:v>
                </c:pt>
                <c:pt idx="24">
                  <c:v>57643.692288520593</c:v>
                </c:pt>
                <c:pt idx="25">
                  <c:v>70369.523417551187</c:v>
                </c:pt>
                <c:pt idx="26">
                  <c:v>53160.206854233234</c:v>
                </c:pt>
                <c:pt idx="27">
                  <c:v>91784.612571367994</c:v>
                </c:pt>
                <c:pt idx="28">
                  <c:v>82178.166954463522</c:v>
                </c:pt>
                <c:pt idx="29">
                  <c:v>95830.602406411155</c:v>
                </c:pt>
                <c:pt idx="30">
                  <c:v>127321.76366216262</c:v>
                </c:pt>
                <c:pt idx="31">
                  <c:v>19820.952416186716</c:v>
                </c:pt>
                <c:pt idx="32">
                  <c:v>98023.198546671716</c:v>
                </c:pt>
                <c:pt idx="33">
                  <c:v>115961.4736542278</c:v>
                </c:pt>
              </c:numCache>
            </c:numRef>
          </c:bubbleSize>
          <c:bubble3D val="0"/>
          <c:extLst>
            <c:ext xmlns:c16="http://schemas.microsoft.com/office/drawing/2014/chart" uri="{C3380CC4-5D6E-409C-BE32-E72D297353CC}">
              <c16:uniqueId val="{00000044-AEEC-400D-922D-1019644AB349}"/>
            </c:ext>
          </c:extLst>
        </c:ser>
        <c:dLbls>
          <c:showLegendKey val="0"/>
          <c:showVal val="1"/>
          <c:showCatName val="0"/>
          <c:showSerName val="0"/>
          <c:showPercent val="0"/>
          <c:showBubbleSize val="0"/>
        </c:dLbls>
        <c:bubbleScale val="40"/>
        <c:showNegBubbles val="0"/>
        <c:axId val="337791400"/>
        <c:axId val="337790224"/>
      </c:bubbleChart>
      <c:valAx>
        <c:axId val="337791400"/>
        <c:scaling>
          <c:orientation val="maxMin"/>
          <c:max val="30"/>
          <c:min val="0"/>
        </c:scaling>
        <c:delete val="1"/>
        <c:axPos val="b"/>
        <c:numFmt formatCode="0.0" sourceLinked="1"/>
        <c:majorTickMark val="none"/>
        <c:minorTickMark val="none"/>
        <c:tickLblPos val="none"/>
        <c:crossAx val="337790224"/>
        <c:crossesAt val="500"/>
        <c:crossBetween val="midCat"/>
        <c:majorUnit val="10"/>
        <c:minorUnit val="10"/>
      </c:valAx>
      <c:valAx>
        <c:axId val="337790224"/>
        <c:scaling>
          <c:orientation val="minMax"/>
          <c:max val="580"/>
          <c:min val="410"/>
        </c:scaling>
        <c:delete val="1"/>
        <c:axPos val="r"/>
        <c:numFmt formatCode="General" sourceLinked="1"/>
        <c:majorTickMark val="none"/>
        <c:minorTickMark val="none"/>
        <c:tickLblPos val="none"/>
        <c:crossAx val="337791400"/>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extLst>
              <c:ext xmlns:c16="http://schemas.microsoft.com/office/drawing/2014/chart" uri="{C3380CC4-5D6E-409C-BE32-E72D297353CC}">
                <c16:uniqueId val="{00000001-6488-416D-A7FB-B7868E744F8D}"/>
              </c:ext>
            </c:extLst>
          </c:dPt>
          <c:dPt>
            <c:idx val="1"/>
            <c:invertIfNegative val="0"/>
            <c:bubble3D val="0"/>
            <c:spPr>
              <a:solidFill>
                <a:srgbClr val="FF33CC"/>
              </a:solidFill>
            </c:spPr>
            <c:extLst>
              <c:ext xmlns:c16="http://schemas.microsoft.com/office/drawing/2014/chart" uri="{C3380CC4-5D6E-409C-BE32-E72D297353CC}">
                <c16:uniqueId val="{00000003-6488-416D-A7FB-B7868E744F8D}"/>
              </c:ext>
            </c:extLst>
          </c:dPt>
          <c:dPt>
            <c:idx val="2"/>
            <c:invertIfNegative val="0"/>
            <c:bubble3D val="0"/>
            <c:spPr>
              <a:solidFill>
                <a:srgbClr val="92D050"/>
              </a:solidFill>
            </c:spPr>
            <c:extLst>
              <c:ext xmlns:c16="http://schemas.microsoft.com/office/drawing/2014/chart" uri="{C3380CC4-5D6E-409C-BE32-E72D297353CC}">
                <c16:uniqueId val="{00000005-6488-416D-A7FB-B7868E744F8D}"/>
              </c:ext>
            </c:extLst>
          </c:dPt>
          <c:dPt>
            <c:idx val="3"/>
            <c:invertIfNegative val="0"/>
            <c:bubble3D val="0"/>
            <c:spPr>
              <a:solidFill>
                <a:schemeClr val="tx2"/>
              </a:solidFill>
            </c:spPr>
            <c:extLst>
              <c:ext xmlns:c16="http://schemas.microsoft.com/office/drawing/2014/chart" uri="{C3380CC4-5D6E-409C-BE32-E72D297353CC}">
                <c16:uniqueId val="{00000007-6488-416D-A7FB-B7868E744F8D}"/>
              </c:ext>
            </c:extLst>
          </c:dPt>
          <c:dPt>
            <c:idx val="4"/>
            <c:invertIfNegative val="0"/>
            <c:bubble3D val="0"/>
            <c:spPr>
              <a:solidFill>
                <a:schemeClr val="tx1">
                  <a:lumMod val="50000"/>
                </a:schemeClr>
              </a:solidFill>
            </c:spPr>
            <c:extLst>
              <c:ext xmlns:c16="http://schemas.microsoft.com/office/drawing/2014/chart" uri="{C3380CC4-5D6E-409C-BE32-E72D297353CC}">
                <c16:uniqueId val="{00000009-6488-416D-A7FB-B7868E744F8D}"/>
              </c:ext>
            </c:extLst>
          </c:dPt>
          <c:dPt>
            <c:idx val="5"/>
            <c:invertIfNegative val="0"/>
            <c:bubble3D val="0"/>
            <c:spPr>
              <a:solidFill>
                <a:srgbClr val="000066"/>
              </a:solidFill>
            </c:spPr>
            <c:extLst>
              <c:ext xmlns:c16="http://schemas.microsoft.com/office/drawing/2014/chart" uri="{C3380CC4-5D6E-409C-BE32-E72D297353CC}">
                <c16:uniqueId val="{0000000B-6488-416D-A7FB-B7868E744F8D}"/>
              </c:ext>
            </c:extLst>
          </c:dPt>
          <c:dPt>
            <c:idx val="6"/>
            <c:invertIfNegative val="0"/>
            <c:bubble3D val="0"/>
            <c:spPr>
              <a:solidFill>
                <a:srgbClr val="0070C0"/>
              </a:solidFill>
            </c:spPr>
            <c:extLst>
              <c:ext xmlns:c16="http://schemas.microsoft.com/office/drawing/2014/chart" uri="{C3380CC4-5D6E-409C-BE32-E72D297353CC}">
                <c16:uniqueId val="{0000000D-6488-416D-A7FB-B7868E744F8D}"/>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0F-6488-416D-A7FB-B7868E744F8D}"/>
              </c:ext>
            </c:extLst>
          </c:dPt>
          <c:dPt>
            <c:idx val="8"/>
            <c:invertIfNegative val="0"/>
            <c:bubble3D val="0"/>
            <c:spPr>
              <a:solidFill>
                <a:schemeClr val="bg1"/>
              </a:solidFill>
            </c:spPr>
            <c:extLst>
              <c:ext xmlns:c16="http://schemas.microsoft.com/office/drawing/2014/chart" uri="{C3380CC4-5D6E-409C-BE32-E72D297353CC}">
                <c16:uniqueId val="{00000011-6488-416D-A7FB-B7868E744F8D}"/>
              </c:ext>
            </c:extLst>
          </c:dPt>
          <c:dPt>
            <c:idx val="9"/>
            <c:invertIfNegative val="0"/>
            <c:bubble3D val="0"/>
            <c:spPr>
              <a:solidFill>
                <a:srgbClr val="00CC99"/>
              </a:solidFill>
            </c:spPr>
            <c:extLst>
              <c:ext xmlns:c16="http://schemas.microsoft.com/office/drawing/2014/chart" uri="{C3380CC4-5D6E-409C-BE32-E72D297353CC}">
                <c16:uniqueId val="{00000013-6488-416D-A7FB-B7868E744F8D}"/>
              </c:ext>
            </c:extLst>
          </c:dPt>
          <c:dPt>
            <c:idx val="10"/>
            <c:invertIfNegative val="0"/>
            <c:bubble3D val="0"/>
            <c:spPr>
              <a:solidFill>
                <a:srgbClr val="33CCFF"/>
              </a:solidFill>
            </c:spPr>
            <c:extLst>
              <c:ext xmlns:c16="http://schemas.microsoft.com/office/drawing/2014/chart" uri="{C3380CC4-5D6E-409C-BE32-E72D297353CC}">
                <c16:uniqueId val="{00000015-6488-416D-A7FB-B7868E744F8D}"/>
              </c:ext>
            </c:extLst>
          </c:dPt>
          <c:dPt>
            <c:idx val="11"/>
            <c:invertIfNegative val="0"/>
            <c:bubble3D val="0"/>
            <c:spPr>
              <a:solidFill>
                <a:srgbClr val="FF0000"/>
              </a:solidFill>
            </c:spPr>
            <c:extLst>
              <c:ext xmlns:c16="http://schemas.microsoft.com/office/drawing/2014/chart" uri="{C3380CC4-5D6E-409C-BE32-E72D297353CC}">
                <c16:uniqueId val="{00000017-6488-416D-A7FB-B7868E744F8D}"/>
              </c:ext>
            </c:extLst>
          </c:dPt>
          <c:dPt>
            <c:idx val="12"/>
            <c:invertIfNegative val="0"/>
            <c:bubble3D val="0"/>
            <c:spPr>
              <a:solidFill>
                <a:schemeClr val="tx2">
                  <a:lumMod val="40000"/>
                  <a:lumOff val="60000"/>
                </a:schemeClr>
              </a:solidFill>
            </c:spPr>
            <c:extLst>
              <c:ext xmlns:c16="http://schemas.microsoft.com/office/drawing/2014/chart" uri="{C3380CC4-5D6E-409C-BE32-E72D297353CC}">
                <c16:uniqueId val="{00000019-6488-416D-A7FB-B7868E744F8D}"/>
              </c:ext>
            </c:extLst>
          </c:dPt>
          <c:dPt>
            <c:idx val="13"/>
            <c:invertIfNegative val="0"/>
            <c:bubble3D val="0"/>
            <c:spPr>
              <a:solidFill>
                <a:srgbClr val="990099"/>
              </a:solidFill>
            </c:spPr>
            <c:extLst>
              <c:ext xmlns:c16="http://schemas.microsoft.com/office/drawing/2014/chart" uri="{C3380CC4-5D6E-409C-BE32-E72D297353CC}">
                <c16:uniqueId val="{0000001B-6488-416D-A7FB-B7868E744F8D}"/>
              </c:ext>
            </c:extLst>
          </c:dPt>
          <c:dPt>
            <c:idx val="14"/>
            <c:invertIfNegative val="0"/>
            <c:bubble3D val="0"/>
            <c:spPr>
              <a:solidFill>
                <a:schemeClr val="accent4">
                  <a:lumMod val="10000"/>
                </a:schemeClr>
              </a:solidFill>
            </c:spPr>
            <c:extLst>
              <c:ext xmlns:c16="http://schemas.microsoft.com/office/drawing/2014/chart" uri="{C3380CC4-5D6E-409C-BE32-E72D297353CC}">
                <c16:uniqueId val="{0000001D-6488-416D-A7FB-B7868E744F8D}"/>
              </c:ext>
            </c:extLst>
          </c:dPt>
          <c:dPt>
            <c:idx val="15"/>
            <c:invertIfNegative val="0"/>
            <c:bubble3D val="0"/>
            <c:spPr>
              <a:solidFill>
                <a:srgbClr val="00B050"/>
              </a:solidFill>
            </c:spPr>
            <c:extLst>
              <c:ext xmlns:c16="http://schemas.microsoft.com/office/drawing/2014/chart" uri="{C3380CC4-5D6E-409C-BE32-E72D297353CC}">
                <c16:uniqueId val="{0000001F-6488-416D-A7FB-B7868E744F8D}"/>
              </c:ext>
            </c:extLst>
          </c:dPt>
          <c:dPt>
            <c:idx val="16"/>
            <c:invertIfNegative val="0"/>
            <c:bubble3D val="0"/>
            <c:spPr>
              <a:solidFill>
                <a:srgbClr val="0000FF"/>
              </a:solidFill>
            </c:spPr>
            <c:extLst>
              <c:ext xmlns:c16="http://schemas.microsoft.com/office/drawing/2014/chart" uri="{C3380CC4-5D6E-409C-BE32-E72D297353CC}">
                <c16:uniqueId val="{00000021-6488-416D-A7FB-B7868E744F8D}"/>
              </c:ext>
            </c:extLst>
          </c:dPt>
          <c:dPt>
            <c:idx val="17"/>
            <c:invertIfNegative val="0"/>
            <c:bubble3D val="0"/>
            <c:spPr>
              <a:solidFill>
                <a:srgbClr val="CC0000"/>
              </a:solidFill>
            </c:spPr>
            <c:extLst>
              <c:ext xmlns:c16="http://schemas.microsoft.com/office/drawing/2014/chart" uri="{C3380CC4-5D6E-409C-BE32-E72D297353CC}">
                <c16:uniqueId val="{00000023-6488-416D-A7FB-B7868E744F8D}"/>
              </c:ext>
            </c:extLst>
          </c:dPt>
          <c:dPt>
            <c:idx val="18"/>
            <c:invertIfNegative val="0"/>
            <c:bubble3D val="0"/>
            <c:spPr>
              <a:solidFill>
                <a:srgbClr val="00FFFF"/>
              </a:solidFill>
            </c:spPr>
            <c:extLst>
              <c:ext xmlns:c16="http://schemas.microsoft.com/office/drawing/2014/chart" uri="{C3380CC4-5D6E-409C-BE32-E72D297353CC}">
                <c16:uniqueId val="{00000025-6488-416D-A7FB-B7868E744F8D}"/>
              </c:ext>
            </c:extLst>
          </c:dPt>
          <c:dPt>
            <c:idx val="19"/>
            <c:invertIfNegative val="0"/>
            <c:bubble3D val="0"/>
            <c:spPr>
              <a:solidFill>
                <a:srgbClr val="990000"/>
              </a:solidFill>
            </c:spPr>
            <c:extLst>
              <c:ext xmlns:c16="http://schemas.microsoft.com/office/drawing/2014/chart" uri="{C3380CC4-5D6E-409C-BE32-E72D297353CC}">
                <c16:uniqueId val="{00000027-6488-416D-A7FB-B7868E744F8D}"/>
              </c:ext>
            </c:extLst>
          </c:dPt>
          <c:dPt>
            <c:idx val="20"/>
            <c:invertIfNegative val="0"/>
            <c:bubble3D val="0"/>
            <c:spPr>
              <a:solidFill>
                <a:schemeClr val="accent6">
                  <a:lumMod val="20000"/>
                  <a:lumOff val="80000"/>
                </a:schemeClr>
              </a:solidFill>
            </c:spPr>
            <c:extLst>
              <c:ext xmlns:c16="http://schemas.microsoft.com/office/drawing/2014/chart" uri="{C3380CC4-5D6E-409C-BE32-E72D297353CC}">
                <c16:uniqueId val="{00000029-6488-416D-A7FB-B7868E744F8D}"/>
              </c:ext>
            </c:extLst>
          </c:dPt>
          <c:dPt>
            <c:idx val="21"/>
            <c:invertIfNegative val="0"/>
            <c:bubble3D val="0"/>
            <c:spPr>
              <a:solidFill>
                <a:schemeClr val="bg1">
                  <a:lumMod val="85000"/>
                </a:schemeClr>
              </a:solidFill>
            </c:spPr>
            <c:extLst>
              <c:ext xmlns:c16="http://schemas.microsoft.com/office/drawing/2014/chart" uri="{C3380CC4-5D6E-409C-BE32-E72D297353CC}">
                <c16:uniqueId val="{0000002B-6488-416D-A7FB-B7868E744F8D}"/>
              </c:ext>
            </c:extLst>
          </c:dPt>
          <c:dPt>
            <c:idx val="22"/>
            <c:invertIfNegative val="0"/>
            <c:bubble3D val="0"/>
            <c:spPr>
              <a:solidFill>
                <a:srgbClr val="FF66FF"/>
              </a:solidFill>
            </c:spPr>
            <c:extLst>
              <c:ext xmlns:c16="http://schemas.microsoft.com/office/drawing/2014/chart" uri="{C3380CC4-5D6E-409C-BE32-E72D297353CC}">
                <c16:uniqueId val="{0000002D-6488-416D-A7FB-B7868E744F8D}"/>
              </c:ext>
            </c:extLst>
          </c:dPt>
          <c:dPt>
            <c:idx val="23"/>
            <c:invertIfNegative val="0"/>
            <c:bubble3D val="0"/>
            <c:spPr>
              <a:solidFill>
                <a:srgbClr val="663300"/>
              </a:solidFill>
            </c:spPr>
            <c:extLst>
              <c:ext xmlns:c16="http://schemas.microsoft.com/office/drawing/2014/chart" uri="{C3380CC4-5D6E-409C-BE32-E72D297353CC}">
                <c16:uniqueId val="{0000002F-6488-416D-A7FB-B7868E744F8D}"/>
              </c:ext>
            </c:extLst>
          </c:dPt>
          <c:dPt>
            <c:idx val="24"/>
            <c:invertIfNegative val="0"/>
            <c:bubble3D val="0"/>
            <c:spPr>
              <a:solidFill>
                <a:srgbClr val="008000"/>
              </a:solidFill>
            </c:spPr>
            <c:extLst>
              <c:ext xmlns:c16="http://schemas.microsoft.com/office/drawing/2014/chart" uri="{C3380CC4-5D6E-409C-BE32-E72D297353CC}">
                <c16:uniqueId val="{00000031-6488-416D-A7FB-B7868E744F8D}"/>
              </c:ext>
            </c:extLst>
          </c:dPt>
          <c:dPt>
            <c:idx val="25"/>
            <c:invertIfNegative val="0"/>
            <c:bubble3D val="0"/>
            <c:spPr>
              <a:solidFill>
                <a:srgbClr val="6600CC"/>
              </a:solidFill>
            </c:spPr>
            <c:extLst>
              <c:ext xmlns:c16="http://schemas.microsoft.com/office/drawing/2014/chart" uri="{C3380CC4-5D6E-409C-BE32-E72D297353CC}">
                <c16:uniqueId val="{00000033-6488-416D-A7FB-B7868E744F8D}"/>
              </c:ext>
            </c:extLst>
          </c:dPt>
          <c:dPt>
            <c:idx val="26"/>
            <c:invertIfNegative val="0"/>
            <c:bubble3D val="0"/>
            <c:spPr>
              <a:solidFill>
                <a:srgbClr val="FFFFCC"/>
              </a:solidFill>
            </c:spPr>
            <c:extLst>
              <c:ext xmlns:c16="http://schemas.microsoft.com/office/drawing/2014/chart" uri="{C3380CC4-5D6E-409C-BE32-E72D297353CC}">
                <c16:uniqueId val="{00000035-6488-416D-A7FB-B7868E744F8D}"/>
              </c:ext>
            </c:extLst>
          </c:dPt>
          <c:dPt>
            <c:idx val="27"/>
            <c:invertIfNegative val="0"/>
            <c:bubble3D val="0"/>
            <c:spPr>
              <a:solidFill>
                <a:srgbClr val="333333"/>
              </a:solidFill>
            </c:spPr>
            <c:extLst>
              <c:ext xmlns:c16="http://schemas.microsoft.com/office/drawing/2014/chart" uri="{C3380CC4-5D6E-409C-BE32-E72D297353CC}">
                <c16:uniqueId val="{00000037-6488-416D-A7FB-B7868E744F8D}"/>
              </c:ext>
            </c:extLst>
          </c:dPt>
          <c:dPt>
            <c:idx val="28"/>
            <c:invertIfNegative val="0"/>
            <c:bubble3D val="0"/>
            <c:spPr>
              <a:solidFill>
                <a:srgbClr val="FF9966"/>
              </a:solidFill>
            </c:spPr>
            <c:extLst>
              <c:ext xmlns:c16="http://schemas.microsoft.com/office/drawing/2014/chart" uri="{C3380CC4-5D6E-409C-BE32-E72D297353CC}">
                <c16:uniqueId val="{00000039-6488-416D-A7FB-B7868E744F8D}"/>
              </c:ext>
            </c:extLst>
          </c:dPt>
          <c:dPt>
            <c:idx val="29"/>
            <c:invertIfNegative val="0"/>
            <c:bubble3D val="0"/>
            <c:spPr>
              <a:solidFill>
                <a:srgbClr val="FF0066"/>
              </a:solidFill>
            </c:spPr>
            <c:extLst>
              <c:ext xmlns:c16="http://schemas.microsoft.com/office/drawing/2014/chart" uri="{C3380CC4-5D6E-409C-BE32-E72D297353CC}">
                <c16:uniqueId val="{0000003B-6488-416D-A7FB-B7868E744F8D}"/>
              </c:ext>
            </c:extLst>
          </c:dPt>
          <c:dPt>
            <c:idx val="30"/>
            <c:invertIfNegative val="0"/>
            <c:bubble3D val="0"/>
            <c:spPr>
              <a:solidFill>
                <a:srgbClr val="66FF99"/>
              </a:solidFill>
            </c:spPr>
            <c:extLst>
              <c:ext xmlns:c16="http://schemas.microsoft.com/office/drawing/2014/chart" uri="{C3380CC4-5D6E-409C-BE32-E72D297353CC}">
                <c16:uniqueId val="{0000003D-6488-416D-A7FB-B7868E744F8D}"/>
              </c:ext>
            </c:extLst>
          </c:dPt>
          <c:dPt>
            <c:idx val="31"/>
            <c:invertIfNegative val="0"/>
            <c:bubble3D val="0"/>
            <c:spPr>
              <a:solidFill>
                <a:srgbClr val="0066FF"/>
              </a:solidFill>
            </c:spPr>
            <c:extLst>
              <c:ext xmlns:c16="http://schemas.microsoft.com/office/drawing/2014/chart" uri="{C3380CC4-5D6E-409C-BE32-E72D297353CC}">
                <c16:uniqueId val="{0000003F-6488-416D-A7FB-B7868E744F8D}"/>
              </c:ext>
            </c:extLst>
          </c:dPt>
          <c:dPt>
            <c:idx val="32"/>
            <c:invertIfNegative val="0"/>
            <c:bubble3D val="0"/>
            <c:spPr>
              <a:solidFill>
                <a:srgbClr val="33CC33"/>
              </a:solidFill>
            </c:spPr>
            <c:extLst>
              <c:ext xmlns:c16="http://schemas.microsoft.com/office/drawing/2014/chart" uri="{C3380CC4-5D6E-409C-BE32-E72D297353CC}">
                <c16:uniqueId val="{00000041-6488-416D-A7FB-B7868E744F8D}"/>
              </c:ext>
            </c:extLst>
          </c:dPt>
          <c:dPt>
            <c:idx val="33"/>
            <c:invertIfNegative val="0"/>
            <c:bubble3D val="0"/>
            <c:spPr>
              <a:solidFill>
                <a:srgbClr val="FF5050"/>
              </a:solidFill>
            </c:spPr>
            <c:extLst>
              <c:ext xmlns:c16="http://schemas.microsoft.com/office/drawing/2014/chart" uri="{C3380CC4-5D6E-409C-BE32-E72D297353CC}">
                <c16:uniqueId val="{00000043-6488-416D-A7FB-B7868E744F8D}"/>
              </c:ext>
            </c:extLst>
          </c:dPt>
          <c:dLbls>
            <c:dLbl>
              <c:idx val="0"/>
              <c:tx>
                <c:rich>
                  <a:bodyPr/>
                  <a:lstStyle/>
                  <a:p>
                    <a:r>
                      <a:rPr lang="en-US" b="1" dirty="0">
                        <a:solidFill>
                          <a:schemeClr val="bg1"/>
                        </a:solidFill>
                      </a:rPr>
                      <a:t>A</a:t>
                    </a:r>
                    <a:r>
                      <a:rPr lang="en-US" b="1" dirty="0"/>
                      <a:t>ustralia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88-416D-A7FB-B7868E744F8D}"/>
                </c:ext>
              </c:extLst>
            </c:dLbl>
            <c:dLbl>
              <c:idx val="1"/>
              <c:tx>
                <c:rich>
                  <a:bodyPr/>
                  <a:lstStyle/>
                  <a:p>
                    <a:r>
                      <a:rPr lang="en-US" b="1" dirty="0">
                        <a:solidFill>
                          <a:schemeClr val="bg1"/>
                        </a:solidFill>
                      </a:rPr>
                      <a:t>A</a:t>
                    </a:r>
                    <a:r>
                      <a:rPr lang="en-US" b="1" dirty="0"/>
                      <a:t>ustria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88-416D-A7FB-B7868E744F8D}"/>
                </c:ext>
              </c:extLst>
            </c:dLbl>
            <c:dLbl>
              <c:idx val="2"/>
              <c:layout>
                <c:manualLayout>
                  <c:x val="-3.6015754765795382E-2"/>
                  <c:y val="-8.0515833882521173E-3"/>
                </c:manualLayout>
              </c:layout>
              <c:tx>
                <c:rich>
                  <a:bodyPr/>
                  <a:lstStyle/>
                  <a:p>
                    <a:r>
                      <a:rPr lang="en-US" b="1" dirty="0">
                        <a:solidFill>
                          <a:schemeClr val="bg1"/>
                        </a:solidFill>
                      </a:rPr>
                      <a:t>B</a:t>
                    </a:r>
                    <a:r>
                      <a:rPr lang="en-US" b="1" dirty="0"/>
                      <a:t>elgium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88-416D-A7FB-B7868E744F8D}"/>
                </c:ext>
              </c:extLst>
            </c:dLbl>
            <c:dLbl>
              <c:idx val="3"/>
              <c:tx>
                <c:rich>
                  <a:bodyPr/>
                  <a:lstStyle/>
                  <a:p>
                    <a:r>
                      <a:rPr lang="en-US" b="1" dirty="0">
                        <a:solidFill>
                          <a:schemeClr val="bg1"/>
                        </a:solidFill>
                      </a:rPr>
                      <a:t>C</a:t>
                    </a:r>
                    <a:r>
                      <a:rPr lang="en-US" b="1" dirty="0"/>
                      <a:t>anada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88-416D-A7FB-B7868E744F8D}"/>
                </c:ext>
              </c:extLst>
            </c:dLbl>
            <c:dLbl>
              <c:idx val="4"/>
              <c:tx>
                <c:rich>
                  <a:bodyPr/>
                  <a:lstStyle/>
                  <a:p>
                    <a:r>
                      <a:rPr lang="en-US" b="1" dirty="0">
                        <a:solidFill>
                          <a:schemeClr val="bg1"/>
                        </a:solidFill>
                      </a:rPr>
                      <a:t>C</a:t>
                    </a:r>
                    <a:r>
                      <a:rPr lang="en-US" b="1" dirty="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88-416D-A7FB-B7868E744F8D}"/>
                </c:ext>
              </c:extLst>
            </c:dLbl>
            <c:dLbl>
              <c:idx val="5"/>
              <c:layout>
                <c:manualLayout>
                  <c:x val="-3.7516411214370195E-2"/>
                  <c:y val="1.0064479235315177E-2"/>
                </c:manualLayout>
              </c:layout>
              <c:tx>
                <c:rich>
                  <a:bodyPr/>
                  <a:lstStyle/>
                  <a:p>
                    <a:r>
                      <a:rPr lang="en-US" b="1" dirty="0">
                        <a:solidFill>
                          <a:schemeClr val="bg1"/>
                        </a:solidFill>
                      </a:rPr>
                      <a:t>C</a:t>
                    </a:r>
                    <a:r>
                      <a:rPr lang="en-US" b="1" dirty="0"/>
                      <a:t>zech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88-416D-A7FB-B7868E744F8D}"/>
                </c:ext>
              </c:extLst>
            </c:dLbl>
            <c:dLbl>
              <c:idx val="6"/>
              <c:layout>
                <c:manualLayout>
                  <c:x val="-7.3532165980165515E-2"/>
                  <c:y val="-2.2141854317693291E-2"/>
                </c:manualLayout>
              </c:layout>
              <c:tx>
                <c:rich>
                  <a:bodyPr/>
                  <a:lstStyle/>
                  <a:p>
                    <a:r>
                      <a:rPr lang="en-US" b="1" dirty="0">
                        <a:solidFill>
                          <a:schemeClr val="bg1"/>
                        </a:solidFill>
                      </a:rPr>
                      <a:t>D</a:t>
                    </a:r>
                    <a:r>
                      <a:rPr lang="en-US" b="1" dirty="0"/>
                      <a:t>enmark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88-416D-A7FB-B7868E744F8D}"/>
                </c:ext>
              </c:extLst>
            </c:dLbl>
            <c:dLbl>
              <c:idx val="7"/>
              <c:layout>
                <c:manualLayout>
                  <c:x val="-2.4010503177196926E-2"/>
                  <c:y val="-3.0193437705945396E-2"/>
                </c:manualLayout>
              </c:layout>
              <c:tx>
                <c:rich>
                  <a:bodyPr/>
                  <a:lstStyle/>
                  <a:p>
                    <a:r>
                      <a:rPr lang="en-US" b="1" dirty="0">
                        <a:solidFill>
                          <a:schemeClr val="bg1"/>
                        </a:solidFill>
                      </a:rPr>
                      <a:t>E</a:t>
                    </a:r>
                    <a:r>
                      <a:rPr lang="en-US" b="1" dirty="0"/>
                      <a:t>stonia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488-416D-A7FB-B7868E744F8D}"/>
                </c:ext>
              </c:extLst>
            </c:dLbl>
            <c:dLbl>
              <c:idx val="8"/>
              <c:layout>
                <c:manualLayout>
                  <c:x val="-6.4528227288716822E-2"/>
                  <c:y val="3.0193437705945396E-2"/>
                </c:manualLayout>
              </c:layout>
              <c:tx>
                <c:rich>
                  <a:bodyPr/>
                  <a:lstStyle/>
                  <a:p>
                    <a:r>
                      <a:rPr lang="en-US" b="1" dirty="0">
                        <a:solidFill>
                          <a:schemeClr val="bg1"/>
                        </a:solidFill>
                      </a:rPr>
                      <a:t>F</a:t>
                    </a:r>
                    <a:r>
                      <a:rPr lang="en-US" b="1" dirty="0"/>
                      <a:t>inland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488-416D-A7FB-B7868E744F8D}"/>
                </c:ext>
              </c:extLst>
            </c:dLbl>
            <c:dLbl>
              <c:idx val="9"/>
              <c:tx>
                <c:rich>
                  <a:bodyPr/>
                  <a:lstStyle/>
                  <a:p>
                    <a:r>
                      <a:rPr lang="en-US" b="1" dirty="0">
                        <a:solidFill>
                          <a:schemeClr val="bg1"/>
                        </a:solidFill>
                      </a:rPr>
                      <a:t>F</a:t>
                    </a:r>
                    <a:r>
                      <a:rPr lang="en-US" b="1" dirty="0"/>
                      <a:t>rance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488-416D-A7FB-B7868E744F8D}"/>
                </c:ext>
              </c:extLst>
            </c:dLbl>
            <c:dLbl>
              <c:idx val="10"/>
              <c:layout>
                <c:manualLayout>
                  <c:x val="-0.12155317233455953"/>
                  <c:y val="1.610316677650421E-2"/>
                </c:manualLayout>
              </c:layout>
              <c:tx>
                <c:rich>
                  <a:bodyPr/>
                  <a:lstStyle/>
                  <a:p>
                    <a:r>
                      <a:rPr lang="en-US" b="1" dirty="0">
                        <a:solidFill>
                          <a:schemeClr val="bg1"/>
                        </a:solidFill>
                      </a:rPr>
                      <a:t>G</a:t>
                    </a:r>
                    <a:r>
                      <a:rPr lang="en-US" b="1" dirty="0"/>
                      <a:t>ermany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488-416D-A7FB-B7868E744F8D}"/>
                </c:ext>
              </c:extLst>
            </c:dLbl>
            <c:dLbl>
              <c:idx val="11"/>
              <c:tx>
                <c:rich>
                  <a:bodyPr/>
                  <a:lstStyle/>
                  <a:p>
                    <a:r>
                      <a:rPr lang="en-US" b="1" dirty="0">
                        <a:solidFill>
                          <a:schemeClr val="bg1"/>
                        </a:solidFill>
                      </a:rPr>
                      <a:t>G</a:t>
                    </a:r>
                    <a:r>
                      <a:rPr lang="en-US" b="1" dirty="0"/>
                      <a:t>reece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488-416D-A7FB-B7868E744F8D}"/>
                </c:ext>
              </c:extLst>
            </c:dLbl>
            <c:dLbl>
              <c:idx val="12"/>
              <c:layout>
                <c:manualLayout>
                  <c:x val="-1.9508533831472524E-2"/>
                  <c:y val="1.2077375082378085E-2"/>
                </c:manualLayout>
              </c:layout>
              <c:tx>
                <c:rich>
                  <a:bodyPr/>
                  <a:lstStyle/>
                  <a:p>
                    <a:r>
                      <a:rPr lang="en-US" b="1" dirty="0">
                        <a:solidFill>
                          <a:schemeClr val="bg1"/>
                        </a:solidFill>
                      </a:rPr>
                      <a:t>H</a:t>
                    </a:r>
                    <a:r>
                      <a:rPr lang="en-US" b="1" dirty="0"/>
                      <a:t>ungary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488-416D-A7FB-B7868E744F8D}"/>
                </c:ext>
              </c:extLst>
            </c:dLbl>
            <c:dLbl>
              <c:idx val="13"/>
              <c:layout>
                <c:manualLayout>
                  <c:x val="-2.7011816074346606E-2"/>
                  <c:y val="-3.0193437705945396E-2"/>
                </c:manualLayout>
              </c:layout>
              <c:tx>
                <c:rich>
                  <a:bodyPr/>
                  <a:lstStyle/>
                  <a:p>
                    <a:r>
                      <a:rPr lang="en-US" b="1" dirty="0">
                        <a:solidFill>
                          <a:schemeClr val="bg1"/>
                        </a:solidFill>
                      </a:rPr>
                      <a:t>I</a:t>
                    </a:r>
                    <a:r>
                      <a:rPr lang="en-US" b="1" dirty="0"/>
                      <a:t>celand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488-416D-A7FB-B7868E744F8D}"/>
                </c:ext>
              </c:extLst>
            </c:dLbl>
            <c:dLbl>
              <c:idx val="14"/>
              <c:tx>
                <c:rich>
                  <a:bodyPr/>
                  <a:lstStyle/>
                  <a:p>
                    <a:r>
                      <a:rPr lang="en-US" b="1" dirty="0">
                        <a:solidFill>
                          <a:schemeClr val="bg1"/>
                        </a:solidFill>
                      </a:rPr>
                      <a:t>I</a:t>
                    </a:r>
                    <a:r>
                      <a:rPr lang="en-US" b="1" dirty="0"/>
                      <a:t>reland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488-416D-A7FB-B7868E744F8D}"/>
                </c:ext>
              </c:extLst>
            </c:dLbl>
            <c:dLbl>
              <c:idx val="15"/>
              <c:tx>
                <c:rich>
                  <a:bodyPr/>
                  <a:lstStyle/>
                  <a:p>
                    <a:r>
                      <a:rPr lang="en-US" b="1" dirty="0">
                        <a:solidFill>
                          <a:schemeClr val="bg1"/>
                        </a:solidFill>
                      </a:rPr>
                      <a:t>I</a:t>
                    </a:r>
                    <a:r>
                      <a:rPr lang="en-US" b="1" dirty="0"/>
                      <a:t>srael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488-416D-A7FB-B7868E744F8D}"/>
                </c:ext>
              </c:extLst>
            </c:dLbl>
            <c:dLbl>
              <c:idx val="16"/>
              <c:tx>
                <c:rich>
                  <a:bodyPr/>
                  <a:lstStyle/>
                  <a:p>
                    <a:r>
                      <a:rPr lang="en-US" b="1" dirty="0">
                        <a:solidFill>
                          <a:schemeClr val="bg1"/>
                        </a:solidFill>
                      </a:rPr>
                      <a:t>I</a:t>
                    </a:r>
                    <a:r>
                      <a:rPr lang="en-US" b="1" dirty="0"/>
                      <a:t>taly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488-416D-A7FB-B7868E744F8D}"/>
                </c:ext>
              </c:extLst>
            </c:dLbl>
            <c:dLbl>
              <c:idx val="17"/>
              <c:tx>
                <c:rich>
                  <a:bodyPr/>
                  <a:lstStyle/>
                  <a:p>
                    <a:r>
                      <a:rPr lang="en-US" b="1" dirty="0">
                        <a:solidFill>
                          <a:schemeClr val="bg1"/>
                        </a:solidFill>
                      </a:rPr>
                      <a:t>J</a:t>
                    </a:r>
                    <a:r>
                      <a:rPr lang="en-US" b="1" dirty="0"/>
                      <a:t>apan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488-416D-A7FB-B7868E744F8D}"/>
                </c:ext>
              </c:extLst>
            </c:dLbl>
            <c:dLbl>
              <c:idx val="18"/>
              <c:tx>
                <c:rich>
                  <a:bodyPr/>
                  <a:lstStyle/>
                  <a:p>
                    <a:r>
                      <a:rPr lang="en-US" b="1" dirty="0">
                        <a:solidFill>
                          <a:schemeClr val="bg1"/>
                        </a:solidFill>
                      </a:rPr>
                      <a:t>K</a:t>
                    </a:r>
                    <a:r>
                      <a:rPr lang="en-US" b="1" dirty="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488-416D-A7FB-B7868E744F8D}"/>
                </c:ext>
              </c:extLst>
            </c:dLbl>
            <c:dLbl>
              <c:idx val="19"/>
              <c:layout>
                <c:manualLayout>
                  <c:x val="-4.2018380560094673E-2"/>
                  <c:y val="2.0128958470630271E-3"/>
                </c:manualLayout>
              </c:layout>
              <c:tx>
                <c:rich>
                  <a:bodyPr/>
                  <a:lstStyle/>
                  <a:p>
                    <a:r>
                      <a:rPr lang="en-US" b="1" dirty="0">
                        <a:solidFill>
                          <a:schemeClr val="bg1"/>
                        </a:solidFill>
                      </a:rPr>
                      <a:t>L</a:t>
                    </a:r>
                    <a:r>
                      <a:rPr lang="en-US" b="1" dirty="0"/>
                      <a:t>uxembourg</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488-416D-A7FB-B7868E744F8D}"/>
                </c:ext>
              </c:extLst>
            </c:dLbl>
            <c:dLbl>
              <c:idx val="20"/>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488-416D-A7FB-B7868E744F8D}"/>
                </c:ext>
              </c:extLst>
            </c:dLbl>
            <c:dLbl>
              <c:idx val="21"/>
              <c:layout>
                <c:manualLayout>
                  <c:x val="-0.13956104971745734"/>
                  <c:y val="-6.0386875411890424E-3"/>
                </c:manualLayout>
              </c:layout>
              <c:tx>
                <c:rich>
                  <a:bodyPr/>
                  <a:lstStyle/>
                  <a:p>
                    <a:r>
                      <a:rPr lang="en-US" b="1" dirty="0">
                        <a:solidFill>
                          <a:schemeClr val="bg1"/>
                        </a:solidFill>
                      </a:rPr>
                      <a:t>N</a:t>
                    </a:r>
                    <a:r>
                      <a:rPr lang="en-US" b="1" dirty="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488-416D-A7FB-B7868E744F8D}"/>
                </c:ext>
              </c:extLst>
            </c:dLbl>
            <c:dLbl>
              <c:idx val="22"/>
              <c:layout>
                <c:manualLayout>
                  <c:x val="-0.14256236261460672"/>
                  <c:y val="-2.0129012129591551E-2"/>
                </c:manualLayout>
              </c:layout>
              <c:tx>
                <c:rich>
                  <a:bodyPr/>
                  <a:lstStyle/>
                  <a:p>
                    <a:r>
                      <a:rPr lang="en-US" b="1" dirty="0">
                        <a:solidFill>
                          <a:schemeClr val="bg1"/>
                        </a:solidFill>
                      </a:rPr>
                      <a:t>N</a:t>
                    </a:r>
                    <a:r>
                      <a:rPr lang="en-US" b="1" dirty="0"/>
                      <a:t>ew Zealand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6488-416D-A7FB-B7868E744F8D}"/>
                </c:ext>
              </c:extLst>
            </c:dLbl>
            <c:dLbl>
              <c:idx val="23"/>
              <c:tx>
                <c:rich>
                  <a:bodyPr/>
                  <a:lstStyle/>
                  <a:p>
                    <a:r>
                      <a:rPr lang="en-US" b="1" dirty="0">
                        <a:solidFill>
                          <a:schemeClr val="bg1"/>
                        </a:solidFill>
                      </a:rPr>
                      <a:t>N</a:t>
                    </a:r>
                    <a:r>
                      <a:rPr lang="en-US" b="1" dirty="0"/>
                      <a:t>orway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6488-416D-A7FB-B7868E744F8D}"/>
                </c:ext>
              </c:extLst>
            </c:dLbl>
            <c:dLbl>
              <c:idx val="24"/>
              <c:layout>
                <c:manualLayout>
                  <c:x val="-9.1540043363063581E-2"/>
                  <c:y val="-1.2077375082378159E-2"/>
                </c:manualLayout>
              </c:layout>
              <c:tx>
                <c:rich>
                  <a:bodyPr/>
                  <a:lstStyle/>
                  <a:p>
                    <a:r>
                      <a:rPr lang="en-US" b="1" dirty="0">
                        <a:solidFill>
                          <a:schemeClr val="bg1"/>
                        </a:solidFill>
                      </a:rPr>
                      <a:t>P</a:t>
                    </a:r>
                    <a:r>
                      <a:rPr lang="en-US" b="1" dirty="0"/>
                      <a:t>oland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6488-416D-A7FB-B7868E744F8D}"/>
                </c:ext>
              </c:extLst>
            </c:dLbl>
            <c:dLbl>
              <c:idx val="25"/>
              <c:layout>
                <c:manualLayout>
                  <c:x val="-0.12005251588598467"/>
                  <c:y val="0"/>
                </c:manualLayout>
              </c:layout>
              <c:tx>
                <c:rich>
                  <a:bodyPr/>
                  <a:lstStyle/>
                  <a:p>
                    <a:r>
                      <a:rPr lang="en-US" b="1" dirty="0">
                        <a:solidFill>
                          <a:schemeClr val="bg1"/>
                        </a:solidFill>
                      </a:rPr>
                      <a:t>P</a:t>
                    </a:r>
                    <a:r>
                      <a:rPr lang="en-US" b="1" dirty="0"/>
                      <a:t>ortugal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6488-416D-A7FB-B7868E744F8D}"/>
                </c:ext>
              </c:extLst>
            </c:dLbl>
            <c:dLbl>
              <c:idx val="26"/>
              <c:layout>
                <c:manualLayout>
                  <c:x val="-0.14406301906318153"/>
                  <c:y val="2.6167646011819416E-2"/>
                </c:manualLayout>
              </c:layout>
              <c:tx>
                <c:rich>
                  <a:bodyPr/>
                  <a:lstStyle/>
                  <a:p>
                    <a:r>
                      <a:rPr lang="en-US" b="1" dirty="0">
                        <a:solidFill>
                          <a:schemeClr val="bg1"/>
                        </a:solidFill>
                      </a:rPr>
                      <a:t>S</a:t>
                    </a:r>
                    <a:r>
                      <a:rPr lang="en-US" b="1" dirty="0"/>
                      <a:t>lovak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6488-416D-A7FB-B7868E744F8D}"/>
                </c:ext>
              </c:extLst>
            </c:dLbl>
            <c:dLbl>
              <c:idx val="27"/>
              <c:layout>
                <c:manualLayout>
                  <c:x val="-9.0039386914488508E-3"/>
                  <c:y val="0"/>
                </c:manualLayout>
              </c:layout>
              <c:tx>
                <c:rich>
                  <a:bodyPr/>
                  <a:lstStyle/>
                  <a:p>
                    <a:r>
                      <a:rPr lang="en-US" b="1" dirty="0">
                        <a:solidFill>
                          <a:schemeClr val="bg1"/>
                        </a:solidFill>
                      </a:rPr>
                      <a:t>S</a:t>
                    </a:r>
                    <a:r>
                      <a:rPr lang="en-US" b="1" dirty="0"/>
                      <a:t>lovenia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6488-416D-A7FB-B7868E744F8D}"/>
                </c:ext>
              </c:extLst>
            </c:dLbl>
            <c:dLbl>
              <c:idx val="28"/>
              <c:layout>
                <c:manualLayout>
                  <c:x val="-9.7542669157362566E-2"/>
                  <c:y val="3.0193437705945396E-2"/>
                </c:manualLayout>
              </c:layout>
              <c:tx>
                <c:rich>
                  <a:bodyPr/>
                  <a:lstStyle/>
                  <a:p>
                    <a:r>
                      <a:rPr lang="en-US" b="1" dirty="0">
                        <a:solidFill>
                          <a:schemeClr val="bg1"/>
                        </a:solidFill>
                      </a:rPr>
                      <a:t>S</a:t>
                    </a:r>
                    <a:r>
                      <a:rPr lang="en-US" b="1" dirty="0"/>
                      <a:t>pain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6488-416D-A7FB-B7868E744F8D}"/>
                </c:ext>
              </c:extLst>
            </c:dLbl>
            <c:dLbl>
              <c:idx val="29"/>
              <c:tx>
                <c:rich>
                  <a:bodyPr/>
                  <a:lstStyle/>
                  <a:p>
                    <a:r>
                      <a:rPr lang="en-US" b="1" dirty="0">
                        <a:solidFill>
                          <a:schemeClr val="bg1"/>
                        </a:solidFill>
                      </a:rPr>
                      <a:t>S</a:t>
                    </a:r>
                    <a:r>
                      <a:rPr lang="en-US" b="1" dirty="0"/>
                      <a:t>weden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6488-416D-A7FB-B7868E744F8D}"/>
                </c:ext>
              </c:extLst>
            </c:dLbl>
            <c:dLbl>
              <c:idx val="30"/>
              <c:layout>
                <c:manualLayout>
                  <c:x val="-0.13806039326888231"/>
                  <c:y val="-6.0386875411890424E-3"/>
                </c:manualLayout>
              </c:layout>
              <c:tx>
                <c:rich>
                  <a:bodyPr/>
                  <a:lstStyle/>
                  <a:p>
                    <a:r>
                      <a:rPr lang="en-US" b="1" dirty="0">
                        <a:solidFill>
                          <a:schemeClr val="bg1"/>
                        </a:solidFill>
                      </a:rPr>
                      <a:t>S</a:t>
                    </a:r>
                    <a:r>
                      <a:rPr lang="en-US" b="1" dirty="0"/>
                      <a:t>witzerland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6488-416D-A7FB-B7868E744F8D}"/>
                </c:ext>
              </c:extLst>
            </c:dLbl>
            <c:dLbl>
              <c:idx val="31"/>
              <c:tx>
                <c:rich>
                  <a:bodyPr/>
                  <a:lstStyle/>
                  <a:p>
                    <a:r>
                      <a:rPr lang="en-US" b="1" dirty="0">
                        <a:solidFill>
                          <a:schemeClr val="bg1"/>
                        </a:solidFill>
                      </a:rPr>
                      <a:t>T</a:t>
                    </a:r>
                    <a:r>
                      <a:rPr lang="en-US" b="1" dirty="0"/>
                      <a:t>urkey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6488-416D-A7FB-B7868E744F8D}"/>
                </c:ext>
              </c:extLst>
            </c:dLbl>
            <c:dLbl>
              <c:idx val="32"/>
              <c:layout>
                <c:manualLayout>
                  <c:x val="-1.6507220934322889E-2"/>
                  <c:y val="6.0386875411890814E-3"/>
                </c:manualLayout>
              </c:layout>
              <c:tx>
                <c:rich>
                  <a:bodyPr/>
                  <a:lstStyle/>
                  <a:p>
                    <a:r>
                      <a:rPr lang="en-US" b="1" dirty="0">
                        <a:solidFill>
                          <a:schemeClr val="bg1"/>
                        </a:solidFill>
                      </a:rPr>
                      <a:t>U</a:t>
                    </a:r>
                    <a:r>
                      <a:rPr lang="en-US" b="1" dirty="0"/>
                      <a:t>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6488-416D-A7FB-B7868E744F8D}"/>
                </c:ext>
              </c:extLst>
            </c:dLbl>
            <c:dLbl>
              <c:idx val="33"/>
              <c:tx>
                <c:rich>
                  <a:bodyPr/>
                  <a:lstStyle/>
                  <a:p>
                    <a:r>
                      <a:rPr lang="en-US" b="1" dirty="0">
                        <a:solidFill>
                          <a:schemeClr val="bg1"/>
                        </a:solidFill>
                      </a:rPr>
                      <a:t>U</a:t>
                    </a:r>
                    <a:r>
                      <a:rPr lang="en-US" b="1" dirty="0"/>
                      <a:t>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6488-416D-A7FB-B7868E744F8D}"/>
                </c:ext>
              </c:extLst>
            </c:dLbl>
            <c:spPr>
              <a:noFill/>
              <a:ln>
                <a:noFill/>
              </a:ln>
              <a:effectLst/>
            </c:spPr>
            <c:txPr>
              <a:bodyPr/>
              <a:lstStyle/>
              <a:p>
                <a:pPr>
                  <a:defRPr b="1">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0.0</c:formatCode>
                <c:ptCount val="34"/>
                <c:pt idx="0">
                  <c:v>12.348634433612553</c:v>
                </c:pt>
                <c:pt idx="1">
                  <c:v>15.820689268015762</c:v>
                </c:pt>
                <c:pt idx="2">
                  <c:v>14.973899068246872</c:v>
                </c:pt>
                <c:pt idx="3">
                  <c:v>9.4231575594490078</c:v>
                </c:pt>
                <c:pt idx="4">
                  <c:v>23.062227442562797</c:v>
                </c:pt>
                <c:pt idx="5">
                  <c:v>16.15934101566916</c:v>
                </c:pt>
                <c:pt idx="6">
                  <c:v>16.486357632415359</c:v>
                </c:pt>
                <c:pt idx="7">
                  <c:v>8.647829847115446</c:v>
                </c:pt>
                <c:pt idx="8">
                  <c:v>9.3547551417515482</c:v>
                </c:pt>
                <c:pt idx="9">
                  <c:v>22.465039691363749</c:v>
                </c:pt>
                <c:pt idx="10">
                  <c:v>16.910080741426754</c:v>
                </c:pt>
                <c:pt idx="11">
                  <c:v>15.476851335671151</c:v>
                </c:pt>
                <c:pt idx="12">
                  <c:v>23.061306109857284</c:v>
                </c:pt>
                <c:pt idx="13">
                  <c:v>7.696336675854802</c:v>
                </c:pt>
                <c:pt idx="14">
                  <c:v>14.612426915636755</c:v>
                </c:pt>
                <c:pt idx="15">
                  <c:v>17.167281166595163</c:v>
                </c:pt>
                <c:pt idx="16">
                  <c:v>10.1129409777181</c:v>
                </c:pt>
                <c:pt idx="17">
                  <c:v>9.8067160817581218</c:v>
                </c:pt>
                <c:pt idx="18">
                  <c:v>10.089898557078484</c:v>
                </c:pt>
                <c:pt idx="19">
                  <c:v>18.27712918715795</c:v>
                </c:pt>
                <c:pt idx="20">
                  <c:v>10.425373894428528</c:v>
                </c:pt>
                <c:pt idx="21">
                  <c:v>11.506683511024095</c:v>
                </c:pt>
                <c:pt idx="22">
                  <c:v>18.370109940272616</c:v>
                </c:pt>
                <c:pt idx="23">
                  <c:v>7.3744953067650716</c:v>
                </c:pt>
                <c:pt idx="24">
                  <c:v>16.620473542790187</c:v>
                </c:pt>
                <c:pt idx="25">
                  <c:v>19.6474784176573</c:v>
                </c:pt>
                <c:pt idx="26">
                  <c:v>24.620435252052491</c:v>
                </c:pt>
                <c:pt idx="27">
                  <c:v>15.56158828105651</c:v>
                </c:pt>
                <c:pt idx="28">
                  <c:v>15.803896198662166</c:v>
                </c:pt>
                <c:pt idx="29">
                  <c:v>10.618657284356418</c:v>
                </c:pt>
                <c:pt idx="30">
                  <c:v>12.849244608244449</c:v>
                </c:pt>
                <c:pt idx="31">
                  <c:v>14.511650353631723</c:v>
                </c:pt>
                <c:pt idx="32">
                  <c:v>12.489880513240829</c:v>
                </c:pt>
                <c:pt idx="33">
                  <c:v>14.810421059948984</c:v>
                </c:pt>
              </c:numCache>
            </c:numRef>
          </c:xVal>
          <c:yVal>
            <c:numRef>
              <c:f>Sheet1!$B$2:$B$35</c:f>
              <c:numCache>
                <c:formatCode>General</c:formatCode>
                <c:ptCount val="34"/>
                <c:pt idx="0">
                  <c:v>504.15076631112356</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513.52505581992796</c:v>
                </c:pt>
                <c:pt idx="11">
                  <c:v>452.97342685890743</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481.64474400632588</c:v>
                </c:pt>
                <c:pt idx="27">
                  <c:v>501.1274223909528</c:v>
                </c:pt>
                <c:pt idx="28">
                  <c:v>484.319297801971</c:v>
                </c:pt>
                <c:pt idx="29">
                  <c:v>478.26063590301106</c:v>
                </c:pt>
                <c:pt idx="30">
                  <c:v>530.93100395039653</c:v>
                </c:pt>
                <c:pt idx="31">
                  <c:v>447.98441497895493</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extLst>
            <c:ext xmlns:c16="http://schemas.microsoft.com/office/drawing/2014/chart" uri="{C3380CC4-5D6E-409C-BE32-E72D297353CC}">
              <c16:uniqueId val="{00000044-6488-416D-A7FB-B7868E744F8D}"/>
            </c:ext>
          </c:extLst>
        </c:ser>
        <c:dLbls>
          <c:showLegendKey val="0"/>
          <c:showVal val="1"/>
          <c:showCatName val="0"/>
          <c:showSerName val="0"/>
          <c:showPercent val="0"/>
          <c:showBubbleSize val="0"/>
        </c:dLbls>
        <c:bubbleScale val="10"/>
        <c:showNegBubbles val="0"/>
        <c:axId val="339744320"/>
        <c:axId val="339740008"/>
      </c:bubbleChart>
      <c:valAx>
        <c:axId val="339744320"/>
        <c:scaling>
          <c:orientation val="maxMin"/>
          <c:max val="30"/>
          <c:min val="0"/>
        </c:scaling>
        <c:delete val="1"/>
        <c:axPos val="b"/>
        <c:numFmt formatCode="0.0" sourceLinked="1"/>
        <c:majorTickMark val="none"/>
        <c:minorTickMark val="none"/>
        <c:tickLblPos val="none"/>
        <c:crossAx val="339740008"/>
        <c:crossesAt val="500"/>
        <c:crossBetween val="midCat"/>
        <c:majorUnit val="10"/>
        <c:minorUnit val="10"/>
      </c:valAx>
      <c:valAx>
        <c:axId val="339740008"/>
        <c:scaling>
          <c:orientation val="minMax"/>
          <c:max val="580"/>
          <c:min val="410"/>
        </c:scaling>
        <c:delete val="1"/>
        <c:axPos val="r"/>
        <c:numFmt formatCode="General" sourceLinked="1"/>
        <c:majorTickMark val="none"/>
        <c:minorTickMark val="none"/>
        <c:tickLblPos val="none"/>
        <c:crossAx val="339744320"/>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88054716408104E-2"/>
          <c:y val="0.10717989842787841"/>
          <c:w val="0.91337958910311723"/>
          <c:h val="0.81186129151903763"/>
        </c:manualLayout>
      </c:layout>
      <c:bubbleChart>
        <c:varyColors val="0"/>
        <c:ser>
          <c:idx val="0"/>
          <c:order val="0"/>
          <c:tx>
            <c:v>Russian Federation (PISA 2012)</c:v>
          </c:tx>
          <c:spPr>
            <a:solidFill>
              <a:schemeClr val="bg1">
                <a:lumMod val="75000"/>
                <a:alpha val="67000"/>
              </a:schemeClr>
            </a:solidFill>
            <a:ln w="3175">
              <a:solidFill>
                <a:schemeClr val="bg1">
                  <a:lumMod val="50000"/>
                </a:schemeClr>
              </a:solidFill>
            </a:ln>
          </c:spPr>
          <c:invertIfNegative val="0"/>
          <c:xVal>
            <c:numRef>
              <c:f>'[49]Top_Fig 4'!$B$69:$B$970</c:f>
              <c:numCache>
                <c:formatCode>General</c:formatCode>
                <c:ptCount val="902"/>
                <c:pt idx="0">
                  <c:v>#N/A</c:v>
                </c:pt>
                <c:pt idx="1">
                  <c:v>-0.61090909090909096</c:v>
                </c:pt>
                <c:pt idx="2">
                  <c:v>-0.44902146081837635</c:v>
                </c:pt>
                <c:pt idx="3">
                  <c:v>0.45865936184250705</c:v>
                </c:pt>
                <c:pt idx="4">
                  <c:v>-0.53957132125169915</c:v>
                </c:pt>
                <c:pt idx="5">
                  <c:v>0.36278158712157504</c:v>
                </c:pt>
                <c:pt idx="6">
                  <c:v>0.67640769702901959</c:v>
                </c:pt>
                <c:pt idx="7">
                  <c:v>-0.42930470831001599</c:v>
                </c:pt>
                <c:pt idx="8">
                  <c:v>-1.9929954910983361E-2</c:v>
                </c:pt>
                <c:pt idx="9">
                  <c:v>-0.21285860620138697</c:v>
                </c:pt>
                <c:pt idx="10">
                  <c:v>-0.97988232040942946</c:v>
                </c:pt>
                <c:pt idx="11">
                  <c:v>-0.25449303838925541</c:v>
                </c:pt>
                <c:pt idx="12">
                  <c:v>-0.21569269300684016</c:v>
                </c:pt>
                <c:pt idx="13">
                  <c:v>4.3990268145988387E-2</c:v>
                </c:pt>
                <c:pt idx="14">
                  <c:v>-9.7878787878787885E-2</c:v>
                </c:pt>
                <c:pt idx="15">
                  <c:v>-0.34113020773738434</c:v>
                </c:pt>
                <c:pt idx="16">
                  <c:v>-0.47192802452506721</c:v>
                </c:pt>
                <c:pt idx="17">
                  <c:v>-0.25743502903747001</c:v>
                </c:pt>
                <c:pt idx="18">
                  <c:v>-0.16421052906813224</c:v>
                </c:pt>
                <c:pt idx="19">
                  <c:v>-1.111285368671975</c:v>
                </c:pt>
                <c:pt idx="20">
                  <c:v>-0.29526315789473684</c:v>
                </c:pt>
                <c:pt idx="21">
                  <c:v>-0.73399999844308805</c:v>
                </c:pt>
                <c:pt idx="22">
                  <c:v>0.25662923830579737</c:v>
                </c:pt>
                <c:pt idx="23">
                  <c:v>0.12958158524263197</c:v>
                </c:pt>
                <c:pt idx="24">
                  <c:v>0.69594096187462307</c:v>
                </c:pt>
                <c:pt idx="25">
                  <c:v>-0.34769230769230774</c:v>
                </c:pt>
                <c:pt idx="26">
                  <c:v>-0.40257142857142858</c:v>
                </c:pt>
                <c:pt idx="27">
                  <c:v>-0.34310787785741109</c:v>
                </c:pt>
                <c:pt idx="28">
                  <c:v>#N/A</c:v>
                </c:pt>
                <c:pt idx="29">
                  <c:v>-0.15316723304273083</c:v>
                </c:pt>
                <c:pt idx="30">
                  <c:v>-0.28038896437579874</c:v>
                </c:pt>
                <c:pt idx="31">
                  <c:v>0.12034637027741552</c:v>
                </c:pt>
                <c:pt idx="32">
                  <c:v>-9.4285714285714303E-3</c:v>
                </c:pt>
                <c:pt idx="33">
                  <c:v>#N/A</c:v>
                </c:pt>
                <c:pt idx="34">
                  <c:v>0.12196212044186182</c:v>
                </c:pt>
                <c:pt idx="35">
                  <c:v>-0.34444444444444444</c:v>
                </c:pt>
                <c:pt idx="36">
                  <c:v>-0.26380511292146447</c:v>
                </c:pt>
                <c:pt idx="37">
                  <c:v>5.4936978643640479E-2</c:v>
                </c:pt>
                <c:pt idx="38">
                  <c:v>-0.12942857142857142</c:v>
                </c:pt>
                <c:pt idx="39">
                  <c:v>8.0777457830779956E-3</c:v>
                </c:pt>
                <c:pt idx="40">
                  <c:v>0.1486950261637795</c:v>
                </c:pt>
                <c:pt idx="41">
                  <c:v>-1.0966666666666669</c:v>
                </c:pt>
                <c:pt idx="42">
                  <c:v>6.3953885633455637E-2</c:v>
                </c:pt>
                <c:pt idx="43">
                  <c:v>-0.22500715589621528</c:v>
                </c:pt>
                <c:pt idx="44">
                  <c:v>-9.5063703028384891E-2</c:v>
                </c:pt>
                <c:pt idx="45">
                  <c:v>-0.31947714508899744</c:v>
                </c:pt>
                <c:pt idx="46">
                  <c:v>-0.42124999999999996</c:v>
                </c:pt>
                <c:pt idx="47">
                  <c:v>0.12706304978749572</c:v>
                </c:pt>
                <c:pt idx="48">
                  <c:v>-0.71117647058823519</c:v>
                </c:pt>
                <c:pt idx="49">
                  <c:v>-0.52249999999999996</c:v>
                </c:pt>
                <c:pt idx="50">
                  <c:v>#N/A</c:v>
                </c:pt>
                <c:pt idx="51">
                  <c:v>-0.11026690521800582</c:v>
                </c:pt>
                <c:pt idx="52">
                  <c:v>0.47820973876706113</c:v>
                </c:pt>
                <c:pt idx="53">
                  <c:v>0.42114285714285715</c:v>
                </c:pt>
                <c:pt idx="54">
                  <c:v>-4.857142857142855E-2</c:v>
                </c:pt>
                <c:pt idx="55">
                  <c:v>-1.54</c:v>
                </c:pt>
                <c:pt idx="56">
                  <c:v>0.18154403960630131</c:v>
                </c:pt>
                <c:pt idx="57">
                  <c:v>-0.78742558619339575</c:v>
                </c:pt>
                <c:pt idx="58">
                  <c:v>-0.49500000000000005</c:v>
                </c:pt>
                <c:pt idx="59">
                  <c:v>-0.16457545537581225</c:v>
                </c:pt>
                <c:pt idx="60">
                  <c:v>3.9384496999121332E-2</c:v>
                </c:pt>
                <c:pt idx="61">
                  <c:v>-0.48181818181818187</c:v>
                </c:pt>
                <c:pt idx="62">
                  <c:v>-0.52497729394386561</c:v>
                </c:pt>
                <c:pt idx="63">
                  <c:v>-0.15627970672414243</c:v>
                </c:pt>
                <c:pt idx="64">
                  <c:v>-0.105</c:v>
                </c:pt>
                <c:pt idx="65">
                  <c:v>-0.34761438629132801</c:v>
                </c:pt>
                <c:pt idx="66">
                  <c:v>-0.40695654334589459</c:v>
                </c:pt>
                <c:pt idx="67">
                  <c:v>2.3448275862068969E-2</c:v>
                </c:pt>
                <c:pt idx="68">
                  <c:v>-0.71110731200597577</c:v>
                </c:pt>
                <c:pt idx="69">
                  <c:v>-0.47499999999999998</c:v>
                </c:pt>
                <c:pt idx="70">
                  <c:v>-0.64764705882352935</c:v>
                </c:pt>
                <c:pt idx="71">
                  <c:v>#N/A</c:v>
                </c:pt>
                <c:pt idx="72">
                  <c:v>-0.54719930626717406</c:v>
                </c:pt>
                <c:pt idx="73">
                  <c:v>-1.4785970034078649E-2</c:v>
                </c:pt>
                <c:pt idx="74">
                  <c:v>#N/A</c:v>
                </c:pt>
                <c:pt idx="75">
                  <c:v>-0.13500000000000001</c:v>
                </c:pt>
                <c:pt idx="76">
                  <c:v>0.3858918134556244</c:v>
                </c:pt>
                <c:pt idx="77">
                  <c:v>#N/A</c:v>
                </c:pt>
                <c:pt idx="78">
                  <c:v>-0.43357222486683133</c:v>
                </c:pt>
                <c:pt idx="79">
                  <c:v>-0.81249999999999989</c:v>
                </c:pt>
                <c:pt idx="80">
                  <c:v>-0.15177322206275978</c:v>
                </c:pt>
                <c:pt idx="81">
                  <c:v>-0.186</c:v>
                </c:pt>
                <c:pt idx="82">
                  <c:v>-0.38779649183917614</c:v>
                </c:pt>
                <c:pt idx="83">
                  <c:v>0.18884687845489792</c:v>
                </c:pt>
                <c:pt idx="84">
                  <c:v>-7.3459710729032068E-2</c:v>
                </c:pt>
                <c:pt idx="85">
                  <c:v>-0.54449122123981508</c:v>
                </c:pt>
                <c:pt idx="86">
                  <c:v>-1.3393589744990162</c:v>
                </c:pt>
                <c:pt idx="87">
                  <c:v>0.23731931680302493</c:v>
                </c:pt>
                <c:pt idx="88">
                  <c:v>-0.56252981855912021</c:v>
                </c:pt>
                <c:pt idx="89">
                  <c:v>4.9009012615872614E-3</c:v>
                </c:pt>
                <c:pt idx="90">
                  <c:v>8.8846149667290625E-2</c:v>
                </c:pt>
                <c:pt idx="91">
                  <c:v>3.6473782847750817E-2</c:v>
                </c:pt>
                <c:pt idx="92">
                  <c:v>-0.53509007124250874</c:v>
                </c:pt>
                <c:pt idx="93">
                  <c:v>0.14984363104637025</c:v>
                </c:pt>
                <c:pt idx="94">
                  <c:v>0.25240056212304657</c:v>
                </c:pt>
                <c:pt idx="95">
                  <c:v>-0.45746670299201136</c:v>
                </c:pt>
                <c:pt idx="96">
                  <c:v>0.16445122255068992</c:v>
                </c:pt>
                <c:pt idx="97">
                  <c:v>-0.38154640267319567</c:v>
                </c:pt>
                <c:pt idx="98">
                  <c:v>-0.32540730126333273</c:v>
                </c:pt>
                <c:pt idx="99">
                  <c:v>0.36173302213940139</c:v>
                </c:pt>
                <c:pt idx="100">
                  <c:v>0.12537479382704175</c:v>
                </c:pt>
                <c:pt idx="101">
                  <c:v>-0.16762069741988075</c:v>
                </c:pt>
                <c:pt idx="102">
                  <c:v>-0.20183673469387753</c:v>
                </c:pt>
                <c:pt idx="103">
                  <c:v>-0.24431902601191813</c:v>
                </c:pt>
                <c:pt idx="104">
                  <c:v>-0.55874999999999997</c:v>
                </c:pt>
                <c:pt idx="105">
                  <c:v>-8.3703708843164012E-2</c:v>
                </c:pt>
                <c:pt idx="106">
                  <c:v>0.60273052561723717</c:v>
                </c:pt>
                <c:pt idx="107">
                  <c:v>-6.5073751084020276E-2</c:v>
                </c:pt>
                <c:pt idx="108">
                  <c:v>-0.32188824726639836</c:v>
                </c:pt>
                <c:pt idx="109">
                  <c:v>#N/A</c:v>
                </c:pt>
                <c:pt idx="110">
                  <c:v>-0.20902422157007128</c:v>
                </c:pt>
                <c:pt idx="111">
                  <c:v>6.3448737464600613E-2</c:v>
                </c:pt>
                <c:pt idx="112">
                  <c:v>-0.4709767452221163</c:v>
                </c:pt>
                <c:pt idx="113">
                  <c:v>-4.9853250759264681E-2</c:v>
                </c:pt>
                <c:pt idx="114">
                  <c:v>0.75784490534252291</c:v>
                </c:pt>
                <c:pt idx="115">
                  <c:v>3.9162176790514112E-2</c:v>
                </c:pt>
                <c:pt idx="116">
                  <c:v>7.2439545464664981E-2</c:v>
                </c:pt>
                <c:pt idx="117">
                  <c:v>0.38010228318657963</c:v>
                </c:pt>
                <c:pt idx="118">
                  <c:v>-8.199999999999999E-2</c:v>
                </c:pt>
                <c:pt idx="119">
                  <c:v>-0.43777777777777782</c:v>
                </c:pt>
                <c:pt idx="120">
                  <c:v>-0.54212120814673048</c:v>
                </c:pt>
                <c:pt idx="121">
                  <c:v>-0.23292208162944064</c:v>
                </c:pt>
                <c:pt idx="122">
                  <c:v>-0.16122936956727588</c:v>
                </c:pt>
                <c:pt idx="123">
                  <c:v>-0.45994627944675925</c:v>
                </c:pt>
                <c:pt idx="124">
                  <c:v>-0.20839258998275786</c:v>
                </c:pt>
                <c:pt idx="125">
                  <c:v>-0.60714751590115978</c:v>
                </c:pt>
                <c:pt idx="126">
                  <c:v>0.37457142857142861</c:v>
                </c:pt>
                <c:pt idx="127">
                  <c:v>9.2000000000000012E-2</c:v>
                </c:pt>
                <c:pt idx="128">
                  <c:v>-0.90164890650917218</c:v>
                </c:pt>
                <c:pt idx="129">
                  <c:v>-0.47534042677038074</c:v>
                </c:pt>
                <c:pt idx="130">
                  <c:v>-0.54333333333333333</c:v>
                </c:pt>
                <c:pt idx="131">
                  <c:v>0.93516380512782504</c:v>
                </c:pt>
                <c:pt idx="132">
                  <c:v>-2.5000000000000001E-2</c:v>
                </c:pt>
                <c:pt idx="133">
                  <c:v>-0.79829614165869622</c:v>
                </c:pt>
                <c:pt idx="134">
                  <c:v>0.28558996690752719</c:v>
                </c:pt>
                <c:pt idx="135">
                  <c:v>0.22706013306828632</c:v>
                </c:pt>
                <c:pt idx="136">
                  <c:v>-0.42333333333333339</c:v>
                </c:pt>
                <c:pt idx="137">
                  <c:v>-0.55374999999999996</c:v>
                </c:pt>
                <c:pt idx="138">
                  <c:v>-0.17069511257998685</c:v>
                </c:pt>
                <c:pt idx="139">
                  <c:v>-0.47443669680983319</c:v>
                </c:pt>
                <c:pt idx="140">
                  <c:v>-0.24727272727272728</c:v>
                </c:pt>
                <c:pt idx="141">
                  <c:v>-0.36555298818674814</c:v>
                </c:pt>
                <c:pt idx="142">
                  <c:v>-8.1917929910211591E-3</c:v>
                </c:pt>
                <c:pt idx="143">
                  <c:v>0.13086753581741248</c:v>
                </c:pt>
                <c:pt idx="144">
                  <c:v>0.55263416586299985</c:v>
                </c:pt>
                <c:pt idx="145">
                  <c:v>-3.1809044110302949E-3</c:v>
                </c:pt>
                <c:pt idx="146">
                  <c:v>0.33377466648152015</c:v>
                </c:pt>
                <c:pt idx="147">
                  <c:v>-0.36750000000000005</c:v>
                </c:pt>
                <c:pt idx="148">
                  <c:v>0.21307218878349046</c:v>
                </c:pt>
                <c:pt idx="149">
                  <c:v>0.4662359022556391</c:v>
                </c:pt>
                <c:pt idx="150">
                  <c:v>0.1248311767655747</c:v>
                </c:pt>
                <c:pt idx="151">
                  <c:v>-0.26909090909090905</c:v>
                </c:pt>
                <c:pt idx="152">
                  <c:v>0.37029411764705883</c:v>
                </c:pt>
                <c:pt idx="153">
                  <c:v>2.2000000000000006E-2</c:v>
                </c:pt>
                <c:pt idx="154">
                  <c:v>-4.8261003393871717E-2</c:v>
                </c:pt>
                <c:pt idx="155">
                  <c:v>-0.61173458182544449</c:v>
                </c:pt>
                <c:pt idx="156">
                  <c:v>-1.5012614382003424E-2</c:v>
                </c:pt>
                <c:pt idx="157">
                  <c:v>-0.4933333333333334</c:v>
                </c:pt>
                <c:pt idx="158">
                  <c:v>-0.65675182016334421</c:v>
                </c:pt>
                <c:pt idx="159">
                  <c:v>-0.255</c:v>
                </c:pt>
                <c:pt idx="160">
                  <c:v>0.32748061418869756</c:v>
                </c:pt>
                <c:pt idx="161">
                  <c:v>-0.38066666666666665</c:v>
                </c:pt>
                <c:pt idx="162">
                  <c:v>#N/A</c:v>
                </c:pt>
                <c:pt idx="163">
                  <c:v>#N/A</c:v>
                </c:pt>
                <c:pt idx="164">
                  <c:v>-0.42857142857142855</c:v>
                </c:pt>
                <c:pt idx="165">
                  <c:v>-0.30465631910376695</c:v>
                </c:pt>
                <c:pt idx="166">
                  <c:v>0.20217766816978172</c:v>
                </c:pt>
                <c:pt idx="167">
                  <c:v>-1.1258333333333332</c:v>
                </c:pt>
                <c:pt idx="168">
                  <c:v>-0.39958333333333335</c:v>
                </c:pt>
                <c:pt idx="169">
                  <c:v>0.18676471176028644</c:v>
                </c:pt>
                <c:pt idx="170">
                  <c:v>-0.56357393331945516</c:v>
                </c:pt>
                <c:pt idx="171">
                  <c:v>-0.94903539851237761</c:v>
                </c:pt>
                <c:pt idx="172">
                  <c:v>1.5978405133350415E-2</c:v>
                </c:pt>
                <c:pt idx="173">
                  <c:v>2.2030046778663798E-2</c:v>
                </c:pt>
                <c:pt idx="174">
                  <c:v>9.4068816699317728E-2</c:v>
                </c:pt>
                <c:pt idx="175">
                  <c:v>-0.23885714285714285</c:v>
                </c:pt>
                <c:pt idx="176">
                  <c:v>-0.7433333333333334</c:v>
                </c:pt>
                <c:pt idx="177">
                  <c:v>-0.27776001975688269</c:v>
                </c:pt>
                <c:pt idx="178">
                  <c:v>0.61148853070050901</c:v>
                </c:pt>
                <c:pt idx="179">
                  <c:v>-0.20911764705882352</c:v>
                </c:pt>
                <c:pt idx="180">
                  <c:v>4.7270577087889502E-2</c:v>
                </c:pt>
                <c:pt idx="181">
                  <c:v>-5.777777777777774E-2</c:v>
                </c:pt>
                <c:pt idx="182">
                  <c:v>#N/A</c:v>
                </c:pt>
                <c:pt idx="183">
                  <c:v>0.55947880118564952</c:v>
                </c:pt>
                <c:pt idx="184">
                  <c:v>-2.1658799873590994E-2</c:v>
                </c:pt>
                <c:pt idx="185">
                  <c:v>0.17814982174278898</c:v>
                </c:pt>
                <c:pt idx="186">
                  <c:v>0.7333184541918627</c:v>
                </c:pt>
                <c:pt idx="187">
                  <c:v>-0.28727751556758763</c:v>
                </c:pt>
                <c:pt idx="188">
                  <c:v>-0.87875000000000003</c:v>
                </c:pt>
                <c:pt idx="189">
                  <c:v>#N/A</c:v>
                </c:pt>
                <c:pt idx="190">
                  <c:v>-7.4105876439413225E-4</c:v>
                </c:pt>
                <c:pt idx="191">
                  <c:v>-0.24953488769756396</c:v>
                </c:pt>
                <c:pt idx="192">
                  <c:v>-0.1761764705882353</c:v>
                </c:pt>
                <c:pt idx="193">
                  <c:v>-0.43387096774193545</c:v>
                </c:pt>
                <c:pt idx="194">
                  <c:v>-0.68375000000000008</c:v>
                </c:pt>
                <c:pt idx="195">
                  <c:v>-0.93920052918276353</c:v>
                </c:pt>
                <c:pt idx="196">
                  <c:v>-0.28015554005436238</c:v>
                </c:pt>
                <c:pt idx="197">
                  <c:v>-0.34736699633519769</c:v>
                </c:pt>
                <c:pt idx="198">
                  <c:v>-0.47333333333333333</c:v>
                </c:pt>
                <c:pt idx="199">
                  <c:v>-0.90344358307592942</c:v>
                </c:pt>
                <c:pt idx="200">
                  <c:v>-0.48405786846313448</c:v>
                </c:pt>
                <c:pt idx="201">
                  <c:v>-0.53333333333333344</c:v>
                </c:pt>
                <c:pt idx="202">
                  <c:v>-0.25567378578341182</c:v>
                </c:pt>
                <c:pt idx="203">
                  <c:v>0.34977382092269904</c:v>
                </c:pt>
                <c:pt idx="204">
                  <c:v>-0.34045676659014806</c:v>
                </c:pt>
                <c:pt idx="205">
                  <c:v>-1.07</c:v>
                </c:pt>
                <c:pt idx="206">
                  <c:v>-1.1117675781870369</c:v>
                </c:pt>
                <c:pt idx="207">
                  <c:v>-1.5433406927002298</c:v>
                </c:pt>
                <c:pt idx="208">
                  <c:v>0.37247433179577177</c:v>
                </c:pt>
                <c:pt idx="209">
                  <c:v>-0.22666666666666671</c:v>
                </c:pt>
                <c:pt idx="210">
                  <c:v>-0.85</c:v>
                </c:pt>
                <c:pt idx="211">
                  <c:v>-0.27638449399562154</c:v>
                </c:pt>
                <c:pt idx="212">
                  <c:v>-1.1031182957087711</c:v>
                </c:pt>
                <c:pt idx="213">
                  <c:v>#N/A</c:v>
                </c:pt>
                <c:pt idx="214">
                  <c:v>-0.35250000000000004</c:v>
                </c:pt>
                <c:pt idx="215">
                  <c:v>-6.0735180217328898E-2</c:v>
                </c:pt>
                <c:pt idx="216">
                  <c:v>-0.55267733332705982</c:v>
                </c:pt>
                <c:pt idx="217">
                  <c:v>-0.88555555555555554</c:v>
                </c:pt>
                <c:pt idx="218">
                  <c:v>-0.18900910849271166</c:v>
                </c:pt>
                <c:pt idx="219">
                  <c:v>0.29230731358533524</c:v>
                </c:pt>
                <c:pt idx="220">
                  <c:v>0.3477142857142857</c:v>
                </c:pt>
                <c:pt idx="221">
                  <c:v>-7.7380254214802734E-3</c:v>
                </c:pt>
                <c:pt idx="222">
                  <c:v>0.20750000000000002</c:v>
                </c:pt>
                <c:pt idx="223">
                  <c:v>7.1428571428571461E-3</c:v>
                </c:pt>
                <c:pt idx="224">
                  <c:v>-0.41333333333333339</c:v>
                </c:pt>
                <c:pt idx="225">
                  <c:v>#N/A</c:v>
                </c:pt>
                <c:pt idx="226">
                  <c:v>-0.26401423182378403</c:v>
                </c:pt>
              </c:numCache>
            </c:numRef>
          </c:xVal>
          <c:yVal>
            <c:numRef>
              <c:f>'[49]Top_Fig 4'!$C$69:$C$970</c:f>
              <c:numCache>
                <c:formatCode>General</c:formatCode>
                <c:ptCount val="902"/>
                <c:pt idx="0">
                  <c:v>465.92792206896547</c:v>
                </c:pt>
                <c:pt idx="1">
                  <c:v>405.34626058823534</c:v>
                </c:pt>
                <c:pt idx="2">
                  <c:v>433.01422562640732</c:v>
                </c:pt>
                <c:pt idx="3">
                  <c:v>558.97927218481436</c:v>
                </c:pt>
                <c:pt idx="4">
                  <c:v>411.23674660996392</c:v>
                </c:pt>
                <c:pt idx="5">
                  <c:v>491.53019854127336</c:v>
                </c:pt>
                <c:pt idx="6">
                  <c:v>535.15068578278408</c:v>
                </c:pt>
                <c:pt idx="7">
                  <c:v>485.41877466887092</c:v>
                </c:pt>
                <c:pt idx="8">
                  <c:v>487.05796366827832</c:v>
                </c:pt>
                <c:pt idx="9">
                  <c:v>467.73131761284935</c:v>
                </c:pt>
                <c:pt idx="10">
                  <c:v>401.43389364923979</c:v>
                </c:pt>
                <c:pt idx="11">
                  <c:v>537.62942364835544</c:v>
                </c:pt>
                <c:pt idx="12">
                  <c:v>470.74914255134598</c:v>
                </c:pt>
                <c:pt idx="13">
                  <c:v>490.41277591582531</c:v>
                </c:pt>
                <c:pt idx="14">
                  <c:v>504.87843882352945</c:v>
                </c:pt>
                <c:pt idx="15">
                  <c:v>465.64188041626898</c:v>
                </c:pt>
                <c:pt idx="16">
                  <c:v>448.62265731331212</c:v>
                </c:pt>
                <c:pt idx="17">
                  <c:v>459.02308592074229</c:v>
                </c:pt>
                <c:pt idx="18">
                  <c:v>506.35134337573203</c:v>
                </c:pt>
                <c:pt idx="19">
                  <c:v>410.39715572207439</c:v>
                </c:pt>
                <c:pt idx="20">
                  <c:v>475.02849157894735</c:v>
                </c:pt>
                <c:pt idx="21">
                  <c:v>369.07256478573294</c:v>
                </c:pt>
                <c:pt idx="22">
                  <c:v>489.4810584201968</c:v>
                </c:pt>
                <c:pt idx="23">
                  <c:v>516.97062021713441</c:v>
                </c:pt>
                <c:pt idx="24">
                  <c:v>565.14778360744629</c:v>
                </c:pt>
                <c:pt idx="25">
                  <c:v>401.65194923076928</c:v>
                </c:pt>
                <c:pt idx="26">
                  <c:v>424.16375199999999</c:v>
                </c:pt>
                <c:pt idx="27">
                  <c:v>445.35444937264106</c:v>
                </c:pt>
                <c:pt idx="28">
                  <c:v>437.62436054567684</c:v>
                </c:pt>
                <c:pt idx="29">
                  <c:v>447.55856407005444</c:v>
                </c:pt>
                <c:pt idx="30">
                  <c:v>560.09558905489428</c:v>
                </c:pt>
                <c:pt idx="31">
                  <c:v>518.3328085829919</c:v>
                </c:pt>
                <c:pt idx="32">
                  <c:v>480.71462057142855</c:v>
                </c:pt>
                <c:pt idx="33">
                  <c:v>566.55305355320809</c:v>
                </c:pt>
                <c:pt idx="34">
                  <c:v>521.48506139109031</c:v>
                </c:pt>
                <c:pt idx="35">
                  <c:v>515.00666444444448</c:v>
                </c:pt>
                <c:pt idx="36">
                  <c:v>453.11401930445618</c:v>
                </c:pt>
                <c:pt idx="37">
                  <c:v>438.94780499002172</c:v>
                </c:pt>
                <c:pt idx="38">
                  <c:v>463.31093142857145</c:v>
                </c:pt>
                <c:pt idx="39">
                  <c:v>505.04544755720025</c:v>
                </c:pt>
                <c:pt idx="40">
                  <c:v>467.03613017369196</c:v>
                </c:pt>
                <c:pt idx="41">
                  <c:v>511.38027333333338</c:v>
                </c:pt>
                <c:pt idx="42">
                  <c:v>491.86750852452161</c:v>
                </c:pt>
                <c:pt idx="43">
                  <c:v>444.31530906306716</c:v>
                </c:pt>
                <c:pt idx="44">
                  <c:v>471.74376473029696</c:v>
                </c:pt>
                <c:pt idx="45">
                  <c:v>469.81704274156249</c:v>
                </c:pt>
                <c:pt idx="46">
                  <c:v>610.18850250000003</c:v>
                </c:pt>
                <c:pt idx="47">
                  <c:v>480.52637540984648</c:v>
                </c:pt>
                <c:pt idx="48">
                  <c:v>403.04341942857144</c:v>
                </c:pt>
                <c:pt idx="49">
                  <c:v>462.73562700000008</c:v>
                </c:pt>
                <c:pt idx="50">
                  <c:v>534.43873452318985</c:v>
                </c:pt>
                <c:pt idx="51">
                  <c:v>491.29069444932821</c:v>
                </c:pt>
                <c:pt idx="52">
                  <c:v>531.07723554010283</c:v>
                </c:pt>
                <c:pt idx="53">
                  <c:v>533.4909737142857</c:v>
                </c:pt>
                <c:pt idx="54">
                  <c:v>385.40381999999994</c:v>
                </c:pt>
                <c:pt idx="55">
                  <c:v>504.94625200000007</c:v>
                </c:pt>
                <c:pt idx="56">
                  <c:v>494.95883814510728</c:v>
                </c:pt>
                <c:pt idx="57">
                  <c:v>494.28743334217182</c:v>
                </c:pt>
                <c:pt idx="58">
                  <c:v>500.10516000000001</c:v>
                </c:pt>
                <c:pt idx="59">
                  <c:v>447.19217925770891</c:v>
                </c:pt>
                <c:pt idx="60">
                  <c:v>480.13792094011256</c:v>
                </c:pt>
                <c:pt idx="61">
                  <c:v>442.86210363636366</c:v>
                </c:pt>
                <c:pt idx="62">
                  <c:v>367.18700268394571</c:v>
                </c:pt>
                <c:pt idx="63">
                  <c:v>500.98337284152529</c:v>
                </c:pt>
                <c:pt idx="64">
                  <c:v>444.02814599999999</c:v>
                </c:pt>
                <c:pt idx="65">
                  <c:v>509.46348965710956</c:v>
                </c:pt>
                <c:pt idx="66">
                  <c:v>433.69038535043529</c:v>
                </c:pt>
                <c:pt idx="67">
                  <c:v>484.78091034482759</c:v>
                </c:pt>
                <c:pt idx="68">
                  <c:v>431.03651896091026</c:v>
                </c:pt>
                <c:pt idx="69">
                  <c:v>495.48995499999995</c:v>
                </c:pt>
                <c:pt idx="70">
                  <c:v>380.36756941176469</c:v>
                </c:pt>
                <c:pt idx="71">
                  <c:v>446.33289058542357</c:v>
                </c:pt>
                <c:pt idx="72">
                  <c:v>442.22116011658943</c:v>
                </c:pt>
                <c:pt idx="73">
                  <c:v>481.68698848520137</c:v>
                </c:pt>
                <c:pt idx="74">
                  <c:v>483.89726011142795</c:v>
                </c:pt>
                <c:pt idx="75">
                  <c:v>495.4120533333334</c:v>
                </c:pt>
                <c:pt idx="76">
                  <c:v>476.33143558509357</c:v>
                </c:pt>
                <c:pt idx="77">
                  <c:v>428.01346631578946</c:v>
                </c:pt>
                <c:pt idx="78">
                  <c:v>582.98123228523377</c:v>
                </c:pt>
                <c:pt idx="79">
                  <c:v>486.74637000000001</c:v>
                </c:pt>
                <c:pt idx="80">
                  <c:v>437.12272748981729</c:v>
                </c:pt>
                <c:pt idx="81">
                  <c:v>475.51799599999998</c:v>
                </c:pt>
                <c:pt idx="82">
                  <c:v>433.0201378251835</c:v>
                </c:pt>
                <c:pt idx="83">
                  <c:v>522.98256207137501</c:v>
                </c:pt>
                <c:pt idx="84">
                  <c:v>475.46970106344747</c:v>
                </c:pt>
                <c:pt idx="85">
                  <c:v>455.79226375347457</c:v>
                </c:pt>
                <c:pt idx="86">
                  <c:v>540.05017486219549</c:v>
                </c:pt>
                <c:pt idx="87">
                  <c:v>499.41154330057765</c:v>
                </c:pt>
                <c:pt idx="88">
                  <c:v>483.30095611808241</c:v>
                </c:pt>
                <c:pt idx="89">
                  <c:v>495.61444174423576</c:v>
                </c:pt>
                <c:pt idx="90">
                  <c:v>410.45169697869767</c:v>
                </c:pt>
                <c:pt idx="91">
                  <c:v>457.4321988165263</c:v>
                </c:pt>
                <c:pt idx="92">
                  <c:v>536.62019359160172</c:v>
                </c:pt>
                <c:pt idx="93">
                  <c:v>511.78726884527777</c:v>
                </c:pt>
                <c:pt idx="94">
                  <c:v>568.79915765034457</c:v>
                </c:pt>
                <c:pt idx="95">
                  <c:v>518.85887048421091</c:v>
                </c:pt>
                <c:pt idx="96">
                  <c:v>512.37117173967124</c:v>
                </c:pt>
                <c:pt idx="97">
                  <c:v>383.11433265133343</c:v>
                </c:pt>
                <c:pt idx="98">
                  <c:v>459.08995980176547</c:v>
                </c:pt>
                <c:pt idx="99">
                  <c:v>501.36453076267361</c:v>
                </c:pt>
                <c:pt idx="100">
                  <c:v>473.89695584276825</c:v>
                </c:pt>
                <c:pt idx="101">
                  <c:v>447.6870658797547</c:v>
                </c:pt>
                <c:pt idx="102">
                  <c:v>466.61177509060963</c:v>
                </c:pt>
                <c:pt idx="103">
                  <c:v>469.8320179194987</c:v>
                </c:pt>
                <c:pt idx="104">
                  <c:v>500.11488750000001</c:v>
                </c:pt>
                <c:pt idx="105">
                  <c:v>490.46263203164989</c:v>
                </c:pt>
                <c:pt idx="106">
                  <c:v>553.26053797008194</c:v>
                </c:pt>
                <c:pt idx="107">
                  <c:v>482.55179039320603</c:v>
                </c:pt>
                <c:pt idx="108">
                  <c:v>431.09917234639619</c:v>
                </c:pt>
                <c:pt idx="109">
                  <c:v>463.37842156172997</c:v>
                </c:pt>
                <c:pt idx="110">
                  <c:v>445.36208218205911</c:v>
                </c:pt>
                <c:pt idx="111">
                  <c:v>432.30605988495063</c:v>
                </c:pt>
                <c:pt idx="112">
                  <c:v>442.59294320343832</c:v>
                </c:pt>
                <c:pt idx="113">
                  <c:v>478.89244248866044</c:v>
                </c:pt>
                <c:pt idx="114">
                  <c:v>553.65905556550467</c:v>
                </c:pt>
                <c:pt idx="115">
                  <c:v>396.83895728302787</c:v>
                </c:pt>
                <c:pt idx="116">
                  <c:v>449.56598871427616</c:v>
                </c:pt>
                <c:pt idx="117">
                  <c:v>569.54880602043568</c:v>
                </c:pt>
                <c:pt idx="118">
                  <c:v>464.97118</c:v>
                </c:pt>
                <c:pt idx="119">
                  <c:v>394.46175777777779</c:v>
                </c:pt>
                <c:pt idx="120">
                  <c:v>391.80729698053381</c:v>
                </c:pt>
                <c:pt idx="121">
                  <c:v>362.40300728607855</c:v>
                </c:pt>
                <c:pt idx="122">
                  <c:v>449.16250563407334</c:v>
                </c:pt>
                <c:pt idx="123">
                  <c:v>459.80477662628914</c:v>
                </c:pt>
                <c:pt idx="124">
                  <c:v>461.13592045107458</c:v>
                </c:pt>
                <c:pt idx="125">
                  <c:v>373.17987318606566</c:v>
                </c:pt>
                <c:pt idx="126">
                  <c:v>536.4598394285714</c:v>
                </c:pt>
                <c:pt idx="127">
                  <c:v>417.39367314285721</c:v>
                </c:pt>
                <c:pt idx="128">
                  <c:v>487.94144602158519</c:v>
                </c:pt>
                <c:pt idx="129">
                  <c:v>461.20109490908038</c:v>
                </c:pt>
                <c:pt idx="130">
                  <c:v>465.21895619047621</c:v>
                </c:pt>
                <c:pt idx="131">
                  <c:v>607.17178067992268</c:v>
                </c:pt>
                <c:pt idx="132">
                  <c:v>486.80479500000007</c:v>
                </c:pt>
                <c:pt idx="133">
                  <c:v>432.75259173394005</c:v>
                </c:pt>
                <c:pt idx="134">
                  <c:v>516.65498920213429</c:v>
                </c:pt>
                <c:pt idx="135">
                  <c:v>509.13722683404734</c:v>
                </c:pt>
                <c:pt idx="136">
                  <c:v>453.73889333333335</c:v>
                </c:pt>
                <c:pt idx="137">
                  <c:v>440.78906750000004</c:v>
                </c:pt>
                <c:pt idx="138">
                  <c:v>435.72448695568823</c:v>
                </c:pt>
                <c:pt idx="139">
                  <c:v>518.32645895920109</c:v>
                </c:pt>
                <c:pt idx="140">
                  <c:v>437.53699818181809</c:v>
                </c:pt>
                <c:pt idx="141">
                  <c:v>394.02629452131407</c:v>
                </c:pt>
                <c:pt idx="142">
                  <c:v>508.32560680897353</c:v>
                </c:pt>
                <c:pt idx="143">
                  <c:v>498.82933613406021</c:v>
                </c:pt>
                <c:pt idx="144">
                  <c:v>545.4500746391592</c:v>
                </c:pt>
                <c:pt idx="145">
                  <c:v>503.99363008329834</c:v>
                </c:pt>
                <c:pt idx="146">
                  <c:v>504.44147918474988</c:v>
                </c:pt>
                <c:pt idx="147">
                  <c:v>455.99782500000003</c:v>
                </c:pt>
                <c:pt idx="148">
                  <c:v>483.08695189557363</c:v>
                </c:pt>
                <c:pt idx="149">
                  <c:v>483.4182739254386</c:v>
                </c:pt>
                <c:pt idx="150">
                  <c:v>460.8111661913037</c:v>
                </c:pt>
                <c:pt idx="151">
                  <c:v>535.31489727272731</c:v>
                </c:pt>
                <c:pt idx="152">
                  <c:v>546.19191058823526</c:v>
                </c:pt>
                <c:pt idx="153">
                  <c:v>507.36318457142852</c:v>
                </c:pt>
                <c:pt idx="154">
                  <c:v>508.05349225071836</c:v>
                </c:pt>
                <c:pt idx="155">
                  <c:v>520.78029468562943</c:v>
                </c:pt>
                <c:pt idx="156">
                  <c:v>507.7373714022807</c:v>
                </c:pt>
                <c:pt idx="157">
                  <c:v>469.0753177777778</c:v>
                </c:pt>
                <c:pt idx="158">
                  <c:v>413.6757764230864</c:v>
                </c:pt>
                <c:pt idx="159">
                  <c:v>544.4461766666667</c:v>
                </c:pt>
                <c:pt idx="160">
                  <c:v>533.47148444786137</c:v>
                </c:pt>
                <c:pt idx="161">
                  <c:v>404.68660933333331</c:v>
                </c:pt>
                <c:pt idx="162">
                  <c:v>529.1281252297174</c:v>
                </c:pt>
                <c:pt idx="163">
                  <c:v>448.08993335374339</c:v>
                </c:pt>
                <c:pt idx="164">
                  <c:v>485.12118228571427</c:v>
                </c:pt>
                <c:pt idx="165">
                  <c:v>504.01172135205439</c:v>
                </c:pt>
                <c:pt idx="166">
                  <c:v>518.75187192194426</c:v>
                </c:pt>
                <c:pt idx="167">
                  <c:v>430.66936666666669</c:v>
                </c:pt>
                <c:pt idx="168">
                  <c:v>439.27338250000003</c:v>
                </c:pt>
                <c:pt idx="169">
                  <c:v>470.68505830027641</c:v>
                </c:pt>
                <c:pt idx="170">
                  <c:v>512.01890892856784</c:v>
                </c:pt>
                <c:pt idx="171">
                  <c:v>526.06588848311378</c:v>
                </c:pt>
                <c:pt idx="172">
                  <c:v>486.97404466383574</c:v>
                </c:pt>
                <c:pt idx="173">
                  <c:v>488.34667387753484</c:v>
                </c:pt>
                <c:pt idx="174">
                  <c:v>493.97785877071101</c:v>
                </c:pt>
                <c:pt idx="175">
                  <c:v>486.98173085714285</c:v>
                </c:pt>
                <c:pt idx="176">
                  <c:v>463.66602222222224</c:v>
                </c:pt>
                <c:pt idx="177">
                  <c:v>417.30948170249758</c:v>
                </c:pt>
                <c:pt idx="178">
                  <c:v>509.23551343056175</c:v>
                </c:pt>
                <c:pt idx="179">
                  <c:v>511.80869411764706</c:v>
                </c:pt>
                <c:pt idx="180">
                  <c:v>610.76513993911351</c:v>
                </c:pt>
                <c:pt idx="181">
                  <c:v>426.83959111111113</c:v>
                </c:pt>
                <c:pt idx="182">
                  <c:v>402.87587035714284</c:v>
                </c:pt>
                <c:pt idx="183">
                  <c:v>625.05536836756551</c:v>
                </c:pt>
                <c:pt idx="184">
                  <c:v>494.66753776237977</c:v>
                </c:pt>
                <c:pt idx="185">
                  <c:v>507.4257205407045</c:v>
                </c:pt>
                <c:pt idx="186">
                  <c:v>567.70677353592339</c:v>
                </c:pt>
                <c:pt idx="187">
                  <c:v>478.62152671778762</c:v>
                </c:pt>
                <c:pt idx="188">
                  <c:v>443.55429500000002</c:v>
                </c:pt>
                <c:pt idx="189">
                  <c:v>478.64264986346501</c:v>
                </c:pt>
                <c:pt idx="190">
                  <c:v>453.45320140695139</c:v>
                </c:pt>
                <c:pt idx="191">
                  <c:v>486.45587715488847</c:v>
                </c:pt>
                <c:pt idx="192">
                  <c:v>492.46813529411764</c:v>
                </c:pt>
                <c:pt idx="193">
                  <c:v>507.5358419354838</c:v>
                </c:pt>
                <c:pt idx="194">
                  <c:v>464.69271250000003</c:v>
                </c:pt>
                <c:pt idx="195">
                  <c:v>450.0259694776243</c:v>
                </c:pt>
                <c:pt idx="196">
                  <c:v>430.23455062176021</c:v>
                </c:pt>
                <c:pt idx="197">
                  <c:v>460.90881096020433</c:v>
                </c:pt>
                <c:pt idx="198">
                  <c:v>449.48070666666666</c:v>
                </c:pt>
                <c:pt idx="199">
                  <c:v>417.15230221369353</c:v>
                </c:pt>
                <c:pt idx="200">
                  <c:v>434.75285040370198</c:v>
                </c:pt>
                <c:pt idx="201">
                  <c:v>413.05238666666673</c:v>
                </c:pt>
                <c:pt idx="202">
                  <c:v>416.3478805492951</c:v>
                </c:pt>
                <c:pt idx="203">
                  <c:v>457.8935540090979</c:v>
                </c:pt>
                <c:pt idx="204">
                  <c:v>440.52942164782405</c:v>
                </c:pt>
                <c:pt idx="205">
                  <c:v>401.04377333333332</c:v>
                </c:pt>
                <c:pt idx="206">
                  <c:v>444.03349133718041</c:v>
                </c:pt>
                <c:pt idx="207">
                  <c:v>418.62998167660476</c:v>
                </c:pt>
                <c:pt idx="208">
                  <c:v>480.80083593145906</c:v>
                </c:pt>
                <c:pt idx="209">
                  <c:v>570.06024666666667</c:v>
                </c:pt>
                <c:pt idx="210">
                  <c:v>446.06637333333333</c:v>
                </c:pt>
                <c:pt idx="211">
                  <c:v>479.26120864927168</c:v>
                </c:pt>
                <c:pt idx="212">
                  <c:v>375.17233368659737</c:v>
                </c:pt>
                <c:pt idx="213">
                  <c:v>533.77141084512607</c:v>
                </c:pt>
                <c:pt idx="214">
                  <c:v>459.17198999999999</c:v>
                </c:pt>
                <c:pt idx="215">
                  <c:v>463.78093576915398</c:v>
                </c:pt>
                <c:pt idx="216">
                  <c:v>444.34525209529721</c:v>
                </c:pt>
                <c:pt idx="217">
                  <c:v>444.35702666666663</c:v>
                </c:pt>
                <c:pt idx="218">
                  <c:v>446.54802015996461</c:v>
                </c:pt>
                <c:pt idx="219">
                  <c:v>549.65402882711544</c:v>
                </c:pt>
                <c:pt idx="220">
                  <c:v>564.93779657142863</c:v>
                </c:pt>
                <c:pt idx="221">
                  <c:v>488.55198777665203</c:v>
                </c:pt>
                <c:pt idx="222">
                  <c:v>468.59226749999999</c:v>
                </c:pt>
                <c:pt idx="223">
                  <c:v>553.70328971428569</c:v>
                </c:pt>
                <c:pt idx="224">
                  <c:v>405.62653333333338</c:v>
                </c:pt>
                <c:pt idx="225">
                  <c:v>485.87892790845291</c:v>
                </c:pt>
                <c:pt idx="226">
                  <c:v>522.32365244463972</c:v>
                </c:pt>
              </c:numCache>
            </c:numRef>
          </c:yVal>
          <c:bubbleSize>
            <c:numRef>
              <c:f>'[49]Top_Fig 4'!$E$69:$E$295</c:f>
              <c:numCache>
                <c:formatCode>General</c:formatCode>
                <c:ptCount val="227"/>
                <c:pt idx="0">
                  <c:v>20.952326839756964</c:v>
                </c:pt>
                <c:pt idx="1">
                  <c:v>#N/A</c:v>
                </c:pt>
                <c:pt idx="2">
                  <c:v>17.029386365926403</c:v>
                </c:pt>
                <c:pt idx="3">
                  <c:v>29.359836511806396</c:v>
                </c:pt>
                <c:pt idx="4">
                  <c:v>22.045407685048602</c:v>
                </c:pt>
                <c:pt idx="5">
                  <c:v>30.545048698602528</c:v>
                </c:pt>
                <c:pt idx="6">
                  <c:v>33.61547262794322</c:v>
                </c:pt>
                <c:pt idx="7">
                  <c:v>12.727922061357855</c:v>
                </c:pt>
                <c:pt idx="8">
                  <c:v>27.03701166919155</c:v>
                </c:pt>
                <c:pt idx="9">
                  <c:v>19.595917942265423</c:v>
                </c:pt>
                <c:pt idx="10">
                  <c:v>11.489125293076057</c:v>
                </c:pt>
                <c:pt idx="11">
                  <c:v>13.638181696985855</c:v>
                </c:pt>
                <c:pt idx="12">
                  <c:v>26.627053911388696</c:v>
                </c:pt>
                <c:pt idx="13">
                  <c:v>24.228082879171435</c:v>
                </c:pt>
                <c:pt idx="14">
                  <c:v>22.649503305812249</c:v>
                </c:pt>
                <c:pt idx="15">
                  <c:v>26.076809620810597</c:v>
                </c:pt>
                <c:pt idx="16">
                  <c:v>17.029386365926403</c:v>
                </c:pt>
                <c:pt idx="17">
                  <c:v>16.881943016134134</c:v>
                </c:pt>
                <c:pt idx="18">
                  <c:v>11.958260743101398</c:v>
                </c:pt>
                <c:pt idx="19">
                  <c:v>6.4031242374328485</c:v>
                </c:pt>
                <c:pt idx="20">
                  <c:v>18.411952639521967</c:v>
                </c:pt>
                <c:pt idx="21">
                  <c:v>11.045361017187261</c:v>
                </c:pt>
                <c:pt idx="22">
                  <c:v>27.838821814150108</c:v>
                </c:pt>
                <c:pt idx="23">
                  <c:v>#N/A</c:v>
                </c:pt>
                <c:pt idx="24">
                  <c:v>30.083217912982647</c:v>
                </c:pt>
                <c:pt idx="25">
                  <c:v>13.527749258468683</c:v>
                </c:pt>
                <c:pt idx="26">
                  <c:v>21.330729007701542</c:v>
                </c:pt>
                <c:pt idx="27">
                  <c:v>24.474476501040833</c:v>
                </c:pt>
                <c:pt idx="28">
                  <c:v>27.586228448267445</c:v>
                </c:pt>
                <c:pt idx="29">
                  <c:v>18.384776310850235</c:v>
                </c:pt>
                <c:pt idx="30">
                  <c:v>16.031219541881399</c:v>
                </c:pt>
                <c:pt idx="31">
                  <c:v>23.323807579381203</c:v>
                </c:pt>
                <c:pt idx="32">
                  <c:v>25.573423705088842</c:v>
                </c:pt>
                <c:pt idx="33">
                  <c:v>18.973665961010276</c:v>
                </c:pt>
                <c:pt idx="34">
                  <c:v>20.09975124224178</c:v>
                </c:pt>
                <c:pt idx="35">
                  <c:v>7</c:v>
                </c:pt>
                <c:pt idx="36">
                  <c:v>21.189620100417091</c:v>
                </c:pt>
                <c:pt idx="37">
                  <c:v>15.231546211727817</c:v>
                </c:pt>
                <c:pt idx="38">
                  <c:v>22.248595461286989</c:v>
                </c:pt>
                <c:pt idx="39">
                  <c:v>17.944358444926362</c:v>
                </c:pt>
                <c:pt idx="40">
                  <c:v>19.748417658131498</c:v>
                </c:pt>
                <c:pt idx="41">
                  <c:v>10.295630140987001</c:v>
                </c:pt>
                <c:pt idx="42">
                  <c:v>28.372521918222215</c:v>
                </c:pt>
                <c:pt idx="43">
                  <c:v>25.219040425836983</c:v>
                </c:pt>
                <c:pt idx="44">
                  <c:v>30.04995840263344</c:v>
                </c:pt>
                <c:pt idx="45">
                  <c:v>5.7445626465380286</c:v>
                </c:pt>
                <c:pt idx="46">
                  <c:v>7</c:v>
                </c:pt>
                <c:pt idx="47">
                  <c:v>#N/A</c:v>
                </c:pt>
                <c:pt idx="48">
                  <c:v>40.19950248448356</c:v>
                </c:pt>
                <c:pt idx="49">
                  <c:v>13.19090595827292</c:v>
                </c:pt>
                <c:pt idx="50">
                  <c:v>5.0990195135927845</c:v>
                </c:pt>
                <c:pt idx="51">
                  <c:v>33.600595232822883</c:v>
                </c:pt>
                <c:pt idx="52">
                  <c:v>18.439088914585774</c:v>
                </c:pt>
                <c:pt idx="53">
                  <c:v>26.229754097208001</c:v>
                </c:pt>
                <c:pt idx="54">
                  <c:v>9.4339811320566032</c:v>
                </c:pt>
                <c:pt idx="55">
                  <c:v>7.6811457478686078</c:v>
                </c:pt>
                <c:pt idx="56">
                  <c:v>26.683328128252668</c:v>
                </c:pt>
                <c:pt idx="57">
                  <c:v>#N/A</c:v>
                </c:pt>
                <c:pt idx="58">
                  <c:v>9.5916630466254382</c:v>
                </c:pt>
                <c:pt idx="59">
                  <c:v>29.8496231131986</c:v>
                </c:pt>
                <c:pt idx="60">
                  <c:v>33.25657829663178</c:v>
                </c:pt>
                <c:pt idx="61">
                  <c:v>11.357816691600547</c:v>
                </c:pt>
                <c:pt idx="62">
                  <c:v>8</c:v>
                </c:pt>
                <c:pt idx="63">
                  <c:v>24.758836806279895</c:v>
                </c:pt>
                <c:pt idx="64">
                  <c:v>21.61018278497431</c:v>
                </c:pt>
                <c:pt idx="65">
                  <c:v>10.246950765959598</c:v>
                </c:pt>
                <c:pt idx="66">
                  <c:v>18.193405398660254</c:v>
                </c:pt>
                <c:pt idx="67">
                  <c:v>23.53720459187964</c:v>
                </c:pt>
                <c:pt idx="68">
                  <c:v>8.717797887081348</c:v>
                </c:pt>
                <c:pt idx="69">
                  <c:v>8.9442719099991592</c:v>
                </c:pt>
                <c:pt idx="70">
                  <c:v>16.093476939431081</c:v>
                </c:pt>
                <c:pt idx="71">
                  <c:v>31.874754901018456</c:v>
                </c:pt>
                <c:pt idx="72">
                  <c:v>26.457513110645905</c:v>
                </c:pt>
                <c:pt idx="73">
                  <c:v>27.568097504180443</c:v>
                </c:pt>
                <c:pt idx="74">
                  <c:v>25.059928172283335</c:v>
                </c:pt>
                <c:pt idx="75">
                  <c:v>12.489995996796797</c:v>
                </c:pt>
                <c:pt idx="76">
                  <c:v>20.518284528683193</c:v>
                </c:pt>
                <c:pt idx="77">
                  <c:v>13.527749258468683</c:v>
                </c:pt>
                <c:pt idx="78">
                  <c:v>16.911534525287763</c:v>
                </c:pt>
                <c:pt idx="79">
                  <c:v>5</c:v>
                </c:pt>
                <c:pt idx="80">
                  <c:v>20.976176963403031</c:v>
                </c:pt>
                <c:pt idx="81">
                  <c:v>7.0710678118654755</c:v>
                </c:pt>
                <c:pt idx="82">
                  <c:v>23.958297101421877</c:v>
                </c:pt>
                <c:pt idx="83">
                  <c:v>32.403703492039298</c:v>
                </c:pt>
                <c:pt idx="84">
                  <c:v>35.425979167836701</c:v>
                </c:pt>
                <c:pt idx="85">
                  <c:v>20.445048300260872</c:v>
                </c:pt>
                <c:pt idx="86">
                  <c:v>7.810249675906654</c:v>
                </c:pt>
                <c:pt idx="87">
                  <c:v>28.61817604250837</c:v>
                </c:pt>
                <c:pt idx="88">
                  <c:v>18.110770276274835</c:v>
                </c:pt>
                <c:pt idx="89">
                  <c:v>20.420577856662138</c:v>
                </c:pt>
                <c:pt idx="90">
                  <c:v>7.1414284285428504</c:v>
                </c:pt>
                <c:pt idx="91">
                  <c:v>30.983866769659336</c:v>
                </c:pt>
                <c:pt idx="92">
                  <c:v>9.7467943448089631</c:v>
                </c:pt>
                <c:pt idx="93">
                  <c:v>26.343879744638983</c:v>
                </c:pt>
                <c:pt idx="94">
                  <c:v>26.019223662515376</c:v>
                </c:pt>
                <c:pt idx="95">
                  <c:v>50.169711978443729</c:v>
                </c:pt>
                <c:pt idx="96">
                  <c:v>27.422618401604176</c:v>
                </c:pt>
                <c:pt idx="97">
                  <c:v>13.379088160259652</c:v>
                </c:pt>
                <c:pt idx="98">
                  <c:v>25.942243542145693</c:v>
                </c:pt>
                <c:pt idx="99">
                  <c:v>25.396850198400589</c:v>
                </c:pt>
                <c:pt idx="100">
                  <c:v>29.068883707497267</c:v>
                </c:pt>
                <c:pt idx="101">
                  <c:v>14.142135623730951</c:v>
                </c:pt>
                <c:pt idx="102">
                  <c:v>30.643106892089126</c:v>
                </c:pt>
                <c:pt idx="103">
                  <c:v>22</c:v>
                </c:pt>
                <c:pt idx="104">
                  <c:v>13.601470508735444</c:v>
                </c:pt>
                <c:pt idx="105">
                  <c:v>35.482389998420345</c:v>
                </c:pt>
                <c:pt idx="106">
                  <c:v>25.922962793631442</c:v>
                </c:pt>
                <c:pt idx="107">
                  <c:v>35.958309192730404</c:v>
                </c:pt>
                <c:pt idx="108">
                  <c:v>23.323807579381203</c:v>
                </c:pt>
                <c:pt idx="109">
                  <c:v>16.340134638368191</c:v>
                </c:pt>
                <c:pt idx="110">
                  <c:v>#N/A</c:v>
                </c:pt>
                <c:pt idx="111">
                  <c:v>18.248287590894659</c:v>
                </c:pt>
                <c:pt idx="112">
                  <c:v>24.79919353527449</c:v>
                </c:pt>
                <c:pt idx="113">
                  <c:v>21.42428528562855</c:v>
                </c:pt>
                <c:pt idx="114">
                  <c:v>21.023796041628639</c:v>
                </c:pt>
                <c:pt idx="115">
                  <c:v>28.948229652260256</c:v>
                </c:pt>
                <c:pt idx="116">
                  <c:v>24.79919353527449</c:v>
                </c:pt>
                <c:pt idx="117">
                  <c:v>24</c:v>
                </c:pt>
                <c:pt idx="118">
                  <c:v>8.0622577482985491</c:v>
                </c:pt>
                <c:pt idx="119">
                  <c:v>9.2195444572928871</c:v>
                </c:pt>
                <c:pt idx="120">
                  <c:v>17.635192088548397</c:v>
                </c:pt>
                <c:pt idx="121">
                  <c:v>11.532562594670797</c:v>
                </c:pt>
                <c:pt idx="122">
                  <c:v>24.494897427831781</c:v>
                </c:pt>
                <c:pt idx="123">
                  <c:v>29.799328851502679</c:v>
                </c:pt>
                <c:pt idx="124">
                  <c:v>13.601470508735444</c:v>
                </c:pt>
                <c:pt idx="125">
                  <c:v>9.1651513899116797</c:v>
                </c:pt>
                <c:pt idx="126">
                  <c:v>36.715119501371639</c:v>
                </c:pt>
                <c:pt idx="127">
                  <c:v>28.301943396169811</c:v>
                </c:pt>
                <c:pt idx="128">
                  <c:v>9.7979589711327115</c:v>
                </c:pt>
                <c:pt idx="129">
                  <c:v>15.132745950421556</c:v>
                </c:pt>
                <c:pt idx="130">
                  <c:v>18.466185312619388</c:v>
                </c:pt>
                <c:pt idx="131">
                  <c:v>31.937438845342623</c:v>
                </c:pt>
                <c:pt idx="132">
                  <c:v>8.3066238629180749</c:v>
                </c:pt>
                <c:pt idx="133">
                  <c:v>8.5440037453175304</c:v>
                </c:pt>
                <c:pt idx="134">
                  <c:v>41.964270516714571</c:v>
                </c:pt>
                <c:pt idx="135">
                  <c:v>25.099800796022265</c:v>
                </c:pt>
                <c:pt idx="136">
                  <c:v>13.638181696985855</c:v>
                </c:pt>
                <c:pt idx="137">
                  <c:v>10.908712114635714</c:v>
                </c:pt>
                <c:pt idx="138">
                  <c:v>21.023796041628639</c:v>
                </c:pt>
                <c:pt idx="139">
                  <c:v>10.583005244258363</c:v>
                </c:pt>
                <c:pt idx="140">
                  <c:v>27.640549922170507</c:v>
                </c:pt>
                <c:pt idx="141">
                  <c:v>12.922847983320086</c:v>
                </c:pt>
                <c:pt idx="142">
                  <c:v>28.301943396169811</c:v>
                </c:pt>
                <c:pt idx="143">
                  <c:v>29.206163733020468</c:v>
                </c:pt>
                <c:pt idx="144">
                  <c:v>30.495901363953813</c:v>
                </c:pt>
                <c:pt idx="145">
                  <c:v>27.404379212089442</c:v>
                </c:pt>
                <c:pt idx="146">
                  <c:v>35.397740040855716</c:v>
                </c:pt>
                <c:pt idx="147">
                  <c:v>5.6568542494923806</c:v>
                </c:pt>
                <c:pt idx="148">
                  <c:v>17.464249196572979</c:v>
                </c:pt>
                <c:pt idx="149">
                  <c:v>33.837848631377263</c:v>
                </c:pt>
                <c:pt idx="150">
                  <c:v>22.891046284519195</c:v>
                </c:pt>
                <c:pt idx="151">
                  <c:v>20.199009876724155</c:v>
                </c:pt>
                <c:pt idx="152">
                  <c:v>27.730849247724095</c:v>
                </c:pt>
                <c:pt idx="153">
                  <c:v>34.292856398964496</c:v>
                </c:pt>
                <c:pt idx="154">
                  <c:v>28.879058156387302</c:v>
                </c:pt>
                <c:pt idx="155">
                  <c:v>16.733200530681511</c:v>
                </c:pt>
                <c:pt idx="156">
                  <c:v>24.124676163629637</c:v>
                </c:pt>
                <c:pt idx="157">
                  <c:v>11.916375287812984</c:v>
                </c:pt>
                <c:pt idx="158">
                  <c:v>9.5916630466254382</c:v>
                </c:pt>
                <c:pt idx="159">
                  <c:v>29.765752132274432</c:v>
                </c:pt>
                <c:pt idx="160">
                  <c:v>20.85665361461421</c:v>
                </c:pt>
                <c:pt idx="161">
                  <c:v>12.767145334803704</c:v>
                </c:pt>
                <c:pt idx="162">
                  <c:v>3.872983346207417</c:v>
                </c:pt>
                <c:pt idx="163">
                  <c:v>56.938563381947034</c:v>
                </c:pt>
                <c:pt idx="164">
                  <c:v>22.383029285599392</c:v>
                </c:pt>
                <c:pt idx="165">
                  <c:v>7.8740078740118111</c:v>
                </c:pt>
                <c:pt idx="166">
                  <c:v>23.108440016582687</c:v>
                </c:pt>
                <c:pt idx="167">
                  <c:v>12.68857754044952</c:v>
                </c:pt>
                <c:pt idx="168">
                  <c:v>18.708286933869708</c:v>
                </c:pt>
                <c:pt idx="169">
                  <c:v>34.014702703389901</c:v>
                </c:pt>
                <c:pt idx="170">
                  <c:v>4.1231056256176606</c:v>
                </c:pt>
                <c:pt idx="171">
                  <c:v>8.9442719099991592</c:v>
                </c:pt>
                <c:pt idx="172">
                  <c:v>30.347981810987037</c:v>
                </c:pt>
                <c:pt idx="173">
                  <c:v>30.659419433511783</c:v>
                </c:pt>
                <c:pt idx="174">
                  <c:v>24.718414188616549</c:v>
                </c:pt>
                <c:pt idx="175">
                  <c:v>32.496153618543843</c:v>
                </c:pt>
                <c:pt idx="176">
                  <c:v>14.866068747318506</c:v>
                </c:pt>
                <c:pt idx="177">
                  <c:v>22.956480566497994</c:v>
                </c:pt>
                <c:pt idx="178">
                  <c:v>29.966648127543394</c:v>
                </c:pt>
                <c:pt idx="179">
                  <c:v>27.640549922170507</c:v>
                </c:pt>
                <c:pt idx="180">
                  <c:v>27.784887978899608</c:v>
                </c:pt>
                <c:pt idx="181">
                  <c:v>20.73644135332772</c:v>
                </c:pt>
                <c:pt idx="182">
                  <c:v>14.866068747318506</c:v>
                </c:pt>
                <c:pt idx="183">
                  <c:v>30.919249667480614</c:v>
                </c:pt>
                <c:pt idx="184">
                  <c:v>30.903074280724887</c:v>
                </c:pt>
                <c:pt idx="185">
                  <c:v>28.861739379323623</c:v>
                </c:pt>
                <c:pt idx="186">
                  <c:v>25.748786379167466</c:v>
                </c:pt>
                <c:pt idx="187">
                  <c:v>18.357559750685819</c:v>
                </c:pt>
                <c:pt idx="188">
                  <c:v>10.535653752852738</c:v>
                </c:pt>
                <c:pt idx="189">
                  <c:v>25.534290669607408</c:v>
                </c:pt>
                <c:pt idx="190">
                  <c:v>22.605309110914629</c:v>
                </c:pt>
                <c:pt idx="191">
                  <c:v>30.066592756745816</c:v>
                </c:pt>
                <c:pt idx="192">
                  <c:v>21.517434791350013</c:v>
                </c:pt>
                <c:pt idx="193">
                  <c:v>28.89636655359978</c:v>
                </c:pt>
                <c:pt idx="194">
                  <c:v>25.278449319529077</c:v>
                </c:pt>
                <c:pt idx="195">
                  <c:v>9.6436507609929549</c:v>
                </c:pt>
                <c:pt idx="196">
                  <c:v>12.922847983320086</c:v>
                </c:pt>
                <c:pt idx="197">
                  <c:v>22.516660498395403</c:v>
                </c:pt>
                <c:pt idx="198">
                  <c:v>31.63858403911275</c:v>
                </c:pt>
                <c:pt idx="199">
                  <c:v>6.6332495807107996</c:v>
                </c:pt>
                <c:pt idx="200">
                  <c:v>25.942243542145693</c:v>
                </c:pt>
                <c:pt idx="201">
                  <c:v>7.8740078740118111</c:v>
                </c:pt>
                <c:pt idx="202">
                  <c:v>43.908996800200299</c:v>
                </c:pt>
                <c:pt idx="203">
                  <c:v>30.430248109405877</c:v>
                </c:pt>
                <c:pt idx="204">
                  <c:v>10.099504938362077</c:v>
                </c:pt>
                <c:pt idx="205">
                  <c:v>12.961481396815721</c:v>
                </c:pt>
                <c:pt idx="206">
                  <c:v>5.9160797830996161</c:v>
                </c:pt>
                <c:pt idx="207">
                  <c:v>6.7823299831252681</c:v>
                </c:pt>
                <c:pt idx="208">
                  <c:v>#N/A</c:v>
                </c:pt>
                <c:pt idx="209">
                  <c:v>6.4807406984078604</c:v>
                </c:pt>
                <c:pt idx="210">
                  <c:v>6</c:v>
                </c:pt>
                <c:pt idx="211">
                  <c:v>24.657656011875904</c:v>
                </c:pt>
                <c:pt idx="212">
                  <c:v>10.198039027185569</c:v>
                </c:pt>
                <c:pt idx="213">
                  <c:v>#N/A</c:v>
                </c:pt>
                <c:pt idx="214">
                  <c:v>16.340134638368191</c:v>
                </c:pt>
                <c:pt idx="215">
                  <c:v>5.7445626465380286</c:v>
                </c:pt>
                <c:pt idx="216">
                  <c:v>25</c:v>
                </c:pt>
                <c:pt idx="217">
                  <c:v>14.247806848775006</c:v>
                </c:pt>
                <c:pt idx="218">
                  <c:v>24.979991993593593</c:v>
                </c:pt>
                <c:pt idx="219">
                  <c:v>28.354893757515651</c:v>
                </c:pt>
                <c:pt idx="220">
                  <c:v>32.155870381627054</c:v>
                </c:pt>
                <c:pt idx="221">
                  <c:v>32.326459750489228</c:v>
                </c:pt>
                <c:pt idx="222">
                  <c:v>32.787192621510002</c:v>
                </c:pt>
                <c:pt idx="223">
                  <c:v>26.832815729997478</c:v>
                </c:pt>
                <c:pt idx="224">
                  <c:v>8.3666002653407556</c:v>
                </c:pt>
                <c:pt idx="225">
                  <c:v>21.633307652783937</c:v>
                </c:pt>
                <c:pt idx="226">
                  <c:v>29.376861643136763</c:v>
                </c:pt>
              </c:numCache>
            </c:numRef>
          </c:bubbleSize>
          <c:bubble3D val="0"/>
          <c:extLst>
            <c:ext xmlns:c16="http://schemas.microsoft.com/office/drawing/2014/chart" uri="{C3380CC4-5D6E-409C-BE32-E72D297353CC}">
              <c16:uniqueId val="{00000000-5B74-4A65-8DB3-E6BDD79E6898}"/>
            </c:ext>
          </c:extLst>
        </c:ser>
        <c:ser>
          <c:idx val="1"/>
          <c:order val="1"/>
          <c:tx>
            <c:v>Moscow</c:v>
          </c:tx>
          <c:spPr>
            <a:solidFill>
              <a:schemeClr val="tx2">
                <a:lumMod val="60000"/>
                <a:lumOff val="40000"/>
                <a:alpha val="67000"/>
              </a:schemeClr>
            </a:solidFill>
            <a:ln w="3175">
              <a:solidFill>
                <a:schemeClr val="tx2">
                  <a:lumMod val="50000"/>
                </a:schemeClr>
              </a:solidFill>
            </a:ln>
            <a:effectLst/>
          </c:spPr>
          <c:invertIfNegative val="0"/>
          <c:dPt>
            <c:idx val="0"/>
            <c:invertIfNegative val="0"/>
            <c:bubble3D val="0"/>
            <c:spPr>
              <a:solidFill>
                <a:schemeClr val="tx2">
                  <a:lumMod val="60000"/>
                  <a:lumOff val="40000"/>
                  <a:alpha val="67000"/>
                </a:schemeClr>
              </a:solidFill>
              <a:ln w="3175">
                <a:solidFill>
                  <a:schemeClr val="tx2">
                    <a:lumMod val="50000"/>
                  </a:schemeClr>
                </a:solid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5B74-4A65-8DB3-E6BDD79E6898}"/>
              </c:ext>
            </c:extLst>
          </c:dPt>
          <c:xVal>
            <c:numRef>
              <c:f>'[49]Top_Fig 4'!$T$70:$T$680</c:f>
              <c:numCache>
                <c:formatCode>0.00</c:formatCode>
                <c:ptCount val="611"/>
                <c:pt idx="0">
                  <c:v>0.50900000000000001</c:v>
                </c:pt>
                <c:pt idx="1">
                  <c:v>0.61399999999999999</c:v>
                </c:pt>
                <c:pt idx="2">
                  <c:v>0.39</c:v>
                </c:pt>
                <c:pt idx="3">
                  <c:v>0.76900000000000002</c:v>
                </c:pt>
                <c:pt idx="4">
                  <c:v>0.441</c:v>
                </c:pt>
                <c:pt idx="5">
                  <c:v>0.28799999999999998</c:v>
                </c:pt>
                <c:pt idx="6">
                  <c:v>0.63600000000000001</c:v>
                </c:pt>
                <c:pt idx="7">
                  <c:v>0.48299999999999998</c:v>
                </c:pt>
                <c:pt idx="8">
                  <c:v>0.30199999999999999</c:v>
                </c:pt>
                <c:pt idx="9">
                  <c:v>0.41599999999999998</c:v>
                </c:pt>
                <c:pt idx="10">
                  <c:v>0.46100000000000002</c:v>
                </c:pt>
                <c:pt idx="11">
                  <c:v>0.45300000000000001</c:v>
                </c:pt>
                <c:pt idx="12">
                  <c:v>0.158</c:v>
                </c:pt>
                <c:pt idx="13">
                  <c:v>0.27100000000000002</c:v>
                </c:pt>
                <c:pt idx="14">
                  <c:v>0.92100000000000004</c:v>
                </c:pt>
                <c:pt idx="15">
                  <c:v>0.55500000000000005</c:v>
                </c:pt>
                <c:pt idx="16">
                  <c:v>0.754</c:v>
                </c:pt>
                <c:pt idx="17">
                  <c:v>0.61199999999999999</c:v>
                </c:pt>
                <c:pt idx="18">
                  <c:v>0.54800000000000004</c:v>
                </c:pt>
                <c:pt idx="19">
                  <c:v>0.52900000000000003</c:v>
                </c:pt>
                <c:pt idx="20">
                  <c:v>0.53100000000000003</c:v>
                </c:pt>
                <c:pt idx="21">
                  <c:v>0.58199999999999996</c:v>
                </c:pt>
                <c:pt idx="22">
                  <c:v>0.59799999999999998</c:v>
                </c:pt>
                <c:pt idx="23">
                  <c:v>0.64700000000000002</c:v>
                </c:pt>
                <c:pt idx="24">
                  <c:v>0.53400000000000003</c:v>
                </c:pt>
                <c:pt idx="25">
                  <c:v>0.44500000000000001</c:v>
                </c:pt>
                <c:pt idx="26">
                  <c:v>0.39</c:v>
                </c:pt>
                <c:pt idx="27">
                  <c:v>0.50600000000000001</c:v>
                </c:pt>
                <c:pt idx="28">
                  <c:v>0.80500000000000005</c:v>
                </c:pt>
                <c:pt idx="29">
                  <c:v>0.24299999999999999</c:v>
                </c:pt>
                <c:pt idx="30">
                  <c:v>0.317</c:v>
                </c:pt>
                <c:pt idx="31">
                  <c:v>0.622</c:v>
                </c:pt>
                <c:pt idx="32">
                  <c:v>0.76200000000000001</c:v>
                </c:pt>
                <c:pt idx="33">
                  <c:v>0.63</c:v>
                </c:pt>
                <c:pt idx="34">
                  <c:v>0.41099999999999998</c:v>
                </c:pt>
                <c:pt idx="35">
                  <c:v>0.88500000000000001</c:v>
                </c:pt>
                <c:pt idx="36">
                  <c:v>0.44</c:v>
                </c:pt>
                <c:pt idx="37">
                  <c:v>0.65400000000000003</c:v>
                </c:pt>
                <c:pt idx="38">
                  <c:v>0.129</c:v>
                </c:pt>
                <c:pt idx="39">
                  <c:v>0.38200000000000001</c:v>
                </c:pt>
                <c:pt idx="40">
                  <c:v>0.314</c:v>
                </c:pt>
                <c:pt idx="41">
                  <c:v>0.40200000000000002</c:v>
                </c:pt>
                <c:pt idx="42">
                  <c:v>0.32</c:v>
                </c:pt>
                <c:pt idx="43">
                  <c:v>0.47299999999999998</c:v>
                </c:pt>
                <c:pt idx="44">
                  <c:v>0.13</c:v>
                </c:pt>
                <c:pt idx="45">
                  <c:v>0.627</c:v>
                </c:pt>
                <c:pt idx="46">
                  <c:v>0.28799999999999998</c:v>
                </c:pt>
                <c:pt idx="47">
                  <c:v>0.45</c:v>
                </c:pt>
                <c:pt idx="48">
                  <c:v>0.34</c:v>
                </c:pt>
                <c:pt idx="49">
                  <c:v>0.372</c:v>
                </c:pt>
                <c:pt idx="50">
                  <c:v>-8.8999999999999996E-2</c:v>
                </c:pt>
                <c:pt idx="51">
                  <c:v>0.58799999999999997</c:v>
                </c:pt>
                <c:pt idx="52">
                  <c:v>0.69299999999999995</c:v>
                </c:pt>
                <c:pt idx="53">
                  <c:v>0.254</c:v>
                </c:pt>
                <c:pt idx="54">
                  <c:v>0.11700000000000001</c:v>
                </c:pt>
                <c:pt idx="55">
                  <c:v>0.56299999999999994</c:v>
                </c:pt>
                <c:pt idx="56">
                  <c:v>6.8000000000000005E-2</c:v>
                </c:pt>
                <c:pt idx="57">
                  <c:v>0.27100000000000002</c:v>
                </c:pt>
                <c:pt idx="58">
                  <c:v>0.46300000000000002</c:v>
                </c:pt>
                <c:pt idx="59">
                  <c:v>0.12</c:v>
                </c:pt>
                <c:pt idx="60">
                  <c:v>0.216</c:v>
                </c:pt>
                <c:pt idx="61">
                  <c:v>0.40300000000000002</c:v>
                </c:pt>
                <c:pt idx="62">
                  <c:v>0.27600000000000002</c:v>
                </c:pt>
                <c:pt idx="63">
                  <c:v>0.41699999999999998</c:v>
                </c:pt>
                <c:pt idx="64">
                  <c:v>0.58099999999999996</c:v>
                </c:pt>
                <c:pt idx="65">
                  <c:v>0.35799999999999998</c:v>
                </c:pt>
                <c:pt idx="66">
                  <c:v>0.28999999999999998</c:v>
                </c:pt>
                <c:pt idx="67">
                  <c:v>0.39300000000000002</c:v>
                </c:pt>
                <c:pt idx="68">
                  <c:v>0.374</c:v>
                </c:pt>
                <c:pt idx="69">
                  <c:v>0.2</c:v>
                </c:pt>
                <c:pt idx="70">
                  <c:v>0.79100000000000004</c:v>
                </c:pt>
                <c:pt idx="71">
                  <c:v>0.218</c:v>
                </c:pt>
                <c:pt idx="72">
                  <c:v>0.39400000000000002</c:v>
                </c:pt>
                <c:pt idx="73">
                  <c:v>0.34</c:v>
                </c:pt>
                <c:pt idx="74">
                  <c:v>0.57499999999999996</c:v>
                </c:pt>
                <c:pt idx="75">
                  <c:v>0.44700000000000001</c:v>
                </c:pt>
                <c:pt idx="76">
                  <c:v>0.26800000000000002</c:v>
                </c:pt>
                <c:pt idx="77">
                  <c:v>0.34399999999999997</c:v>
                </c:pt>
                <c:pt idx="78">
                  <c:v>0.21199999999999999</c:v>
                </c:pt>
                <c:pt idx="79">
                  <c:v>0.36899999999999999</c:v>
                </c:pt>
                <c:pt idx="80">
                  <c:v>0.23899999999999999</c:v>
                </c:pt>
                <c:pt idx="81">
                  <c:v>0.438</c:v>
                </c:pt>
                <c:pt idx="82">
                  <c:v>0.51600000000000001</c:v>
                </c:pt>
                <c:pt idx="83">
                  <c:v>0.33300000000000002</c:v>
                </c:pt>
                <c:pt idx="84">
                  <c:v>0.40799999999999997</c:v>
                </c:pt>
                <c:pt idx="85">
                  <c:v>0.372</c:v>
                </c:pt>
                <c:pt idx="86">
                  <c:v>0.36499999999999999</c:v>
                </c:pt>
                <c:pt idx="87">
                  <c:v>0.44400000000000001</c:v>
                </c:pt>
                <c:pt idx="88">
                  <c:v>0.221</c:v>
                </c:pt>
                <c:pt idx="89">
                  <c:v>0.38200000000000001</c:v>
                </c:pt>
                <c:pt idx="90">
                  <c:v>0.29199999999999998</c:v>
                </c:pt>
                <c:pt idx="91">
                  <c:v>0.22700000000000001</c:v>
                </c:pt>
                <c:pt idx="92">
                  <c:v>0.374</c:v>
                </c:pt>
                <c:pt idx="93">
                  <c:v>0.26300000000000001</c:v>
                </c:pt>
                <c:pt idx="94">
                  <c:v>0.746</c:v>
                </c:pt>
                <c:pt idx="95">
                  <c:v>0.37</c:v>
                </c:pt>
                <c:pt idx="96">
                  <c:v>0.36899999999999999</c:v>
                </c:pt>
                <c:pt idx="97">
                  <c:v>0.14499999999999999</c:v>
                </c:pt>
                <c:pt idx="98">
                  <c:v>0.16800000000000001</c:v>
                </c:pt>
                <c:pt idx="99">
                  <c:v>0.249</c:v>
                </c:pt>
                <c:pt idx="100">
                  <c:v>0.55100000000000005</c:v>
                </c:pt>
                <c:pt idx="101">
                  <c:v>0.371</c:v>
                </c:pt>
                <c:pt idx="102">
                  <c:v>0.37</c:v>
                </c:pt>
                <c:pt idx="103" formatCode="General">
                  <c:v>0.374</c:v>
                </c:pt>
                <c:pt idx="104" formatCode="General">
                  <c:v>0.50600000000000001</c:v>
                </c:pt>
                <c:pt idx="105" formatCode="General">
                  <c:v>0.38400000000000001</c:v>
                </c:pt>
                <c:pt idx="106" formatCode="General">
                  <c:v>0.6</c:v>
                </c:pt>
                <c:pt idx="107" formatCode="General">
                  <c:v>0.47499999999999998</c:v>
                </c:pt>
                <c:pt idx="108" formatCode="General">
                  <c:v>0.371</c:v>
                </c:pt>
                <c:pt idx="109" formatCode="General">
                  <c:v>0.13800000000000001</c:v>
                </c:pt>
                <c:pt idx="110" formatCode="General">
                  <c:v>0.443</c:v>
                </c:pt>
                <c:pt idx="111" formatCode="General">
                  <c:v>0.57599999999999996</c:v>
                </c:pt>
                <c:pt idx="112" formatCode="General">
                  <c:v>0.56499999999999995</c:v>
                </c:pt>
                <c:pt idx="113" formatCode="General">
                  <c:v>0.307</c:v>
                </c:pt>
                <c:pt idx="114" formatCode="General">
                  <c:v>0.373</c:v>
                </c:pt>
                <c:pt idx="115" formatCode="General">
                  <c:v>0.39300000000000002</c:v>
                </c:pt>
                <c:pt idx="116" formatCode="General">
                  <c:v>0.152</c:v>
                </c:pt>
                <c:pt idx="117" formatCode="General">
                  <c:v>0.183</c:v>
                </c:pt>
                <c:pt idx="118" formatCode="General">
                  <c:v>0.498</c:v>
                </c:pt>
                <c:pt idx="119" formatCode="General">
                  <c:v>0.53</c:v>
                </c:pt>
                <c:pt idx="120" formatCode="General">
                  <c:v>0.53700000000000003</c:v>
                </c:pt>
                <c:pt idx="121" formatCode="General">
                  <c:v>0.52100000000000002</c:v>
                </c:pt>
                <c:pt idx="122" formatCode="General">
                  <c:v>0.41899999999999998</c:v>
                </c:pt>
                <c:pt idx="123" formatCode="General">
                  <c:v>0.42</c:v>
                </c:pt>
                <c:pt idx="124" formatCode="General">
                  <c:v>0.40600000000000003</c:v>
                </c:pt>
                <c:pt idx="125" formatCode="General">
                  <c:v>0.156</c:v>
                </c:pt>
                <c:pt idx="126" formatCode="General">
                  <c:v>0.47099999999999997</c:v>
                </c:pt>
                <c:pt idx="127" formatCode="General">
                  <c:v>0.35799999999999998</c:v>
                </c:pt>
                <c:pt idx="128" formatCode="General">
                  <c:v>0.14599999999999999</c:v>
                </c:pt>
                <c:pt idx="129" formatCode="General">
                  <c:v>0.312</c:v>
                </c:pt>
                <c:pt idx="130" formatCode="General">
                  <c:v>0.311</c:v>
                </c:pt>
                <c:pt idx="131" formatCode="General">
                  <c:v>0.308</c:v>
                </c:pt>
                <c:pt idx="132" formatCode="General">
                  <c:v>0.373</c:v>
                </c:pt>
                <c:pt idx="133" formatCode="General">
                  <c:v>0.30399999999999999</c:v>
                </c:pt>
                <c:pt idx="134" formatCode="General">
                  <c:v>0.41099999999999998</c:v>
                </c:pt>
                <c:pt idx="135" formatCode="General">
                  <c:v>0.371</c:v>
                </c:pt>
                <c:pt idx="136" formatCode="General">
                  <c:v>0.59299999999999997</c:v>
                </c:pt>
                <c:pt idx="137" formatCode="General">
                  <c:v>0.28499999999999998</c:v>
                </c:pt>
                <c:pt idx="138" formatCode="General">
                  <c:v>0.41599999999999998</c:v>
                </c:pt>
                <c:pt idx="139" formatCode="General">
                  <c:v>0.50800000000000001</c:v>
                </c:pt>
                <c:pt idx="140" formatCode="General">
                  <c:v>0.41299999999999998</c:v>
                </c:pt>
                <c:pt idx="141" formatCode="General">
                  <c:v>0.36199999999999999</c:v>
                </c:pt>
                <c:pt idx="142" formatCode="General">
                  <c:v>0.42399999999999999</c:v>
                </c:pt>
                <c:pt idx="143" formatCode="General">
                  <c:v>0.57499999999999996</c:v>
                </c:pt>
                <c:pt idx="144" formatCode="General">
                  <c:v>0.20200000000000001</c:v>
                </c:pt>
                <c:pt idx="145" formatCode="General">
                  <c:v>0.28599999999999998</c:v>
                </c:pt>
                <c:pt idx="146" formatCode="General">
                  <c:v>0.59799999999999998</c:v>
                </c:pt>
                <c:pt idx="147" formatCode="General">
                  <c:v>0.33900000000000002</c:v>
                </c:pt>
                <c:pt idx="148" formatCode="General">
                  <c:v>0.38100000000000001</c:v>
                </c:pt>
                <c:pt idx="149" formatCode="General">
                  <c:v>0.441</c:v>
                </c:pt>
                <c:pt idx="150" formatCode="General">
                  <c:v>0.378</c:v>
                </c:pt>
                <c:pt idx="151" formatCode="General">
                  <c:v>0.19900000000000001</c:v>
                </c:pt>
                <c:pt idx="152" formatCode="General">
                  <c:v>0.59699999999999998</c:v>
                </c:pt>
                <c:pt idx="153" formatCode="General">
                  <c:v>0.29599999999999999</c:v>
                </c:pt>
                <c:pt idx="154" formatCode="General">
                  <c:v>0.33600000000000002</c:v>
                </c:pt>
                <c:pt idx="155" formatCode="General">
                  <c:v>0.37</c:v>
                </c:pt>
                <c:pt idx="156" formatCode="General">
                  <c:v>0.54300000000000004</c:v>
                </c:pt>
                <c:pt idx="157" formatCode="General">
                  <c:v>0.38700000000000001</c:v>
                </c:pt>
                <c:pt idx="158" formatCode="General">
                  <c:v>0.36499999999999999</c:v>
                </c:pt>
                <c:pt idx="159" formatCode="General">
                  <c:v>0.21</c:v>
                </c:pt>
                <c:pt idx="160" formatCode="General">
                  <c:v>0.30399999999999999</c:v>
                </c:pt>
                <c:pt idx="161" formatCode="General">
                  <c:v>0.249</c:v>
                </c:pt>
                <c:pt idx="162" formatCode="General">
                  <c:v>0.32600000000000001</c:v>
                </c:pt>
                <c:pt idx="163" formatCode="General">
                  <c:v>0.48799999999999999</c:v>
                </c:pt>
                <c:pt idx="164" formatCode="General">
                  <c:v>0.307</c:v>
                </c:pt>
                <c:pt idx="165" formatCode="General">
                  <c:v>0.41899999999999998</c:v>
                </c:pt>
                <c:pt idx="166" formatCode="General">
                  <c:v>0.311</c:v>
                </c:pt>
                <c:pt idx="167" formatCode="General">
                  <c:v>0.24</c:v>
                </c:pt>
                <c:pt idx="168" formatCode="General">
                  <c:v>0.129</c:v>
                </c:pt>
                <c:pt idx="169" formatCode="General">
                  <c:v>0.38900000000000001</c:v>
                </c:pt>
                <c:pt idx="170" formatCode="General">
                  <c:v>0.46300000000000002</c:v>
                </c:pt>
                <c:pt idx="171" formatCode="General">
                  <c:v>0.30299999999999999</c:v>
                </c:pt>
                <c:pt idx="172" formatCode="General">
                  <c:v>0.249</c:v>
                </c:pt>
                <c:pt idx="173" formatCode="General">
                  <c:v>0.36599999999999999</c:v>
                </c:pt>
                <c:pt idx="174" formatCode="General">
                  <c:v>0.30399999999999999</c:v>
                </c:pt>
                <c:pt idx="175" formatCode="General">
                  <c:v>0.56499999999999995</c:v>
                </c:pt>
                <c:pt idx="176" formatCode="General">
                  <c:v>0.57199999999999995</c:v>
                </c:pt>
                <c:pt idx="177" formatCode="General">
                  <c:v>0.26200000000000001</c:v>
                </c:pt>
                <c:pt idx="178" formatCode="General">
                  <c:v>0.19800000000000001</c:v>
                </c:pt>
                <c:pt idx="179" formatCode="General">
                  <c:v>0.438</c:v>
                </c:pt>
                <c:pt idx="180" formatCode="General">
                  <c:v>0.20100000000000001</c:v>
                </c:pt>
                <c:pt idx="181" formatCode="General">
                  <c:v>0.36899999999999999</c:v>
                </c:pt>
                <c:pt idx="182" formatCode="General">
                  <c:v>0.30399999999999999</c:v>
                </c:pt>
                <c:pt idx="183" formatCode="General">
                  <c:v>0.20699999999999999</c:v>
                </c:pt>
                <c:pt idx="184" formatCode="General">
                  <c:v>0.20499999999999999</c:v>
                </c:pt>
                <c:pt idx="185" formatCode="General">
                  <c:v>0.34399999999999997</c:v>
                </c:pt>
                <c:pt idx="186" formatCode="General">
                  <c:v>0.59399999999999997</c:v>
                </c:pt>
                <c:pt idx="187" formatCode="General">
                  <c:v>0.41799999999999998</c:v>
                </c:pt>
                <c:pt idx="188" formatCode="General">
                  <c:v>0.39100000000000001</c:v>
                </c:pt>
                <c:pt idx="189" formatCode="General">
                  <c:v>0.35499999999999998</c:v>
                </c:pt>
                <c:pt idx="190" formatCode="General">
                  <c:v>0.26</c:v>
                </c:pt>
                <c:pt idx="191" formatCode="General">
                  <c:v>0.375</c:v>
                </c:pt>
                <c:pt idx="192" formatCode="General">
                  <c:v>0.42099999999999999</c:v>
                </c:pt>
                <c:pt idx="193" formatCode="General">
                  <c:v>0.28799999999999998</c:v>
                </c:pt>
                <c:pt idx="194" formatCode="General">
                  <c:v>0.34699999999999998</c:v>
                </c:pt>
                <c:pt idx="195" formatCode="General">
                  <c:v>0.54600000000000004</c:v>
                </c:pt>
                <c:pt idx="196" formatCode="General">
                  <c:v>0.35899999999999999</c:v>
                </c:pt>
                <c:pt idx="197" formatCode="General">
                  <c:v>4.8000000000000001E-2</c:v>
                </c:pt>
                <c:pt idx="198" formatCode="General">
                  <c:v>0.246</c:v>
                </c:pt>
                <c:pt idx="199" formatCode="General">
                  <c:v>0.376</c:v>
                </c:pt>
                <c:pt idx="200" formatCode="General">
                  <c:v>0.629</c:v>
                </c:pt>
                <c:pt idx="201" formatCode="General">
                  <c:v>0.66</c:v>
                </c:pt>
                <c:pt idx="202" formatCode="General">
                  <c:v>0.42299999999999999</c:v>
                </c:pt>
                <c:pt idx="203" formatCode="General">
                  <c:v>0.50800000000000001</c:v>
                </c:pt>
                <c:pt idx="204" formatCode="General">
                  <c:v>0.435</c:v>
                </c:pt>
                <c:pt idx="205" formatCode="General">
                  <c:v>0.35499999999999998</c:v>
                </c:pt>
                <c:pt idx="206" formatCode="General">
                  <c:v>0.129</c:v>
                </c:pt>
                <c:pt idx="207" formatCode="General">
                  <c:v>0.51200000000000001</c:v>
                </c:pt>
                <c:pt idx="208" formatCode="General">
                  <c:v>0.61399999999999999</c:v>
                </c:pt>
                <c:pt idx="209" formatCode="General">
                  <c:v>0.33700000000000002</c:v>
                </c:pt>
                <c:pt idx="210" formatCode="General">
                  <c:v>0.33600000000000002</c:v>
                </c:pt>
                <c:pt idx="211" formatCode="General">
                  <c:v>0.53</c:v>
                </c:pt>
                <c:pt idx="212" formatCode="General">
                  <c:v>0.36199999999999999</c:v>
                </c:pt>
                <c:pt idx="213" formatCode="General">
                  <c:v>0.57199999999999995</c:v>
                </c:pt>
                <c:pt idx="214" formatCode="General">
                  <c:v>0.64800000000000002</c:v>
                </c:pt>
                <c:pt idx="215" formatCode="General">
                  <c:v>0.27</c:v>
                </c:pt>
                <c:pt idx="216" formatCode="General">
                  <c:v>0.112</c:v>
                </c:pt>
                <c:pt idx="217" formatCode="General">
                  <c:v>0.38200000000000001</c:v>
                </c:pt>
                <c:pt idx="218" formatCode="General">
                  <c:v>0.46</c:v>
                </c:pt>
                <c:pt idx="219" formatCode="General">
                  <c:v>0.11700000000000001</c:v>
                </c:pt>
                <c:pt idx="220" formatCode="General">
                  <c:v>0.53400000000000003</c:v>
                </c:pt>
                <c:pt idx="221" formatCode="General">
                  <c:v>0.191</c:v>
                </c:pt>
                <c:pt idx="222" formatCode="General">
                  <c:v>0.157</c:v>
                </c:pt>
                <c:pt idx="223" formatCode="General">
                  <c:v>0.38300000000000001</c:v>
                </c:pt>
                <c:pt idx="224" formatCode="General">
                  <c:v>0.41699999999999998</c:v>
                </c:pt>
                <c:pt idx="225" formatCode="General">
                  <c:v>0.39800000000000002</c:v>
                </c:pt>
                <c:pt idx="226" formatCode="General">
                  <c:v>0.54400000000000004</c:v>
                </c:pt>
                <c:pt idx="227" formatCode="General">
                  <c:v>0.81200000000000006</c:v>
                </c:pt>
                <c:pt idx="228" formatCode="General">
                  <c:v>0.47299999999999998</c:v>
                </c:pt>
                <c:pt idx="229" formatCode="General">
                  <c:v>0.51500000000000001</c:v>
                </c:pt>
                <c:pt idx="230" formatCode="General">
                  <c:v>0.36599999999999999</c:v>
                </c:pt>
                <c:pt idx="231" formatCode="General">
                  <c:v>0.66700000000000004</c:v>
                </c:pt>
                <c:pt idx="232" formatCode="General">
                  <c:v>0.73399999999999999</c:v>
                </c:pt>
                <c:pt idx="233" formatCode="General">
                  <c:v>0.27200000000000002</c:v>
                </c:pt>
                <c:pt idx="234" formatCode="General">
                  <c:v>0.53600000000000003</c:v>
                </c:pt>
                <c:pt idx="235" formatCode="General">
                  <c:v>0.34899999999999998</c:v>
                </c:pt>
                <c:pt idx="236" formatCode="General">
                  <c:v>0.77</c:v>
                </c:pt>
                <c:pt idx="237" formatCode="General">
                  <c:v>0.29499999999999998</c:v>
                </c:pt>
                <c:pt idx="238" formatCode="General">
                  <c:v>0.70199999999999996</c:v>
                </c:pt>
                <c:pt idx="239" formatCode="General">
                  <c:v>0.71899999999999997</c:v>
                </c:pt>
                <c:pt idx="240" formatCode="General">
                  <c:v>0.91</c:v>
                </c:pt>
                <c:pt idx="241" formatCode="General">
                  <c:v>0.32</c:v>
                </c:pt>
                <c:pt idx="242" formatCode="General">
                  <c:v>0.55700000000000005</c:v>
                </c:pt>
                <c:pt idx="243" formatCode="General">
                  <c:v>1.345</c:v>
                </c:pt>
                <c:pt idx="244" formatCode="General">
                  <c:v>0.56100000000000005</c:v>
                </c:pt>
                <c:pt idx="245" formatCode="General">
                  <c:v>0.502</c:v>
                </c:pt>
                <c:pt idx="246" formatCode="General">
                  <c:v>0.35299999999999998</c:v>
                </c:pt>
                <c:pt idx="247" formatCode="General">
                  <c:v>0.49399999999999999</c:v>
                </c:pt>
                <c:pt idx="248" formatCode="General">
                  <c:v>0.314</c:v>
                </c:pt>
                <c:pt idx="249" formatCode="General">
                  <c:v>0.73699999999999999</c:v>
                </c:pt>
                <c:pt idx="250" formatCode="General">
                  <c:v>0.55900000000000005</c:v>
                </c:pt>
                <c:pt idx="251" formatCode="General">
                  <c:v>0.78100000000000003</c:v>
                </c:pt>
                <c:pt idx="252" formatCode="General">
                  <c:v>0.998</c:v>
                </c:pt>
                <c:pt idx="253" formatCode="General">
                  <c:v>0.76700000000000002</c:v>
                </c:pt>
                <c:pt idx="254" formatCode="General">
                  <c:v>0.81899999999999995</c:v>
                </c:pt>
                <c:pt idx="255" formatCode="General">
                  <c:v>0.92200000000000004</c:v>
                </c:pt>
                <c:pt idx="256" formatCode="General">
                  <c:v>0.33300000000000002</c:v>
                </c:pt>
                <c:pt idx="257" formatCode="General">
                  <c:v>0.67</c:v>
                </c:pt>
                <c:pt idx="258" formatCode="General">
                  <c:v>0.79400000000000004</c:v>
                </c:pt>
                <c:pt idx="259" formatCode="General">
                  <c:v>0.58399999999999996</c:v>
                </c:pt>
                <c:pt idx="260" formatCode="General">
                  <c:v>0.45400000000000001</c:v>
                </c:pt>
                <c:pt idx="261" formatCode="General">
                  <c:v>0.81699999999999995</c:v>
                </c:pt>
                <c:pt idx="262" formatCode="General">
                  <c:v>0.72</c:v>
                </c:pt>
                <c:pt idx="263" formatCode="General">
                  <c:v>0.72199999999999998</c:v>
                </c:pt>
                <c:pt idx="264" formatCode="General">
                  <c:v>0.48299999999999998</c:v>
                </c:pt>
                <c:pt idx="265" formatCode="General">
                  <c:v>0.66300000000000003</c:v>
                </c:pt>
                <c:pt idx="266" formatCode="General">
                  <c:v>0.75600000000000001</c:v>
                </c:pt>
                <c:pt idx="267" formatCode="General">
                  <c:v>0.58199999999999996</c:v>
                </c:pt>
                <c:pt idx="268" formatCode="General">
                  <c:v>0.80600000000000005</c:v>
                </c:pt>
                <c:pt idx="269" formatCode="General">
                  <c:v>0.57999999999999996</c:v>
                </c:pt>
                <c:pt idx="270" formatCode="General">
                  <c:v>0.371</c:v>
                </c:pt>
                <c:pt idx="271" formatCode="General">
                  <c:v>0.83299999999999996</c:v>
                </c:pt>
                <c:pt idx="272" formatCode="General">
                  <c:v>0.56000000000000005</c:v>
                </c:pt>
                <c:pt idx="273" formatCode="General">
                  <c:v>0.54200000000000004</c:v>
                </c:pt>
                <c:pt idx="274" formatCode="General">
                  <c:v>0.61099999999999999</c:v>
                </c:pt>
                <c:pt idx="275" formatCode="General">
                  <c:v>0.59399999999999997</c:v>
                </c:pt>
                <c:pt idx="276" formatCode="General">
                  <c:v>0.66</c:v>
                </c:pt>
                <c:pt idx="277" formatCode="General">
                  <c:v>0.86399999999999999</c:v>
                </c:pt>
                <c:pt idx="278" formatCode="General">
                  <c:v>0.51</c:v>
                </c:pt>
                <c:pt idx="279" formatCode="General">
                  <c:v>0.81599999999999995</c:v>
                </c:pt>
                <c:pt idx="280" formatCode="General">
                  <c:v>1.3779999999999999</c:v>
                </c:pt>
                <c:pt idx="281" formatCode="General">
                  <c:v>0.91700000000000004</c:v>
                </c:pt>
                <c:pt idx="282" formatCode="General">
                  <c:v>0.34300000000000003</c:v>
                </c:pt>
                <c:pt idx="283" formatCode="General">
                  <c:v>0.71</c:v>
                </c:pt>
                <c:pt idx="284" formatCode="General">
                  <c:v>0.53500000000000003</c:v>
                </c:pt>
                <c:pt idx="285" formatCode="General">
                  <c:v>1.0660000000000001</c:v>
                </c:pt>
                <c:pt idx="286" formatCode="General">
                  <c:v>0.83499999999999996</c:v>
                </c:pt>
                <c:pt idx="287" formatCode="General">
                  <c:v>0.5</c:v>
                </c:pt>
                <c:pt idx="288" formatCode="General">
                  <c:v>0.40500000000000003</c:v>
                </c:pt>
                <c:pt idx="289" formatCode="General">
                  <c:v>0.97699999999999998</c:v>
                </c:pt>
                <c:pt idx="290" formatCode="General">
                  <c:v>0.375</c:v>
                </c:pt>
                <c:pt idx="291" formatCode="General">
                  <c:v>0.48399999999999999</c:v>
                </c:pt>
                <c:pt idx="292" formatCode="General">
                  <c:v>0.40799999999999997</c:v>
                </c:pt>
                <c:pt idx="293" formatCode="General">
                  <c:v>0.55700000000000005</c:v>
                </c:pt>
                <c:pt idx="294" formatCode="General">
                  <c:v>0.70499999999999996</c:v>
                </c:pt>
                <c:pt idx="295" formatCode="General">
                  <c:v>0.44</c:v>
                </c:pt>
                <c:pt idx="296" formatCode="General">
                  <c:v>0.49</c:v>
                </c:pt>
                <c:pt idx="297" formatCode="General">
                  <c:v>0.39400000000000002</c:v>
                </c:pt>
                <c:pt idx="298" formatCode="General">
                  <c:v>0.65900000000000003</c:v>
                </c:pt>
                <c:pt idx="299" formatCode="General">
                  <c:v>0.60499999999999998</c:v>
                </c:pt>
                <c:pt idx="300" formatCode="General">
                  <c:v>0.35099999999999998</c:v>
                </c:pt>
                <c:pt idx="301" formatCode="General">
                  <c:v>0.432</c:v>
                </c:pt>
                <c:pt idx="302" formatCode="General">
                  <c:v>0.40899999999999997</c:v>
                </c:pt>
                <c:pt idx="303" formatCode="General">
                  <c:v>0.77</c:v>
                </c:pt>
                <c:pt idx="304" formatCode="General">
                  <c:v>0.51800000000000002</c:v>
                </c:pt>
                <c:pt idx="305" formatCode="General">
                  <c:v>0.40500000000000003</c:v>
                </c:pt>
                <c:pt idx="306" formatCode="General">
                  <c:v>0.44700000000000001</c:v>
                </c:pt>
                <c:pt idx="307" formatCode="General">
                  <c:v>0.68100000000000005</c:v>
                </c:pt>
                <c:pt idx="308" formatCode="General">
                  <c:v>0.38500000000000001</c:v>
                </c:pt>
                <c:pt idx="309" formatCode="General">
                  <c:v>0.23699999999999999</c:v>
                </c:pt>
                <c:pt idx="310" formatCode="General">
                  <c:v>0.59599999999999997</c:v>
                </c:pt>
                <c:pt idx="311" formatCode="General">
                  <c:v>0.63200000000000001</c:v>
                </c:pt>
                <c:pt idx="312" formatCode="General">
                  <c:v>0.42899999999999999</c:v>
                </c:pt>
                <c:pt idx="313" formatCode="General">
                  <c:v>0.436</c:v>
                </c:pt>
                <c:pt idx="314" formatCode="General">
                  <c:v>0.52900000000000003</c:v>
                </c:pt>
                <c:pt idx="315" formatCode="General">
                  <c:v>0.59</c:v>
                </c:pt>
                <c:pt idx="316" formatCode="General">
                  <c:v>0.83799999999999997</c:v>
                </c:pt>
                <c:pt idx="317" formatCode="General">
                  <c:v>0.48099999999999998</c:v>
                </c:pt>
                <c:pt idx="318" formatCode="General">
                  <c:v>0.109</c:v>
                </c:pt>
                <c:pt idx="319" formatCode="General">
                  <c:v>0.42</c:v>
                </c:pt>
                <c:pt idx="320" formatCode="General">
                  <c:v>0.20200000000000001</c:v>
                </c:pt>
                <c:pt idx="321" formatCode="General">
                  <c:v>0.26700000000000002</c:v>
                </c:pt>
                <c:pt idx="322" formatCode="General">
                  <c:v>0.54800000000000004</c:v>
                </c:pt>
                <c:pt idx="323" formatCode="General">
                  <c:v>0.28399999999999997</c:v>
                </c:pt>
                <c:pt idx="324" formatCode="General">
                  <c:v>0.64</c:v>
                </c:pt>
                <c:pt idx="325" formatCode="General">
                  <c:v>1.093</c:v>
                </c:pt>
                <c:pt idx="326" formatCode="General">
                  <c:v>0.57099999999999995</c:v>
                </c:pt>
                <c:pt idx="327" formatCode="General">
                  <c:v>0.41</c:v>
                </c:pt>
                <c:pt idx="328" formatCode="General">
                  <c:v>0.40799999999999997</c:v>
                </c:pt>
                <c:pt idx="329" formatCode="General">
                  <c:v>0.77900000000000003</c:v>
                </c:pt>
                <c:pt idx="330" formatCode="General">
                  <c:v>0.60599999999999998</c:v>
                </c:pt>
                <c:pt idx="331" formatCode="General">
                  <c:v>0.40600000000000003</c:v>
                </c:pt>
                <c:pt idx="332" formatCode="General">
                  <c:v>0.70199999999999996</c:v>
                </c:pt>
                <c:pt idx="333" formatCode="General">
                  <c:v>0.46700000000000003</c:v>
                </c:pt>
                <c:pt idx="334" formatCode="General">
                  <c:v>0.30099999999999999</c:v>
                </c:pt>
                <c:pt idx="335" formatCode="General">
                  <c:v>0.57099999999999995</c:v>
                </c:pt>
                <c:pt idx="336" formatCode="General">
                  <c:v>0.374</c:v>
                </c:pt>
                <c:pt idx="337" formatCode="General">
                  <c:v>0.56699999999999995</c:v>
                </c:pt>
                <c:pt idx="338" formatCode="General">
                  <c:v>0.20799999999999999</c:v>
                </c:pt>
                <c:pt idx="339" formatCode="General">
                  <c:v>0.98299999999999998</c:v>
                </c:pt>
                <c:pt idx="340" formatCode="General">
                  <c:v>0.84799999999999998</c:v>
                </c:pt>
                <c:pt idx="341" formatCode="General">
                  <c:v>0.32600000000000001</c:v>
                </c:pt>
                <c:pt idx="342" formatCode="General">
                  <c:v>0.36599999999999999</c:v>
                </c:pt>
                <c:pt idx="343" formatCode="General">
                  <c:v>0.40600000000000003</c:v>
                </c:pt>
                <c:pt idx="344" formatCode="General">
                  <c:v>0.38500000000000001</c:v>
                </c:pt>
                <c:pt idx="345" formatCode="General">
                  <c:v>0.64200000000000002</c:v>
                </c:pt>
                <c:pt idx="346" formatCode="General">
                  <c:v>0.41</c:v>
                </c:pt>
                <c:pt idx="347" formatCode="General">
                  <c:v>0.34599999999999997</c:v>
                </c:pt>
                <c:pt idx="348" formatCode="General">
                  <c:v>0.42599999999999999</c:v>
                </c:pt>
                <c:pt idx="349" formatCode="General">
                  <c:v>0.44700000000000001</c:v>
                </c:pt>
                <c:pt idx="350" formatCode="General">
                  <c:v>0.81599999999999995</c:v>
                </c:pt>
                <c:pt idx="351" formatCode="General">
                  <c:v>0.502</c:v>
                </c:pt>
                <c:pt idx="352" formatCode="General">
                  <c:v>0.29499999999999998</c:v>
                </c:pt>
                <c:pt idx="353" formatCode="General">
                  <c:v>0.83199999999999996</c:v>
                </c:pt>
                <c:pt idx="354" formatCode="General">
                  <c:v>0.45800000000000002</c:v>
                </c:pt>
                <c:pt idx="355" formatCode="General">
                  <c:v>0.88300000000000001</c:v>
                </c:pt>
                <c:pt idx="356" formatCode="General">
                  <c:v>0.39400000000000002</c:v>
                </c:pt>
                <c:pt idx="357" formatCode="General">
                  <c:v>0.34899999999999998</c:v>
                </c:pt>
                <c:pt idx="358" formatCode="General">
                  <c:v>0.35</c:v>
                </c:pt>
                <c:pt idx="359" formatCode="General">
                  <c:v>0.85199999999999998</c:v>
                </c:pt>
                <c:pt idx="360" formatCode="General">
                  <c:v>0.42199999999999999</c:v>
                </c:pt>
                <c:pt idx="361" formatCode="General">
                  <c:v>0.51900000000000002</c:v>
                </c:pt>
                <c:pt idx="362" formatCode="General">
                  <c:v>0.748</c:v>
                </c:pt>
                <c:pt idx="363" formatCode="General">
                  <c:v>0.68100000000000005</c:v>
                </c:pt>
                <c:pt idx="364" formatCode="General">
                  <c:v>0.35199999999999998</c:v>
                </c:pt>
                <c:pt idx="365" formatCode="General">
                  <c:v>0.433</c:v>
                </c:pt>
                <c:pt idx="366" formatCode="General">
                  <c:v>0.52100000000000002</c:v>
                </c:pt>
                <c:pt idx="367" formatCode="General">
                  <c:v>0.56599999999999995</c:v>
                </c:pt>
                <c:pt idx="368" formatCode="General">
                  <c:v>0.59399999999999997</c:v>
                </c:pt>
                <c:pt idx="369" formatCode="General">
                  <c:v>0.58799999999999997</c:v>
                </c:pt>
                <c:pt idx="370" formatCode="General">
                  <c:v>0.76400000000000001</c:v>
                </c:pt>
                <c:pt idx="371" formatCode="General">
                  <c:v>0.98499999999999999</c:v>
                </c:pt>
                <c:pt idx="372" formatCode="General">
                  <c:v>0.59799999999999998</c:v>
                </c:pt>
                <c:pt idx="373" formatCode="General">
                  <c:v>0.77200000000000002</c:v>
                </c:pt>
                <c:pt idx="374" formatCode="General">
                  <c:v>0.57799999999999996</c:v>
                </c:pt>
                <c:pt idx="375" formatCode="General">
                  <c:v>0.93300000000000005</c:v>
                </c:pt>
                <c:pt idx="376" formatCode="General">
                  <c:v>0.51</c:v>
                </c:pt>
                <c:pt idx="377" formatCode="General">
                  <c:v>1</c:v>
                </c:pt>
                <c:pt idx="378" formatCode="General">
                  <c:v>0.80200000000000005</c:v>
                </c:pt>
                <c:pt idx="379" formatCode="General">
                  <c:v>0.59199999999999997</c:v>
                </c:pt>
                <c:pt idx="380" formatCode="General">
                  <c:v>0.57399999999999995</c:v>
                </c:pt>
                <c:pt idx="381" formatCode="General">
                  <c:v>0.70699999999999996</c:v>
                </c:pt>
                <c:pt idx="382" formatCode="General">
                  <c:v>0.64700000000000002</c:v>
                </c:pt>
                <c:pt idx="383" formatCode="General">
                  <c:v>0.57899999999999996</c:v>
                </c:pt>
                <c:pt idx="384" formatCode="General">
                  <c:v>0.996</c:v>
                </c:pt>
                <c:pt idx="385" formatCode="General">
                  <c:v>0.64300000000000002</c:v>
                </c:pt>
                <c:pt idx="386" formatCode="General">
                  <c:v>0.73699999999999999</c:v>
                </c:pt>
                <c:pt idx="387" formatCode="General">
                  <c:v>0.378</c:v>
                </c:pt>
                <c:pt idx="388" formatCode="General">
                  <c:v>0.77300000000000002</c:v>
                </c:pt>
                <c:pt idx="389" formatCode="General">
                  <c:v>0.81599999999999995</c:v>
                </c:pt>
                <c:pt idx="390" formatCode="General">
                  <c:v>0.96199999999999997</c:v>
                </c:pt>
                <c:pt idx="391" formatCode="General">
                  <c:v>0.71899999999999997</c:v>
                </c:pt>
                <c:pt idx="392" formatCode="General">
                  <c:v>0.58399999999999996</c:v>
                </c:pt>
                <c:pt idx="393" formatCode="General">
                  <c:v>0.64500000000000002</c:v>
                </c:pt>
                <c:pt idx="394" formatCode="General">
                  <c:v>0.42599999999999999</c:v>
                </c:pt>
                <c:pt idx="395" formatCode="General">
                  <c:v>0.56799999999999995</c:v>
                </c:pt>
                <c:pt idx="396" formatCode="General">
                  <c:v>0.86899999999999999</c:v>
                </c:pt>
                <c:pt idx="397" formatCode="General">
                  <c:v>0.56200000000000006</c:v>
                </c:pt>
                <c:pt idx="398" formatCode="General">
                  <c:v>0.90700000000000003</c:v>
                </c:pt>
                <c:pt idx="399" formatCode="General">
                  <c:v>0.88100000000000001</c:v>
                </c:pt>
                <c:pt idx="400" formatCode="General">
                  <c:v>0.68200000000000005</c:v>
                </c:pt>
                <c:pt idx="401" formatCode="General">
                  <c:v>0.71799999999999997</c:v>
                </c:pt>
                <c:pt idx="402" formatCode="General">
                  <c:v>0.42199999999999999</c:v>
                </c:pt>
                <c:pt idx="403" formatCode="General">
                  <c:v>0.26500000000000001</c:v>
                </c:pt>
                <c:pt idx="404" formatCode="General">
                  <c:v>0.72899999999999998</c:v>
                </c:pt>
                <c:pt idx="405" formatCode="General">
                  <c:v>0.50700000000000001</c:v>
                </c:pt>
                <c:pt idx="406" formatCode="General">
                  <c:v>0.79800000000000004</c:v>
                </c:pt>
                <c:pt idx="407" formatCode="General">
                  <c:v>0.71199999999999997</c:v>
                </c:pt>
                <c:pt idx="408" formatCode="General">
                  <c:v>0.39</c:v>
                </c:pt>
                <c:pt idx="409" formatCode="General">
                  <c:v>0.59099999999999997</c:v>
                </c:pt>
                <c:pt idx="410" formatCode="General">
                  <c:v>0.60799999999999998</c:v>
                </c:pt>
                <c:pt idx="411" formatCode="General">
                  <c:v>0.68200000000000005</c:v>
                </c:pt>
                <c:pt idx="412" formatCode="General">
                  <c:v>0.65</c:v>
                </c:pt>
                <c:pt idx="413" formatCode="General">
                  <c:v>0.49099999999999999</c:v>
                </c:pt>
                <c:pt idx="414" formatCode="General">
                  <c:v>0.41299999999999998</c:v>
                </c:pt>
                <c:pt idx="415" formatCode="General">
                  <c:v>0.86299999999999999</c:v>
                </c:pt>
                <c:pt idx="416" formatCode="General">
                  <c:v>0.63200000000000001</c:v>
                </c:pt>
                <c:pt idx="417" formatCode="General">
                  <c:v>0.44</c:v>
                </c:pt>
                <c:pt idx="418" formatCode="General">
                  <c:v>0.55000000000000004</c:v>
                </c:pt>
                <c:pt idx="419" formatCode="General">
                  <c:v>0.47899999999999998</c:v>
                </c:pt>
                <c:pt idx="420" formatCode="General">
                  <c:v>0.68600000000000005</c:v>
                </c:pt>
                <c:pt idx="421" formatCode="General">
                  <c:v>0.67700000000000005</c:v>
                </c:pt>
                <c:pt idx="422" formatCode="General">
                  <c:v>0.84799999999999998</c:v>
                </c:pt>
                <c:pt idx="423" formatCode="General">
                  <c:v>0.46700000000000003</c:v>
                </c:pt>
                <c:pt idx="424" formatCode="General">
                  <c:v>0.60199999999999998</c:v>
                </c:pt>
                <c:pt idx="425" formatCode="General">
                  <c:v>0.55800000000000005</c:v>
                </c:pt>
                <c:pt idx="426" formatCode="General">
                  <c:v>0.64100000000000001</c:v>
                </c:pt>
                <c:pt idx="427" formatCode="General">
                  <c:v>0.76900000000000002</c:v>
                </c:pt>
                <c:pt idx="428" formatCode="General">
                  <c:v>0.72599999999999998</c:v>
                </c:pt>
                <c:pt idx="429" formatCode="General">
                  <c:v>0.45100000000000001</c:v>
                </c:pt>
                <c:pt idx="430" formatCode="General">
                  <c:v>0.90800000000000003</c:v>
                </c:pt>
                <c:pt idx="431" formatCode="General">
                  <c:v>0.629</c:v>
                </c:pt>
                <c:pt idx="432" formatCode="General">
                  <c:v>0.56200000000000006</c:v>
                </c:pt>
                <c:pt idx="433" formatCode="General">
                  <c:v>0.623</c:v>
                </c:pt>
                <c:pt idx="434" formatCode="General">
                  <c:v>0.30499999999999999</c:v>
                </c:pt>
                <c:pt idx="435" formatCode="General">
                  <c:v>0.40699999999999997</c:v>
                </c:pt>
                <c:pt idx="436" formatCode="General">
                  <c:v>0.72599999999999998</c:v>
                </c:pt>
                <c:pt idx="437" formatCode="General">
                  <c:v>0.69099999999999995</c:v>
                </c:pt>
                <c:pt idx="438" formatCode="General">
                  <c:v>0.33100000000000002</c:v>
                </c:pt>
                <c:pt idx="439" formatCode="General">
                  <c:v>0.22600000000000001</c:v>
                </c:pt>
                <c:pt idx="440" formatCode="General">
                  <c:v>0.48099999999999998</c:v>
                </c:pt>
                <c:pt idx="441" formatCode="General">
                  <c:v>0.45800000000000002</c:v>
                </c:pt>
                <c:pt idx="442" formatCode="General">
                  <c:v>0.496</c:v>
                </c:pt>
                <c:pt idx="443" formatCode="General">
                  <c:v>0.38900000000000001</c:v>
                </c:pt>
                <c:pt idx="444" formatCode="General">
                  <c:v>0.64100000000000001</c:v>
                </c:pt>
                <c:pt idx="445" formatCode="General">
                  <c:v>0.49099999999999999</c:v>
                </c:pt>
                <c:pt idx="446" formatCode="General">
                  <c:v>0.49199999999999999</c:v>
                </c:pt>
                <c:pt idx="447" formatCode="General">
                  <c:v>0.22800000000000001</c:v>
                </c:pt>
                <c:pt idx="448" formatCode="General">
                  <c:v>0.35199999999999998</c:v>
                </c:pt>
                <c:pt idx="449" formatCode="General">
                  <c:v>0.40899999999999997</c:v>
                </c:pt>
                <c:pt idx="450" formatCode="General">
                  <c:v>0.53700000000000003</c:v>
                </c:pt>
                <c:pt idx="451" formatCode="General">
                  <c:v>0.185</c:v>
                </c:pt>
                <c:pt idx="452" formatCode="General">
                  <c:v>0.65100000000000002</c:v>
                </c:pt>
                <c:pt idx="453" formatCode="General">
                  <c:v>0.22</c:v>
                </c:pt>
                <c:pt idx="454" formatCode="General">
                  <c:v>0.30499999999999999</c:v>
                </c:pt>
                <c:pt idx="455" formatCode="General">
                  <c:v>0.60599999999999998</c:v>
                </c:pt>
                <c:pt idx="456" formatCode="General">
                  <c:v>0.61299999999999999</c:v>
                </c:pt>
                <c:pt idx="457" formatCode="General">
                  <c:v>0.55700000000000005</c:v>
                </c:pt>
                <c:pt idx="458" formatCode="General">
                  <c:v>0.68700000000000006</c:v>
                </c:pt>
                <c:pt idx="459" formatCode="General">
                  <c:v>0.495</c:v>
                </c:pt>
                <c:pt idx="460" formatCode="General">
                  <c:v>0.41199999999999998</c:v>
                </c:pt>
                <c:pt idx="461" formatCode="General">
                  <c:v>0.48099999999999998</c:v>
                </c:pt>
                <c:pt idx="462" formatCode="General">
                  <c:v>0.41899999999999998</c:v>
                </c:pt>
                <c:pt idx="463" formatCode="General">
                  <c:v>1.06</c:v>
                </c:pt>
                <c:pt idx="464" formatCode="General">
                  <c:v>0.376</c:v>
                </c:pt>
                <c:pt idx="465" formatCode="General">
                  <c:v>0.748</c:v>
                </c:pt>
                <c:pt idx="466" formatCode="General">
                  <c:v>0.25</c:v>
                </c:pt>
                <c:pt idx="467" formatCode="General">
                  <c:v>0.21</c:v>
                </c:pt>
                <c:pt idx="468" formatCode="General">
                  <c:v>0.54500000000000004</c:v>
                </c:pt>
                <c:pt idx="469" formatCode="General">
                  <c:v>0.47099999999999997</c:v>
                </c:pt>
                <c:pt idx="470" formatCode="General">
                  <c:v>0.41699999999999998</c:v>
                </c:pt>
                <c:pt idx="471" formatCode="General">
                  <c:v>0.376</c:v>
                </c:pt>
                <c:pt idx="472" formatCode="General">
                  <c:v>0.83</c:v>
                </c:pt>
                <c:pt idx="473" formatCode="General">
                  <c:v>0.39300000000000002</c:v>
                </c:pt>
                <c:pt idx="474" formatCode="General">
                  <c:v>0.34499999999999997</c:v>
                </c:pt>
                <c:pt idx="475" formatCode="General">
                  <c:v>0.34699999999999998</c:v>
                </c:pt>
                <c:pt idx="476" formatCode="General">
                  <c:v>0.20200000000000001</c:v>
                </c:pt>
                <c:pt idx="477" formatCode="General">
                  <c:v>0.44400000000000001</c:v>
                </c:pt>
                <c:pt idx="478" formatCode="General">
                  <c:v>0.47299999999999998</c:v>
                </c:pt>
                <c:pt idx="479" formatCode="General">
                  <c:v>0.20100000000000001</c:v>
                </c:pt>
                <c:pt idx="480" formatCode="General">
                  <c:v>0.46500000000000002</c:v>
                </c:pt>
                <c:pt idx="481" formatCode="General">
                  <c:v>0.67</c:v>
                </c:pt>
                <c:pt idx="482" formatCode="General">
                  <c:v>0.38</c:v>
                </c:pt>
                <c:pt idx="483" formatCode="General">
                  <c:v>0.81599999999999995</c:v>
                </c:pt>
                <c:pt idx="484" formatCode="General">
                  <c:v>0.315</c:v>
                </c:pt>
                <c:pt idx="485" formatCode="General">
                  <c:v>0.35499999999999998</c:v>
                </c:pt>
                <c:pt idx="486" formatCode="General">
                  <c:v>0.76200000000000001</c:v>
                </c:pt>
                <c:pt idx="487" formatCode="General">
                  <c:v>0.54400000000000004</c:v>
                </c:pt>
                <c:pt idx="488" formatCode="General">
                  <c:v>0.53900000000000003</c:v>
                </c:pt>
                <c:pt idx="489" formatCode="General">
                  <c:v>0.755</c:v>
                </c:pt>
                <c:pt idx="490" formatCode="General">
                  <c:v>0.91300000000000003</c:v>
                </c:pt>
                <c:pt idx="491" formatCode="General">
                  <c:v>0.51</c:v>
                </c:pt>
                <c:pt idx="492" formatCode="General">
                  <c:v>0.77900000000000003</c:v>
                </c:pt>
                <c:pt idx="493" formatCode="General">
                  <c:v>0.85799999999999998</c:v>
                </c:pt>
                <c:pt idx="494" formatCode="General">
                  <c:v>0.86499999999999999</c:v>
                </c:pt>
                <c:pt idx="495" formatCode="General">
                  <c:v>0.496</c:v>
                </c:pt>
                <c:pt idx="496" formatCode="General">
                  <c:v>0.48699999999999999</c:v>
                </c:pt>
                <c:pt idx="497" formatCode="General">
                  <c:v>0.61199999999999999</c:v>
                </c:pt>
                <c:pt idx="498" formatCode="General">
                  <c:v>0.42499999999999999</c:v>
                </c:pt>
                <c:pt idx="499" formatCode="General">
                  <c:v>0.504</c:v>
                </c:pt>
                <c:pt idx="500" formatCode="General">
                  <c:v>0.78500000000000003</c:v>
                </c:pt>
                <c:pt idx="501" formatCode="General">
                  <c:v>0.497</c:v>
                </c:pt>
                <c:pt idx="502" formatCode="General">
                  <c:v>0.28399999999999997</c:v>
                </c:pt>
                <c:pt idx="503" formatCode="General">
                  <c:v>0.90400000000000003</c:v>
                </c:pt>
                <c:pt idx="504" formatCode="General">
                  <c:v>0.15</c:v>
                </c:pt>
                <c:pt idx="505" formatCode="General">
                  <c:v>0.751</c:v>
                </c:pt>
                <c:pt idx="506" formatCode="General">
                  <c:v>0.499</c:v>
                </c:pt>
                <c:pt idx="507" formatCode="General">
                  <c:v>0.33</c:v>
                </c:pt>
                <c:pt idx="508" formatCode="General">
                  <c:v>0.78300000000000003</c:v>
                </c:pt>
                <c:pt idx="509" formatCode="General">
                  <c:v>0.78900000000000003</c:v>
                </c:pt>
                <c:pt idx="510" formatCode="General">
                  <c:v>0.81200000000000006</c:v>
                </c:pt>
                <c:pt idx="511" formatCode="General">
                  <c:v>0.49099999999999999</c:v>
                </c:pt>
                <c:pt idx="512" formatCode="General">
                  <c:v>0.46700000000000003</c:v>
                </c:pt>
                <c:pt idx="513" formatCode="General">
                  <c:v>0.24199999999999999</c:v>
                </c:pt>
                <c:pt idx="514" formatCode="General">
                  <c:v>0.68700000000000006</c:v>
                </c:pt>
                <c:pt idx="515" formatCode="General">
                  <c:v>0.503</c:v>
                </c:pt>
                <c:pt idx="516" formatCode="General">
                  <c:v>0.46300000000000002</c:v>
                </c:pt>
                <c:pt idx="517" formatCode="General">
                  <c:v>0.40400000000000003</c:v>
                </c:pt>
                <c:pt idx="518" formatCode="General">
                  <c:v>0.57299999999999995</c:v>
                </c:pt>
                <c:pt idx="519" formatCode="General">
                  <c:v>0.34599999999999997</c:v>
                </c:pt>
                <c:pt idx="520" formatCode="General">
                  <c:v>0.311</c:v>
                </c:pt>
                <c:pt idx="521" formatCode="General">
                  <c:v>0.499</c:v>
                </c:pt>
                <c:pt idx="522" formatCode="General">
                  <c:v>0.59699999999999998</c:v>
                </c:pt>
                <c:pt idx="523" formatCode="General">
                  <c:v>0.188</c:v>
                </c:pt>
                <c:pt idx="524" formatCode="General">
                  <c:v>0.35199999999999998</c:v>
                </c:pt>
                <c:pt idx="525" formatCode="General">
                  <c:v>7.9000000000000001E-2</c:v>
                </c:pt>
                <c:pt idx="526" formatCode="General">
                  <c:v>0.186</c:v>
                </c:pt>
                <c:pt idx="527" formatCode="General">
                  <c:v>0.625</c:v>
                </c:pt>
                <c:pt idx="528" formatCode="General">
                  <c:v>0.26200000000000001</c:v>
                </c:pt>
                <c:pt idx="529" formatCode="General">
                  <c:v>0.189</c:v>
                </c:pt>
                <c:pt idx="530" formatCode="General">
                  <c:v>0.39600000000000002</c:v>
                </c:pt>
                <c:pt idx="531" formatCode="General">
                  <c:v>0.40300000000000002</c:v>
                </c:pt>
                <c:pt idx="532" formatCode="General">
                  <c:v>0.52100000000000002</c:v>
                </c:pt>
                <c:pt idx="533" formatCode="General">
                  <c:v>0.29799999999999999</c:v>
                </c:pt>
                <c:pt idx="534" formatCode="General">
                  <c:v>0.16800000000000001</c:v>
                </c:pt>
                <c:pt idx="535" formatCode="General">
                  <c:v>0.69599999999999995</c:v>
                </c:pt>
                <c:pt idx="536" formatCode="General">
                  <c:v>0.35099999999999998</c:v>
                </c:pt>
                <c:pt idx="537" formatCode="General">
                  <c:v>0.90900000000000003</c:v>
                </c:pt>
                <c:pt idx="538" formatCode="General">
                  <c:v>0.38100000000000001</c:v>
                </c:pt>
                <c:pt idx="539" formatCode="General">
                  <c:v>0.27</c:v>
                </c:pt>
                <c:pt idx="540" formatCode="General">
                  <c:v>0.318</c:v>
                </c:pt>
                <c:pt idx="541" formatCode="General">
                  <c:v>0.38800000000000001</c:v>
                </c:pt>
                <c:pt idx="542" formatCode="General">
                  <c:v>0.2</c:v>
                </c:pt>
                <c:pt idx="543" formatCode="General">
                  <c:v>0.35799999999999998</c:v>
                </c:pt>
                <c:pt idx="544" formatCode="General">
                  <c:v>0.10299999999999999</c:v>
                </c:pt>
                <c:pt idx="545" formatCode="General">
                  <c:v>0.57799999999999996</c:v>
                </c:pt>
                <c:pt idx="546" formatCode="General">
                  <c:v>0.36599999999999999</c:v>
                </c:pt>
                <c:pt idx="547" formatCode="General">
                  <c:v>0.45100000000000001</c:v>
                </c:pt>
                <c:pt idx="548" formatCode="General">
                  <c:v>0.52100000000000002</c:v>
                </c:pt>
                <c:pt idx="549" formatCode="General">
                  <c:v>0.34499999999999997</c:v>
                </c:pt>
                <c:pt idx="550" formatCode="General">
                  <c:v>0.43</c:v>
                </c:pt>
                <c:pt idx="551" formatCode="General">
                  <c:v>0.44400000000000001</c:v>
                </c:pt>
                <c:pt idx="552" formatCode="General">
                  <c:v>0.70599999999999996</c:v>
                </c:pt>
                <c:pt idx="553" formatCode="General">
                  <c:v>0.69099999999999995</c:v>
                </c:pt>
                <c:pt idx="554" formatCode="General">
                  <c:v>0.63300000000000001</c:v>
                </c:pt>
                <c:pt idx="555" formatCode="General">
                  <c:v>0.45200000000000001</c:v>
                </c:pt>
                <c:pt idx="556" formatCode="General">
                  <c:v>0.23899999999999999</c:v>
                </c:pt>
                <c:pt idx="557" formatCode="General">
                  <c:v>0.35</c:v>
                </c:pt>
                <c:pt idx="558" formatCode="General">
                  <c:v>0.13700000000000001</c:v>
                </c:pt>
                <c:pt idx="559" formatCode="General">
                  <c:v>0.59799999999999998</c:v>
                </c:pt>
                <c:pt idx="560" formatCode="General">
                  <c:v>0.26900000000000002</c:v>
                </c:pt>
                <c:pt idx="561" formatCode="General">
                  <c:v>0.432</c:v>
                </c:pt>
                <c:pt idx="562" formatCode="General">
                  <c:v>0.14199999999999999</c:v>
                </c:pt>
                <c:pt idx="563" formatCode="General">
                  <c:v>0.313</c:v>
                </c:pt>
                <c:pt idx="564" formatCode="General">
                  <c:v>0.128</c:v>
                </c:pt>
                <c:pt idx="565" formatCode="General">
                  <c:v>0.71299999999999997</c:v>
                </c:pt>
                <c:pt idx="566" formatCode="General">
                  <c:v>0.34699999999999998</c:v>
                </c:pt>
                <c:pt idx="567" formatCode="General">
                  <c:v>0.51300000000000001</c:v>
                </c:pt>
                <c:pt idx="568" formatCode="General">
                  <c:v>0.27900000000000003</c:v>
                </c:pt>
                <c:pt idx="569" formatCode="General">
                  <c:v>0.377</c:v>
                </c:pt>
                <c:pt idx="570" formatCode="General">
                  <c:v>0.42299999999999999</c:v>
                </c:pt>
                <c:pt idx="571" formatCode="General">
                  <c:v>0.28799999999999998</c:v>
                </c:pt>
                <c:pt idx="572" formatCode="General">
                  <c:v>0.71</c:v>
                </c:pt>
                <c:pt idx="573" formatCode="General">
                  <c:v>0.28699999999999998</c:v>
                </c:pt>
                <c:pt idx="574" formatCode="General">
                  <c:v>0.752</c:v>
                </c:pt>
                <c:pt idx="575" formatCode="General">
                  <c:v>0.79200000000000004</c:v>
                </c:pt>
                <c:pt idx="576" formatCode="General">
                  <c:v>0.629</c:v>
                </c:pt>
                <c:pt idx="577" formatCode="General">
                  <c:v>0.34300000000000003</c:v>
                </c:pt>
                <c:pt idx="578" formatCode="General">
                  <c:v>0.79800000000000004</c:v>
                </c:pt>
                <c:pt idx="579" formatCode="General">
                  <c:v>0.69499999999999995</c:v>
                </c:pt>
                <c:pt idx="580" formatCode="General">
                  <c:v>0.73199999999999998</c:v>
                </c:pt>
                <c:pt idx="581" formatCode="General">
                  <c:v>0.628</c:v>
                </c:pt>
                <c:pt idx="582" formatCode="General">
                  <c:v>0.52200000000000002</c:v>
                </c:pt>
                <c:pt idx="583" formatCode="General">
                  <c:v>0.60799999999999998</c:v>
                </c:pt>
                <c:pt idx="584" formatCode="General">
                  <c:v>0.505</c:v>
                </c:pt>
                <c:pt idx="585" formatCode="General">
                  <c:v>0.42</c:v>
                </c:pt>
                <c:pt idx="586" formatCode="General">
                  <c:v>0.68100000000000005</c:v>
                </c:pt>
                <c:pt idx="587" formatCode="General">
                  <c:v>0.47399999999999998</c:v>
                </c:pt>
                <c:pt idx="588" formatCode="General">
                  <c:v>0.69699999999999995</c:v>
                </c:pt>
                <c:pt idx="589" formatCode="General">
                  <c:v>0.42499999999999999</c:v>
                </c:pt>
                <c:pt idx="590" formatCode="General">
                  <c:v>0.88800000000000001</c:v>
                </c:pt>
                <c:pt idx="591" formatCode="General">
                  <c:v>0.82199999999999995</c:v>
                </c:pt>
                <c:pt idx="592" formatCode="General">
                  <c:v>0.58699999999999997</c:v>
                </c:pt>
                <c:pt idx="593" formatCode="General">
                  <c:v>0.43099999999999999</c:v>
                </c:pt>
                <c:pt idx="594" formatCode="General">
                  <c:v>0.504</c:v>
                </c:pt>
                <c:pt idx="595" formatCode="General">
                  <c:v>0.86899999999999999</c:v>
                </c:pt>
                <c:pt idx="596" formatCode="General">
                  <c:v>-0.47499999999999998</c:v>
                </c:pt>
                <c:pt idx="597" formatCode="General">
                  <c:v>0.30199999999999999</c:v>
                </c:pt>
                <c:pt idx="598" formatCode="General">
                  <c:v>0.55000000000000004</c:v>
                </c:pt>
                <c:pt idx="599" formatCode="General">
                  <c:v>0.41899999999999998</c:v>
                </c:pt>
                <c:pt idx="600" formatCode="General">
                  <c:v>0.64900000000000002</c:v>
                </c:pt>
                <c:pt idx="601" formatCode="General">
                  <c:v>1.2150000000000001</c:v>
                </c:pt>
                <c:pt idx="602" formatCode="General">
                  <c:v>0.28899999999999998</c:v>
                </c:pt>
                <c:pt idx="603" formatCode="General">
                  <c:v>0.14199999999999999</c:v>
                </c:pt>
                <c:pt idx="604" formatCode="General">
                  <c:v>0.42799999999999999</c:v>
                </c:pt>
                <c:pt idx="605" formatCode="General">
                  <c:v>0.38100000000000001</c:v>
                </c:pt>
                <c:pt idx="606" formatCode="General">
                  <c:v>0.505</c:v>
                </c:pt>
                <c:pt idx="607" formatCode="General">
                  <c:v>0.20899999999999999</c:v>
                </c:pt>
                <c:pt idx="608" formatCode="General">
                  <c:v>0.26700000000000002</c:v>
                </c:pt>
              </c:numCache>
            </c:numRef>
          </c:xVal>
          <c:yVal>
            <c:numRef>
              <c:f>'[49]Top_Fig 4'!$U$70:$U$680</c:f>
              <c:numCache>
                <c:formatCode>General</c:formatCode>
                <c:ptCount val="611"/>
                <c:pt idx="0">
                  <c:v>524.32799999999997</c:v>
                </c:pt>
                <c:pt idx="1">
                  <c:v>517.09799999999996</c:v>
                </c:pt>
                <c:pt idx="2">
                  <c:v>516.22900000000004</c:v>
                </c:pt>
                <c:pt idx="3">
                  <c:v>537.89</c:v>
                </c:pt>
                <c:pt idx="4">
                  <c:v>514.25300000000004</c:v>
                </c:pt>
                <c:pt idx="5">
                  <c:v>483.39</c:v>
                </c:pt>
                <c:pt idx="6">
                  <c:v>558.14499999999998</c:v>
                </c:pt>
                <c:pt idx="7">
                  <c:v>547.66700000000003</c:v>
                </c:pt>
                <c:pt idx="8">
                  <c:v>483.702</c:v>
                </c:pt>
                <c:pt idx="9">
                  <c:v>463.27300000000002</c:v>
                </c:pt>
                <c:pt idx="10">
                  <c:v>505.58600000000001</c:v>
                </c:pt>
                <c:pt idx="11">
                  <c:v>545.01599999999996</c:v>
                </c:pt>
                <c:pt idx="12">
                  <c:v>427.23500000000001</c:v>
                </c:pt>
                <c:pt idx="13">
                  <c:v>467.64100000000002</c:v>
                </c:pt>
                <c:pt idx="14">
                  <c:v>558.65300000000002</c:v>
                </c:pt>
                <c:pt idx="15">
                  <c:v>530.15499999999997</c:v>
                </c:pt>
                <c:pt idx="16">
                  <c:v>550.35400000000004</c:v>
                </c:pt>
                <c:pt idx="17">
                  <c:v>513.49599999999998</c:v>
                </c:pt>
                <c:pt idx="18">
                  <c:v>524.22699999999998</c:v>
                </c:pt>
                <c:pt idx="19">
                  <c:v>521.928</c:v>
                </c:pt>
                <c:pt idx="20">
                  <c:v>502.83199999999999</c:v>
                </c:pt>
                <c:pt idx="21">
                  <c:v>514.18499999999995</c:v>
                </c:pt>
                <c:pt idx="22">
                  <c:v>541.49199999999996</c:v>
                </c:pt>
                <c:pt idx="23">
                  <c:v>549.05399999999997</c:v>
                </c:pt>
                <c:pt idx="24">
                  <c:v>508.99400000000003</c:v>
                </c:pt>
                <c:pt idx="25">
                  <c:v>514.75199999999995</c:v>
                </c:pt>
                <c:pt idx="26">
                  <c:v>535.68600000000004</c:v>
                </c:pt>
                <c:pt idx="27">
                  <c:v>566.07299999999998</c:v>
                </c:pt>
                <c:pt idx="28">
                  <c:v>659.10799999999995</c:v>
                </c:pt>
                <c:pt idx="29">
                  <c:v>467.55500000000001</c:v>
                </c:pt>
                <c:pt idx="30">
                  <c:v>517.59199999999998</c:v>
                </c:pt>
                <c:pt idx="31">
                  <c:v>589.10299999999995</c:v>
                </c:pt>
                <c:pt idx="32">
                  <c:v>567.58500000000004</c:v>
                </c:pt>
                <c:pt idx="33">
                  <c:v>545.83000000000004</c:v>
                </c:pt>
                <c:pt idx="34">
                  <c:v>537.43200000000002</c:v>
                </c:pt>
                <c:pt idx="35">
                  <c:v>614.66300000000001</c:v>
                </c:pt>
                <c:pt idx="36">
                  <c:v>508.27800000000002</c:v>
                </c:pt>
                <c:pt idx="37">
                  <c:v>569.51800000000003</c:v>
                </c:pt>
                <c:pt idx="38">
                  <c:v>481.78</c:v>
                </c:pt>
                <c:pt idx="39">
                  <c:v>492.58800000000002</c:v>
                </c:pt>
                <c:pt idx="40">
                  <c:v>478.68400000000003</c:v>
                </c:pt>
                <c:pt idx="41">
                  <c:v>511.88900000000001</c:v>
                </c:pt>
                <c:pt idx="42">
                  <c:v>492.10599999999999</c:v>
                </c:pt>
                <c:pt idx="43">
                  <c:v>540.11599999999999</c:v>
                </c:pt>
                <c:pt idx="44">
                  <c:v>478.89699999999999</c:v>
                </c:pt>
                <c:pt idx="45">
                  <c:v>605.81100000000004</c:v>
                </c:pt>
                <c:pt idx="46">
                  <c:v>502.51799999999997</c:v>
                </c:pt>
                <c:pt idx="47">
                  <c:v>522.29300000000001</c:v>
                </c:pt>
                <c:pt idx="48">
                  <c:v>498.11700000000002</c:v>
                </c:pt>
                <c:pt idx="49">
                  <c:v>508.77600000000001</c:v>
                </c:pt>
                <c:pt idx="50">
                  <c:v>457.03</c:v>
                </c:pt>
                <c:pt idx="51">
                  <c:v>525.48099999999999</c:v>
                </c:pt>
                <c:pt idx="52">
                  <c:v>551.46799999999996</c:v>
                </c:pt>
                <c:pt idx="53">
                  <c:v>497.97699999999998</c:v>
                </c:pt>
                <c:pt idx="54">
                  <c:v>451.39100000000002</c:v>
                </c:pt>
                <c:pt idx="55">
                  <c:v>551.90800000000002</c:v>
                </c:pt>
                <c:pt idx="56">
                  <c:v>467.45699999999999</c:v>
                </c:pt>
                <c:pt idx="57">
                  <c:v>492.63099999999997</c:v>
                </c:pt>
                <c:pt idx="58">
                  <c:v>473.733</c:v>
                </c:pt>
                <c:pt idx="59">
                  <c:v>471.12099999999998</c:v>
                </c:pt>
                <c:pt idx="60">
                  <c:v>477.77100000000002</c:v>
                </c:pt>
                <c:pt idx="61">
                  <c:v>500.18200000000002</c:v>
                </c:pt>
                <c:pt idx="62">
                  <c:v>510.32900000000001</c:v>
                </c:pt>
                <c:pt idx="63">
                  <c:v>525.98</c:v>
                </c:pt>
                <c:pt idx="64">
                  <c:v>530.66600000000005</c:v>
                </c:pt>
                <c:pt idx="65">
                  <c:v>514.19000000000005</c:v>
                </c:pt>
                <c:pt idx="66">
                  <c:v>502.202</c:v>
                </c:pt>
                <c:pt idx="67">
                  <c:v>517.09299999999996</c:v>
                </c:pt>
                <c:pt idx="68">
                  <c:v>489.32799999999997</c:v>
                </c:pt>
                <c:pt idx="69">
                  <c:v>460.755</c:v>
                </c:pt>
                <c:pt idx="70">
                  <c:v>626.57000000000005</c:v>
                </c:pt>
                <c:pt idx="71">
                  <c:v>513.00900000000001</c:v>
                </c:pt>
                <c:pt idx="72">
                  <c:v>523.48900000000003</c:v>
                </c:pt>
                <c:pt idx="73">
                  <c:v>528.13400000000001</c:v>
                </c:pt>
                <c:pt idx="74">
                  <c:v>508.42700000000002</c:v>
                </c:pt>
                <c:pt idx="75">
                  <c:v>519.45500000000004</c:v>
                </c:pt>
                <c:pt idx="76">
                  <c:v>498.94799999999998</c:v>
                </c:pt>
                <c:pt idx="77">
                  <c:v>499.51900000000001</c:v>
                </c:pt>
                <c:pt idx="78">
                  <c:v>493.74</c:v>
                </c:pt>
                <c:pt idx="79">
                  <c:v>544.98800000000006</c:v>
                </c:pt>
                <c:pt idx="80">
                  <c:v>484.89400000000001</c:v>
                </c:pt>
                <c:pt idx="81">
                  <c:v>497.79599999999999</c:v>
                </c:pt>
                <c:pt idx="82">
                  <c:v>558.08699999999999</c:v>
                </c:pt>
                <c:pt idx="83">
                  <c:v>502.25299999999999</c:v>
                </c:pt>
                <c:pt idx="84">
                  <c:v>519.726</c:v>
                </c:pt>
                <c:pt idx="85">
                  <c:v>507.49</c:v>
                </c:pt>
                <c:pt idx="86">
                  <c:v>481.53699999999998</c:v>
                </c:pt>
                <c:pt idx="87">
                  <c:v>566.62800000000004</c:v>
                </c:pt>
                <c:pt idx="88">
                  <c:v>499.54199999999997</c:v>
                </c:pt>
                <c:pt idx="89">
                  <c:v>502.83100000000002</c:v>
                </c:pt>
                <c:pt idx="90">
                  <c:v>500.56900000000002</c:v>
                </c:pt>
                <c:pt idx="91">
                  <c:v>490.12</c:v>
                </c:pt>
                <c:pt idx="92">
                  <c:v>504.92899999999997</c:v>
                </c:pt>
                <c:pt idx="93">
                  <c:v>477.24599999999998</c:v>
                </c:pt>
                <c:pt idx="94">
                  <c:v>600.79300000000001</c:v>
                </c:pt>
                <c:pt idx="95">
                  <c:v>527.34400000000005</c:v>
                </c:pt>
                <c:pt idx="96">
                  <c:v>494.315</c:v>
                </c:pt>
                <c:pt idx="97">
                  <c:v>502.30900000000003</c:v>
                </c:pt>
                <c:pt idx="98">
                  <c:v>493.815</c:v>
                </c:pt>
                <c:pt idx="99">
                  <c:v>512.95699999999999</c:v>
                </c:pt>
                <c:pt idx="100">
                  <c:v>568.1</c:v>
                </c:pt>
                <c:pt idx="101">
                  <c:v>501.25799999999998</c:v>
                </c:pt>
                <c:pt idx="102">
                  <c:v>546.55600000000004</c:v>
                </c:pt>
                <c:pt idx="103">
                  <c:v>548.68100000000004</c:v>
                </c:pt>
                <c:pt idx="104">
                  <c:v>540.92200000000003</c:v>
                </c:pt>
                <c:pt idx="105">
                  <c:v>499.89100000000002</c:v>
                </c:pt>
                <c:pt idx="106">
                  <c:v>555.37300000000005</c:v>
                </c:pt>
                <c:pt idx="107">
                  <c:v>511.44400000000002</c:v>
                </c:pt>
                <c:pt idx="108">
                  <c:v>539.673</c:v>
                </c:pt>
                <c:pt idx="109">
                  <c:v>475.71199999999999</c:v>
                </c:pt>
                <c:pt idx="110">
                  <c:v>535.74400000000003</c:v>
                </c:pt>
                <c:pt idx="111">
                  <c:v>531.19600000000003</c:v>
                </c:pt>
                <c:pt idx="112">
                  <c:v>577.68200000000002</c:v>
                </c:pt>
                <c:pt idx="113">
                  <c:v>514.48800000000006</c:v>
                </c:pt>
                <c:pt idx="114">
                  <c:v>486.49900000000002</c:v>
                </c:pt>
                <c:pt idx="115">
                  <c:v>537.23500000000001</c:v>
                </c:pt>
                <c:pt idx="116">
                  <c:v>513.11099999999999</c:v>
                </c:pt>
                <c:pt idx="117">
                  <c:v>488.41899999999998</c:v>
                </c:pt>
                <c:pt idx="118">
                  <c:v>527.42499999999995</c:v>
                </c:pt>
                <c:pt idx="119">
                  <c:v>512.47299999999996</c:v>
                </c:pt>
                <c:pt idx="120">
                  <c:v>515.947</c:v>
                </c:pt>
                <c:pt idx="121">
                  <c:v>506.072</c:v>
                </c:pt>
                <c:pt idx="122">
                  <c:v>508.30099999999999</c:v>
                </c:pt>
                <c:pt idx="123">
                  <c:v>518.41399999999999</c:v>
                </c:pt>
                <c:pt idx="124">
                  <c:v>492.75700000000001</c:v>
                </c:pt>
                <c:pt idx="125">
                  <c:v>562.88800000000003</c:v>
                </c:pt>
                <c:pt idx="126">
                  <c:v>550.12900000000002</c:v>
                </c:pt>
                <c:pt idx="127">
                  <c:v>509.13900000000001</c:v>
                </c:pt>
                <c:pt idx="128">
                  <c:v>491.62400000000002</c:v>
                </c:pt>
                <c:pt idx="129">
                  <c:v>504.98200000000003</c:v>
                </c:pt>
                <c:pt idx="130">
                  <c:v>508.40199999999999</c:v>
                </c:pt>
                <c:pt idx="131">
                  <c:v>520.06500000000005</c:v>
                </c:pt>
                <c:pt idx="132">
                  <c:v>514.072</c:v>
                </c:pt>
                <c:pt idx="133">
                  <c:v>495.66699999999997</c:v>
                </c:pt>
                <c:pt idx="134">
                  <c:v>524.93799999999999</c:v>
                </c:pt>
                <c:pt idx="135">
                  <c:v>511.19900000000001</c:v>
                </c:pt>
                <c:pt idx="136">
                  <c:v>523.08100000000002</c:v>
                </c:pt>
                <c:pt idx="137">
                  <c:v>515.61900000000003</c:v>
                </c:pt>
                <c:pt idx="138">
                  <c:v>514.86699999999996</c:v>
                </c:pt>
                <c:pt idx="139">
                  <c:v>541.85</c:v>
                </c:pt>
                <c:pt idx="140">
                  <c:v>539.56700000000001</c:v>
                </c:pt>
                <c:pt idx="141">
                  <c:v>523.84299999999996</c:v>
                </c:pt>
                <c:pt idx="142">
                  <c:v>494.78100000000001</c:v>
                </c:pt>
                <c:pt idx="143">
                  <c:v>541.72699999999998</c:v>
                </c:pt>
                <c:pt idx="144">
                  <c:v>503.274</c:v>
                </c:pt>
                <c:pt idx="145">
                  <c:v>509.13400000000001</c:v>
                </c:pt>
                <c:pt idx="146">
                  <c:v>560.52300000000002</c:v>
                </c:pt>
                <c:pt idx="147">
                  <c:v>474.58800000000002</c:v>
                </c:pt>
                <c:pt idx="148">
                  <c:v>504.791</c:v>
                </c:pt>
                <c:pt idx="149">
                  <c:v>509.82799999999997</c:v>
                </c:pt>
                <c:pt idx="150">
                  <c:v>487.39</c:v>
                </c:pt>
                <c:pt idx="151">
                  <c:v>511.24599999999998</c:v>
                </c:pt>
                <c:pt idx="152">
                  <c:v>542.31700000000001</c:v>
                </c:pt>
                <c:pt idx="153">
                  <c:v>510.71600000000001</c:v>
                </c:pt>
                <c:pt idx="154">
                  <c:v>530.12900000000002</c:v>
                </c:pt>
                <c:pt idx="155">
                  <c:v>496.73200000000003</c:v>
                </c:pt>
                <c:pt idx="156">
                  <c:v>546.43299999999999</c:v>
                </c:pt>
                <c:pt idx="157">
                  <c:v>518.16099999999994</c:v>
                </c:pt>
                <c:pt idx="158">
                  <c:v>506.67200000000003</c:v>
                </c:pt>
                <c:pt idx="159">
                  <c:v>521.16499999999996</c:v>
                </c:pt>
                <c:pt idx="160">
                  <c:v>510.39499999999998</c:v>
                </c:pt>
                <c:pt idx="161">
                  <c:v>493.86</c:v>
                </c:pt>
                <c:pt idx="162">
                  <c:v>479.19200000000001</c:v>
                </c:pt>
                <c:pt idx="163">
                  <c:v>541.41</c:v>
                </c:pt>
                <c:pt idx="164">
                  <c:v>486.36799999999999</c:v>
                </c:pt>
                <c:pt idx="165">
                  <c:v>501.149</c:v>
                </c:pt>
                <c:pt idx="166">
                  <c:v>474.15300000000002</c:v>
                </c:pt>
                <c:pt idx="167">
                  <c:v>496.33</c:v>
                </c:pt>
                <c:pt idx="168">
                  <c:v>495.423</c:v>
                </c:pt>
                <c:pt idx="169">
                  <c:v>499.46</c:v>
                </c:pt>
                <c:pt idx="170">
                  <c:v>524.23500000000001</c:v>
                </c:pt>
                <c:pt idx="171">
                  <c:v>505.49400000000003</c:v>
                </c:pt>
                <c:pt idx="172">
                  <c:v>523.43600000000004</c:v>
                </c:pt>
                <c:pt idx="173">
                  <c:v>505.24599999999998</c:v>
                </c:pt>
                <c:pt idx="174">
                  <c:v>533.18499999999995</c:v>
                </c:pt>
                <c:pt idx="175">
                  <c:v>535.35199999999998</c:v>
                </c:pt>
                <c:pt idx="176">
                  <c:v>552.923</c:v>
                </c:pt>
                <c:pt idx="177">
                  <c:v>498.69900000000001</c:v>
                </c:pt>
                <c:pt idx="178">
                  <c:v>503.154</c:v>
                </c:pt>
                <c:pt idx="179">
                  <c:v>494.65300000000002</c:v>
                </c:pt>
                <c:pt idx="180">
                  <c:v>485.29</c:v>
                </c:pt>
                <c:pt idx="181">
                  <c:v>493.09500000000003</c:v>
                </c:pt>
                <c:pt idx="182">
                  <c:v>521.48299999999995</c:v>
                </c:pt>
                <c:pt idx="183">
                  <c:v>481.423</c:v>
                </c:pt>
                <c:pt idx="184">
                  <c:v>497.447</c:v>
                </c:pt>
                <c:pt idx="185">
                  <c:v>524.35699999999997</c:v>
                </c:pt>
                <c:pt idx="186">
                  <c:v>497.72199999999998</c:v>
                </c:pt>
                <c:pt idx="187">
                  <c:v>478.76100000000002</c:v>
                </c:pt>
                <c:pt idx="188">
                  <c:v>570.46199999999999</c:v>
                </c:pt>
                <c:pt idx="189">
                  <c:v>507.36700000000002</c:v>
                </c:pt>
                <c:pt idx="190">
                  <c:v>488.721</c:v>
                </c:pt>
                <c:pt idx="191">
                  <c:v>511.28199999999998</c:v>
                </c:pt>
                <c:pt idx="192">
                  <c:v>516.56899999999996</c:v>
                </c:pt>
                <c:pt idx="193">
                  <c:v>481.98399999999998</c:v>
                </c:pt>
                <c:pt idx="194">
                  <c:v>510.80399999999997</c:v>
                </c:pt>
                <c:pt idx="195">
                  <c:v>538.404</c:v>
                </c:pt>
                <c:pt idx="196">
                  <c:v>499.875</c:v>
                </c:pt>
                <c:pt idx="197">
                  <c:v>434.57900000000001</c:v>
                </c:pt>
                <c:pt idx="198">
                  <c:v>470.66399999999999</c:v>
                </c:pt>
                <c:pt idx="199">
                  <c:v>512.721</c:v>
                </c:pt>
                <c:pt idx="200">
                  <c:v>541.25800000000004</c:v>
                </c:pt>
                <c:pt idx="201">
                  <c:v>530.77200000000005</c:v>
                </c:pt>
                <c:pt idx="202">
                  <c:v>521.79200000000003</c:v>
                </c:pt>
                <c:pt idx="203">
                  <c:v>555.73400000000004</c:v>
                </c:pt>
                <c:pt idx="204">
                  <c:v>481.66800000000001</c:v>
                </c:pt>
                <c:pt idx="205">
                  <c:v>525.55600000000004</c:v>
                </c:pt>
                <c:pt idx="206">
                  <c:v>496.21199999999999</c:v>
                </c:pt>
                <c:pt idx="207">
                  <c:v>521.79899999999998</c:v>
                </c:pt>
                <c:pt idx="208">
                  <c:v>507.94200000000001</c:v>
                </c:pt>
                <c:pt idx="209">
                  <c:v>514.66700000000003</c:v>
                </c:pt>
                <c:pt idx="210">
                  <c:v>520.12400000000002</c:v>
                </c:pt>
                <c:pt idx="211">
                  <c:v>545.56799999999998</c:v>
                </c:pt>
                <c:pt idx="212">
                  <c:v>515.17399999999998</c:v>
                </c:pt>
                <c:pt idx="213">
                  <c:v>505.96899999999999</c:v>
                </c:pt>
                <c:pt idx="214">
                  <c:v>533.10199999999998</c:v>
                </c:pt>
                <c:pt idx="215">
                  <c:v>490.214</c:v>
                </c:pt>
                <c:pt idx="216">
                  <c:v>489.065</c:v>
                </c:pt>
                <c:pt idx="217">
                  <c:v>514.54399999999998</c:v>
                </c:pt>
                <c:pt idx="218">
                  <c:v>529.22199999999998</c:v>
                </c:pt>
                <c:pt idx="219">
                  <c:v>462.928</c:v>
                </c:pt>
                <c:pt idx="220">
                  <c:v>519.60299999999995</c:v>
                </c:pt>
                <c:pt idx="221">
                  <c:v>456.73099999999999</c:v>
                </c:pt>
                <c:pt idx="222">
                  <c:v>511.779</c:v>
                </c:pt>
                <c:pt idx="223">
                  <c:v>512.029</c:v>
                </c:pt>
                <c:pt idx="224">
                  <c:v>531.59699999999998</c:v>
                </c:pt>
                <c:pt idx="225">
                  <c:v>510.863</c:v>
                </c:pt>
                <c:pt idx="226">
                  <c:v>546.37900000000002</c:v>
                </c:pt>
                <c:pt idx="227">
                  <c:v>541.096</c:v>
                </c:pt>
                <c:pt idx="228">
                  <c:v>522.16700000000003</c:v>
                </c:pt>
                <c:pt idx="229">
                  <c:v>520.59299999999996</c:v>
                </c:pt>
                <c:pt idx="230">
                  <c:v>537.18399999999997</c:v>
                </c:pt>
                <c:pt idx="231">
                  <c:v>542.97199999999998</c:v>
                </c:pt>
                <c:pt idx="232">
                  <c:v>522.63</c:v>
                </c:pt>
                <c:pt idx="233">
                  <c:v>506.62799999999999</c:v>
                </c:pt>
                <c:pt idx="234">
                  <c:v>513.38699999999994</c:v>
                </c:pt>
                <c:pt idx="235">
                  <c:v>520.23</c:v>
                </c:pt>
                <c:pt idx="236">
                  <c:v>565.36800000000005</c:v>
                </c:pt>
                <c:pt idx="237">
                  <c:v>517.82399999999996</c:v>
                </c:pt>
                <c:pt idx="238">
                  <c:v>541.04200000000003</c:v>
                </c:pt>
                <c:pt idx="239">
                  <c:v>528.32399999999996</c:v>
                </c:pt>
                <c:pt idx="240">
                  <c:v>564.19799999999998</c:v>
                </c:pt>
                <c:pt idx="241">
                  <c:v>511.60399999999998</c:v>
                </c:pt>
                <c:pt idx="242">
                  <c:v>552.85299999999995</c:v>
                </c:pt>
                <c:pt idx="243">
                  <c:v>536.17399999999998</c:v>
                </c:pt>
                <c:pt idx="244">
                  <c:v>521.67700000000002</c:v>
                </c:pt>
                <c:pt idx="245">
                  <c:v>532.74199999999996</c:v>
                </c:pt>
                <c:pt idx="246">
                  <c:v>518.74199999999996</c:v>
                </c:pt>
                <c:pt idx="247">
                  <c:v>543.65</c:v>
                </c:pt>
                <c:pt idx="248">
                  <c:v>511.38600000000002</c:v>
                </c:pt>
                <c:pt idx="249">
                  <c:v>553.18600000000004</c:v>
                </c:pt>
                <c:pt idx="250">
                  <c:v>544.76700000000005</c:v>
                </c:pt>
                <c:pt idx="251">
                  <c:v>533.96600000000001</c:v>
                </c:pt>
                <c:pt idx="252">
                  <c:v>552.60500000000002</c:v>
                </c:pt>
                <c:pt idx="253">
                  <c:v>549.19299999999998</c:v>
                </c:pt>
                <c:pt idx="254">
                  <c:v>546.19100000000003</c:v>
                </c:pt>
                <c:pt idx="255">
                  <c:v>574.70600000000002</c:v>
                </c:pt>
                <c:pt idx="256">
                  <c:v>509.589</c:v>
                </c:pt>
                <c:pt idx="257">
                  <c:v>565.43499999999995</c:v>
                </c:pt>
                <c:pt idx="258">
                  <c:v>576.23800000000006</c:v>
                </c:pt>
                <c:pt idx="259">
                  <c:v>565.48599999999999</c:v>
                </c:pt>
                <c:pt idx="260">
                  <c:v>546.90499999999997</c:v>
                </c:pt>
                <c:pt idx="261">
                  <c:v>577.23599999999999</c:v>
                </c:pt>
                <c:pt idx="262">
                  <c:v>563.63099999999997</c:v>
                </c:pt>
                <c:pt idx="263">
                  <c:v>523.76</c:v>
                </c:pt>
                <c:pt idx="264">
                  <c:v>506.57799999999997</c:v>
                </c:pt>
                <c:pt idx="265">
                  <c:v>547.64099999999996</c:v>
                </c:pt>
                <c:pt idx="266">
                  <c:v>571.64700000000005</c:v>
                </c:pt>
                <c:pt idx="267">
                  <c:v>537.55399999999997</c:v>
                </c:pt>
                <c:pt idx="268">
                  <c:v>571.255</c:v>
                </c:pt>
                <c:pt idx="269">
                  <c:v>526.51300000000003</c:v>
                </c:pt>
                <c:pt idx="270">
                  <c:v>540.09699999999998</c:v>
                </c:pt>
                <c:pt idx="271">
                  <c:v>513.57500000000005</c:v>
                </c:pt>
                <c:pt idx="272">
                  <c:v>549.87300000000005</c:v>
                </c:pt>
                <c:pt idx="273">
                  <c:v>542.30100000000004</c:v>
                </c:pt>
                <c:pt idx="274">
                  <c:v>553.21299999999997</c:v>
                </c:pt>
                <c:pt idx="275">
                  <c:v>567.93299999999999</c:v>
                </c:pt>
                <c:pt idx="276">
                  <c:v>528.42399999999998</c:v>
                </c:pt>
                <c:pt idx="277">
                  <c:v>576.30100000000004</c:v>
                </c:pt>
                <c:pt idx="278">
                  <c:v>522.08299999999997</c:v>
                </c:pt>
                <c:pt idx="279">
                  <c:v>568.02800000000002</c:v>
                </c:pt>
                <c:pt idx="280">
                  <c:v>537.86300000000006</c:v>
                </c:pt>
                <c:pt idx="281">
                  <c:v>556.83799999999997</c:v>
                </c:pt>
                <c:pt idx="282">
                  <c:v>522.16099999999994</c:v>
                </c:pt>
                <c:pt idx="283">
                  <c:v>534.59400000000005</c:v>
                </c:pt>
                <c:pt idx="284">
                  <c:v>529.06100000000004</c:v>
                </c:pt>
                <c:pt idx="285">
                  <c:v>592.08799999999997</c:v>
                </c:pt>
                <c:pt idx="286">
                  <c:v>577.79700000000003</c:v>
                </c:pt>
                <c:pt idx="287">
                  <c:v>528.86099999999999</c:v>
                </c:pt>
                <c:pt idx="288">
                  <c:v>522.58199999999999</c:v>
                </c:pt>
                <c:pt idx="289">
                  <c:v>574.505</c:v>
                </c:pt>
                <c:pt idx="290">
                  <c:v>527.18700000000001</c:v>
                </c:pt>
                <c:pt idx="291">
                  <c:v>550.11699999999996</c:v>
                </c:pt>
                <c:pt idx="292">
                  <c:v>513.904</c:v>
                </c:pt>
                <c:pt idx="293">
                  <c:v>543.73400000000004</c:v>
                </c:pt>
                <c:pt idx="294">
                  <c:v>538.13400000000001</c:v>
                </c:pt>
                <c:pt idx="295">
                  <c:v>491.69200000000001</c:v>
                </c:pt>
                <c:pt idx="296">
                  <c:v>541.96</c:v>
                </c:pt>
                <c:pt idx="297">
                  <c:v>539.072</c:v>
                </c:pt>
                <c:pt idx="298">
                  <c:v>542.01900000000001</c:v>
                </c:pt>
                <c:pt idx="299">
                  <c:v>569.245</c:v>
                </c:pt>
                <c:pt idx="300">
                  <c:v>538.55499999999995</c:v>
                </c:pt>
                <c:pt idx="301">
                  <c:v>497.51799999999997</c:v>
                </c:pt>
                <c:pt idx="302">
                  <c:v>526.49400000000003</c:v>
                </c:pt>
                <c:pt idx="303">
                  <c:v>553.048</c:v>
                </c:pt>
                <c:pt idx="304">
                  <c:v>548.68100000000004</c:v>
                </c:pt>
                <c:pt idx="305">
                  <c:v>548.42899999999997</c:v>
                </c:pt>
                <c:pt idx="306">
                  <c:v>535.82100000000003</c:v>
                </c:pt>
                <c:pt idx="307">
                  <c:v>519.62300000000005</c:v>
                </c:pt>
                <c:pt idx="308">
                  <c:v>496.62200000000001</c:v>
                </c:pt>
                <c:pt idx="309">
                  <c:v>488.113</c:v>
                </c:pt>
                <c:pt idx="310">
                  <c:v>518.87800000000004</c:v>
                </c:pt>
                <c:pt idx="311">
                  <c:v>571.10599999999999</c:v>
                </c:pt>
                <c:pt idx="312">
                  <c:v>529.346</c:v>
                </c:pt>
                <c:pt idx="313">
                  <c:v>535.38199999999995</c:v>
                </c:pt>
                <c:pt idx="314">
                  <c:v>530.51400000000001</c:v>
                </c:pt>
                <c:pt idx="315">
                  <c:v>514.94100000000003</c:v>
                </c:pt>
                <c:pt idx="316">
                  <c:v>553.06799999999998</c:v>
                </c:pt>
                <c:pt idx="317">
                  <c:v>519.61300000000006</c:v>
                </c:pt>
                <c:pt idx="318">
                  <c:v>471.27800000000002</c:v>
                </c:pt>
                <c:pt idx="319">
                  <c:v>498.46300000000002</c:v>
                </c:pt>
                <c:pt idx="320">
                  <c:v>474.404</c:v>
                </c:pt>
                <c:pt idx="321">
                  <c:v>491.23399999999998</c:v>
                </c:pt>
                <c:pt idx="322">
                  <c:v>534.279</c:v>
                </c:pt>
                <c:pt idx="323">
                  <c:v>513.22900000000004</c:v>
                </c:pt>
                <c:pt idx="324">
                  <c:v>529.24300000000005</c:v>
                </c:pt>
                <c:pt idx="325">
                  <c:v>533.08600000000001</c:v>
                </c:pt>
                <c:pt idx="326">
                  <c:v>539.08199999999999</c:v>
                </c:pt>
                <c:pt idx="327">
                  <c:v>551.01300000000003</c:v>
                </c:pt>
                <c:pt idx="328">
                  <c:v>530.45500000000004</c:v>
                </c:pt>
                <c:pt idx="329">
                  <c:v>555.375</c:v>
                </c:pt>
                <c:pt idx="330">
                  <c:v>529.39300000000003</c:v>
                </c:pt>
                <c:pt idx="331">
                  <c:v>541.44399999999996</c:v>
                </c:pt>
                <c:pt idx="332">
                  <c:v>540.31100000000004</c:v>
                </c:pt>
                <c:pt idx="333">
                  <c:v>542.875</c:v>
                </c:pt>
                <c:pt idx="334">
                  <c:v>494.87599999999998</c:v>
                </c:pt>
                <c:pt idx="335">
                  <c:v>532.43299999999999</c:v>
                </c:pt>
                <c:pt idx="336">
                  <c:v>503.20600000000002</c:v>
                </c:pt>
                <c:pt idx="337">
                  <c:v>531.16499999999996</c:v>
                </c:pt>
                <c:pt idx="338">
                  <c:v>532.01300000000003</c:v>
                </c:pt>
                <c:pt idx="339">
                  <c:v>561.04100000000005</c:v>
                </c:pt>
                <c:pt idx="340">
                  <c:v>544.13900000000001</c:v>
                </c:pt>
                <c:pt idx="341">
                  <c:v>526.81500000000005</c:v>
                </c:pt>
                <c:pt idx="342">
                  <c:v>511.517</c:v>
                </c:pt>
                <c:pt idx="343">
                  <c:v>527.93499999999995</c:v>
                </c:pt>
                <c:pt idx="344">
                  <c:v>524.16899999999998</c:v>
                </c:pt>
                <c:pt idx="345">
                  <c:v>531.03899999999999</c:v>
                </c:pt>
                <c:pt idx="346">
                  <c:v>489.04300000000001</c:v>
                </c:pt>
                <c:pt idx="347">
                  <c:v>512.85599999999999</c:v>
                </c:pt>
                <c:pt idx="348">
                  <c:v>532.87300000000005</c:v>
                </c:pt>
                <c:pt idx="349">
                  <c:v>509.03699999999998</c:v>
                </c:pt>
                <c:pt idx="350">
                  <c:v>574.46199999999999</c:v>
                </c:pt>
                <c:pt idx="351">
                  <c:v>527.81600000000003</c:v>
                </c:pt>
                <c:pt idx="352">
                  <c:v>473.52199999999999</c:v>
                </c:pt>
                <c:pt idx="353">
                  <c:v>522.00699999999995</c:v>
                </c:pt>
                <c:pt idx="354">
                  <c:v>532.34799999999996</c:v>
                </c:pt>
                <c:pt idx="355">
                  <c:v>588.37099999999998</c:v>
                </c:pt>
                <c:pt idx="356">
                  <c:v>525.83799999999997</c:v>
                </c:pt>
                <c:pt idx="357">
                  <c:v>527.46900000000005</c:v>
                </c:pt>
                <c:pt idx="358">
                  <c:v>513.37199999999996</c:v>
                </c:pt>
                <c:pt idx="359">
                  <c:v>570.35699999999997</c:v>
                </c:pt>
                <c:pt idx="360">
                  <c:v>522.53399999999999</c:v>
                </c:pt>
                <c:pt idx="361">
                  <c:v>525.43200000000002</c:v>
                </c:pt>
                <c:pt idx="362">
                  <c:v>585.93200000000002</c:v>
                </c:pt>
                <c:pt idx="363">
                  <c:v>613.59400000000005</c:v>
                </c:pt>
                <c:pt idx="364">
                  <c:v>544.47699999999998</c:v>
                </c:pt>
                <c:pt idx="365">
                  <c:v>544.11099999999999</c:v>
                </c:pt>
                <c:pt idx="366">
                  <c:v>572.18299999999999</c:v>
                </c:pt>
                <c:pt idx="367">
                  <c:v>540.73599999999999</c:v>
                </c:pt>
                <c:pt idx="368">
                  <c:v>523.58399999999995</c:v>
                </c:pt>
                <c:pt idx="369">
                  <c:v>566.45899999999995</c:v>
                </c:pt>
                <c:pt idx="370">
                  <c:v>584.99</c:v>
                </c:pt>
                <c:pt idx="371">
                  <c:v>642.74199999999996</c:v>
                </c:pt>
                <c:pt idx="372">
                  <c:v>567.44899999999996</c:v>
                </c:pt>
                <c:pt idx="373">
                  <c:v>564.45899999999995</c:v>
                </c:pt>
                <c:pt idx="374">
                  <c:v>556.4</c:v>
                </c:pt>
                <c:pt idx="375">
                  <c:v>630.10699999999997</c:v>
                </c:pt>
                <c:pt idx="376">
                  <c:v>552.11599999999999</c:v>
                </c:pt>
                <c:pt idx="377">
                  <c:v>583.59100000000001</c:v>
                </c:pt>
                <c:pt idx="378">
                  <c:v>573.14599999999996</c:v>
                </c:pt>
                <c:pt idx="379">
                  <c:v>540.92999999999995</c:v>
                </c:pt>
                <c:pt idx="380">
                  <c:v>562.91300000000001</c:v>
                </c:pt>
                <c:pt idx="381">
                  <c:v>557.67499999999995</c:v>
                </c:pt>
                <c:pt idx="382">
                  <c:v>548.452</c:v>
                </c:pt>
                <c:pt idx="383">
                  <c:v>533.41399999999999</c:v>
                </c:pt>
                <c:pt idx="384">
                  <c:v>577.80399999999997</c:v>
                </c:pt>
                <c:pt idx="385">
                  <c:v>536.779</c:v>
                </c:pt>
                <c:pt idx="386">
                  <c:v>542.58199999999999</c:v>
                </c:pt>
                <c:pt idx="387">
                  <c:v>502.85599999999999</c:v>
                </c:pt>
                <c:pt idx="388">
                  <c:v>613.11699999999996</c:v>
                </c:pt>
                <c:pt idx="389">
                  <c:v>575.53700000000003</c:v>
                </c:pt>
                <c:pt idx="390">
                  <c:v>635.04700000000003</c:v>
                </c:pt>
                <c:pt idx="391">
                  <c:v>521.39599999999996</c:v>
                </c:pt>
                <c:pt idx="392">
                  <c:v>592.25199999999995</c:v>
                </c:pt>
                <c:pt idx="393">
                  <c:v>543.15700000000004</c:v>
                </c:pt>
                <c:pt idx="394">
                  <c:v>542.68799999999999</c:v>
                </c:pt>
                <c:pt idx="395">
                  <c:v>523.38900000000001</c:v>
                </c:pt>
                <c:pt idx="396">
                  <c:v>568.16099999999994</c:v>
                </c:pt>
                <c:pt idx="397">
                  <c:v>545.30999999999995</c:v>
                </c:pt>
                <c:pt idx="398">
                  <c:v>670.01599999999996</c:v>
                </c:pt>
                <c:pt idx="399">
                  <c:v>556.29999999999995</c:v>
                </c:pt>
                <c:pt idx="400">
                  <c:v>625.62300000000005</c:v>
                </c:pt>
                <c:pt idx="401">
                  <c:v>593.44399999999996</c:v>
                </c:pt>
                <c:pt idx="402">
                  <c:v>538.35299999999995</c:v>
                </c:pt>
                <c:pt idx="403">
                  <c:v>533.86500000000001</c:v>
                </c:pt>
                <c:pt idx="404">
                  <c:v>621.26900000000001</c:v>
                </c:pt>
                <c:pt idx="405">
                  <c:v>564.48599999999999</c:v>
                </c:pt>
                <c:pt idx="406">
                  <c:v>578.68200000000002</c:v>
                </c:pt>
                <c:pt idx="407">
                  <c:v>575.13499999999999</c:v>
                </c:pt>
                <c:pt idx="408">
                  <c:v>511.25799999999998</c:v>
                </c:pt>
                <c:pt idx="409">
                  <c:v>555.23900000000003</c:v>
                </c:pt>
                <c:pt idx="410">
                  <c:v>557.56299999999999</c:v>
                </c:pt>
                <c:pt idx="411">
                  <c:v>592.98</c:v>
                </c:pt>
                <c:pt idx="412">
                  <c:v>572.63400000000001</c:v>
                </c:pt>
                <c:pt idx="413">
                  <c:v>554.31600000000003</c:v>
                </c:pt>
                <c:pt idx="414">
                  <c:v>519.11300000000006</c:v>
                </c:pt>
                <c:pt idx="415">
                  <c:v>630.173</c:v>
                </c:pt>
                <c:pt idx="416">
                  <c:v>605.78099999999995</c:v>
                </c:pt>
                <c:pt idx="417">
                  <c:v>546.95600000000002</c:v>
                </c:pt>
                <c:pt idx="418">
                  <c:v>511.14299999999997</c:v>
                </c:pt>
                <c:pt idx="419">
                  <c:v>554.65700000000004</c:v>
                </c:pt>
                <c:pt idx="420">
                  <c:v>552.77200000000005</c:v>
                </c:pt>
                <c:pt idx="421">
                  <c:v>560.23099999999999</c:v>
                </c:pt>
                <c:pt idx="422">
                  <c:v>592.846</c:v>
                </c:pt>
                <c:pt idx="423">
                  <c:v>520.05999999999995</c:v>
                </c:pt>
                <c:pt idx="424">
                  <c:v>545.54100000000005</c:v>
                </c:pt>
                <c:pt idx="425">
                  <c:v>548.77800000000002</c:v>
                </c:pt>
                <c:pt idx="426">
                  <c:v>632.875</c:v>
                </c:pt>
                <c:pt idx="427">
                  <c:v>659.76300000000003</c:v>
                </c:pt>
                <c:pt idx="428">
                  <c:v>563.44100000000003</c:v>
                </c:pt>
                <c:pt idx="429">
                  <c:v>544.21100000000001</c:v>
                </c:pt>
                <c:pt idx="430">
                  <c:v>561.31100000000004</c:v>
                </c:pt>
                <c:pt idx="431">
                  <c:v>521.92999999999995</c:v>
                </c:pt>
                <c:pt idx="432">
                  <c:v>576.28899999999999</c:v>
                </c:pt>
                <c:pt idx="433">
                  <c:v>514.16200000000003</c:v>
                </c:pt>
                <c:pt idx="434">
                  <c:v>524.024</c:v>
                </c:pt>
                <c:pt idx="435">
                  <c:v>508.77499999999998</c:v>
                </c:pt>
                <c:pt idx="436">
                  <c:v>560.41800000000001</c:v>
                </c:pt>
                <c:pt idx="437">
                  <c:v>564.76800000000003</c:v>
                </c:pt>
                <c:pt idx="438">
                  <c:v>502.57299999999998</c:v>
                </c:pt>
                <c:pt idx="439">
                  <c:v>513.71799999999996</c:v>
                </c:pt>
                <c:pt idx="440">
                  <c:v>556.84500000000003</c:v>
                </c:pt>
                <c:pt idx="441">
                  <c:v>524.66899999999998</c:v>
                </c:pt>
                <c:pt idx="442">
                  <c:v>538.62699999999995</c:v>
                </c:pt>
                <c:pt idx="443">
                  <c:v>519.55499999999995</c:v>
                </c:pt>
                <c:pt idx="444">
                  <c:v>502.19499999999999</c:v>
                </c:pt>
                <c:pt idx="445">
                  <c:v>512.005</c:v>
                </c:pt>
                <c:pt idx="446">
                  <c:v>535.45299999999997</c:v>
                </c:pt>
                <c:pt idx="447">
                  <c:v>507.44900000000001</c:v>
                </c:pt>
                <c:pt idx="448">
                  <c:v>542.38900000000001</c:v>
                </c:pt>
                <c:pt idx="449">
                  <c:v>515.08600000000001</c:v>
                </c:pt>
                <c:pt idx="450">
                  <c:v>515.40200000000004</c:v>
                </c:pt>
                <c:pt idx="451">
                  <c:v>524.23299999999995</c:v>
                </c:pt>
                <c:pt idx="452">
                  <c:v>555.38499999999999</c:v>
                </c:pt>
                <c:pt idx="453">
                  <c:v>496.46499999999997</c:v>
                </c:pt>
                <c:pt idx="454">
                  <c:v>512.18499999999995</c:v>
                </c:pt>
                <c:pt idx="455">
                  <c:v>510.53699999999998</c:v>
                </c:pt>
                <c:pt idx="456">
                  <c:v>553.85299999999995</c:v>
                </c:pt>
                <c:pt idx="457">
                  <c:v>546.97400000000005</c:v>
                </c:pt>
                <c:pt idx="458">
                  <c:v>567.60400000000004</c:v>
                </c:pt>
                <c:pt idx="459">
                  <c:v>529.245</c:v>
                </c:pt>
                <c:pt idx="460">
                  <c:v>547.19799999999998</c:v>
                </c:pt>
                <c:pt idx="461">
                  <c:v>526.87</c:v>
                </c:pt>
                <c:pt idx="462">
                  <c:v>492.10199999999998</c:v>
                </c:pt>
                <c:pt idx="463">
                  <c:v>559.71900000000005</c:v>
                </c:pt>
                <c:pt idx="464">
                  <c:v>496.05500000000001</c:v>
                </c:pt>
                <c:pt idx="465">
                  <c:v>550.55600000000004</c:v>
                </c:pt>
                <c:pt idx="466">
                  <c:v>500.12299999999999</c:v>
                </c:pt>
                <c:pt idx="467">
                  <c:v>500.26400000000001</c:v>
                </c:pt>
                <c:pt idx="468">
                  <c:v>522.36500000000001</c:v>
                </c:pt>
                <c:pt idx="469">
                  <c:v>538.03099999999995</c:v>
                </c:pt>
                <c:pt idx="470">
                  <c:v>520.37699999999995</c:v>
                </c:pt>
                <c:pt idx="471">
                  <c:v>516.57899999999995</c:v>
                </c:pt>
                <c:pt idx="472">
                  <c:v>558.33900000000006</c:v>
                </c:pt>
                <c:pt idx="473">
                  <c:v>517.44399999999996</c:v>
                </c:pt>
                <c:pt idx="474">
                  <c:v>538.38400000000001</c:v>
                </c:pt>
                <c:pt idx="475">
                  <c:v>499.01400000000001</c:v>
                </c:pt>
                <c:pt idx="476">
                  <c:v>488.00700000000001</c:v>
                </c:pt>
                <c:pt idx="477">
                  <c:v>555.55700000000002</c:v>
                </c:pt>
                <c:pt idx="478">
                  <c:v>540.12599999999998</c:v>
                </c:pt>
                <c:pt idx="479">
                  <c:v>493.78100000000001</c:v>
                </c:pt>
                <c:pt idx="480">
                  <c:v>518.21699999999998</c:v>
                </c:pt>
                <c:pt idx="481">
                  <c:v>541.84699999999998</c:v>
                </c:pt>
                <c:pt idx="482">
                  <c:v>530.697</c:v>
                </c:pt>
                <c:pt idx="483">
                  <c:v>533.029</c:v>
                </c:pt>
                <c:pt idx="484">
                  <c:v>524.11900000000003</c:v>
                </c:pt>
                <c:pt idx="485">
                  <c:v>521.48199999999997</c:v>
                </c:pt>
                <c:pt idx="486">
                  <c:v>588.96500000000003</c:v>
                </c:pt>
                <c:pt idx="487">
                  <c:v>509.11900000000003</c:v>
                </c:pt>
                <c:pt idx="488">
                  <c:v>550.23400000000004</c:v>
                </c:pt>
                <c:pt idx="489">
                  <c:v>589.56799999999998</c:v>
                </c:pt>
                <c:pt idx="490">
                  <c:v>564.61900000000003</c:v>
                </c:pt>
                <c:pt idx="491">
                  <c:v>519.15700000000004</c:v>
                </c:pt>
                <c:pt idx="492">
                  <c:v>556.94000000000005</c:v>
                </c:pt>
                <c:pt idx="493">
                  <c:v>553.51800000000003</c:v>
                </c:pt>
                <c:pt idx="494">
                  <c:v>525.17499999999995</c:v>
                </c:pt>
                <c:pt idx="495">
                  <c:v>524.96500000000003</c:v>
                </c:pt>
                <c:pt idx="496">
                  <c:v>542.99699999999996</c:v>
                </c:pt>
                <c:pt idx="497">
                  <c:v>528.05200000000002</c:v>
                </c:pt>
                <c:pt idx="498">
                  <c:v>510.69400000000002</c:v>
                </c:pt>
                <c:pt idx="499">
                  <c:v>504.67099999999999</c:v>
                </c:pt>
                <c:pt idx="500">
                  <c:v>553.16899999999998</c:v>
                </c:pt>
                <c:pt idx="501">
                  <c:v>527.11800000000005</c:v>
                </c:pt>
                <c:pt idx="502">
                  <c:v>479.02800000000002</c:v>
                </c:pt>
                <c:pt idx="503">
                  <c:v>530.30600000000004</c:v>
                </c:pt>
                <c:pt idx="504">
                  <c:v>503.74799999999999</c:v>
                </c:pt>
                <c:pt idx="505">
                  <c:v>512.697</c:v>
                </c:pt>
                <c:pt idx="506">
                  <c:v>496.04599999999999</c:v>
                </c:pt>
                <c:pt idx="507">
                  <c:v>584.95299999999997</c:v>
                </c:pt>
                <c:pt idx="508">
                  <c:v>536.24599999999998</c:v>
                </c:pt>
                <c:pt idx="509">
                  <c:v>583.95500000000004</c:v>
                </c:pt>
                <c:pt idx="510">
                  <c:v>655.78099999999995</c:v>
                </c:pt>
                <c:pt idx="511">
                  <c:v>524.93799999999999</c:v>
                </c:pt>
                <c:pt idx="512">
                  <c:v>518.63499999999999</c:v>
                </c:pt>
                <c:pt idx="513">
                  <c:v>491.30399999999997</c:v>
                </c:pt>
                <c:pt idx="514">
                  <c:v>529.57899999999995</c:v>
                </c:pt>
                <c:pt idx="515">
                  <c:v>499.24900000000002</c:v>
                </c:pt>
                <c:pt idx="516">
                  <c:v>516.05899999999997</c:v>
                </c:pt>
                <c:pt idx="517">
                  <c:v>568.52099999999996</c:v>
                </c:pt>
                <c:pt idx="518">
                  <c:v>537.59</c:v>
                </c:pt>
                <c:pt idx="519">
                  <c:v>534.57799999999997</c:v>
                </c:pt>
                <c:pt idx="520">
                  <c:v>531.39300000000003</c:v>
                </c:pt>
                <c:pt idx="521">
                  <c:v>534.48699999999997</c:v>
                </c:pt>
                <c:pt idx="522">
                  <c:v>499.476</c:v>
                </c:pt>
                <c:pt idx="523">
                  <c:v>512.322</c:v>
                </c:pt>
                <c:pt idx="524">
                  <c:v>518.471</c:v>
                </c:pt>
                <c:pt idx="525">
                  <c:v>519.83399999999995</c:v>
                </c:pt>
                <c:pt idx="526">
                  <c:v>486.74099999999999</c:v>
                </c:pt>
                <c:pt idx="527">
                  <c:v>531.726</c:v>
                </c:pt>
                <c:pt idx="528">
                  <c:v>499.93900000000002</c:v>
                </c:pt>
                <c:pt idx="529">
                  <c:v>481.76799999999997</c:v>
                </c:pt>
                <c:pt idx="530">
                  <c:v>479.35599999999999</c:v>
                </c:pt>
                <c:pt idx="531">
                  <c:v>515.70500000000004</c:v>
                </c:pt>
                <c:pt idx="532">
                  <c:v>540.71799999999996</c:v>
                </c:pt>
                <c:pt idx="533">
                  <c:v>473.46899999999999</c:v>
                </c:pt>
                <c:pt idx="534">
                  <c:v>474.274</c:v>
                </c:pt>
                <c:pt idx="535">
                  <c:v>571.20100000000002</c:v>
                </c:pt>
                <c:pt idx="536">
                  <c:v>515.59799999999996</c:v>
                </c:pt>
                <c:pt idx="537">
                  <c:v>581.87099999999998</c:v>
                </c:pt>
                <c:pt idx="538">
                  <c:v>526.31399999999996</c:v>
                </c:pt>
                <c:pt idx="539">
                  <c:v>576.35500000000002</c:v>
                </c:pt>
                <c:pt idx="540">
                  <c:v>505.59100000000001</c:v>
                </c:pt>
                <c:pt idx="541">
                  <c:v>523.57899999999995</c:v>
                </c:pt>
                <c:pt idx="542">
                  <c:v>492.11</c:v>
                </c:pt>
                <c:pt idx="543">
                  <c:v>500.69299999999998</c:v>
                </c:pt>
                <c:pt idx="544">
                  <c:v>491.76299999999998</c:v>
                </c:pt>
                <c:pt idx="545">
                  <c:v>515.42100000000005</c:v>
                </c:pt>
                <c:pt idx="546">
                  <c:v>519.33900000000006</c:v>
                </c:pt>
                <c:pt idx="547">
                  <c:v>531.20600000000002</c:v>
                </c:pt>
                <c:pt idx="548">
                  <c:v>498.66300000000001</c:v>
                </c:pt>
                <c:pt idx="549">
                  <c:v>507.80200000000002</c:v>
                </c:pt>
                <c:pt idx="550">
                  <c:v>499.69400000000002</c:v>
                </c:pt>
                <c:pt idx="551">
                  <c:v>525.59</c:v>
                </c:pt>
                <c:pt idx="552">
                  <c:v>584.76800000000003</c:v>
                </c:pt>
                <c:pt idx="553">
                  <c:v>546.97500000000002</c:v>
                </c:pt>
                <c:pt idx="554">
                  <c:v>551.99300000000005</c:v>
                </c:pt>
                <c:pt idx="555">
                  <c:v>517.50300000000004</c:v>
                </c:pt>
                <c:pt idx="556">
                  <c:v>507.435</c:v>
                </c:pt>
                <c:pt idx="557">
                  <c:v>469.67700000000002</c:v>
                </c:pt>
                <c:pt idx="558">
                  <c:v>478.78699999999998</c:v>
                </c:pt>
                <c:pt idx="559">
                  <c:v>551.25300000000004</c:v>
                </c:pt>
                <c:pt idx="560">
                  <c:v>489.88799999999998</c:v>
                </c:pt>
                <c:pt idx="561">
                  <c:v>531.35599999999999</c:v>
                </c:pt>
                <c:pt idx="562">
                  <c:v>478.76600000000002</c:v>
                </c:pt>
                <c:pt idx="563">
                  <c:v>493.91899999999998</c:v>
                </c:pt>
                <c:pt idx="564">
                  <c:v>462.88299999999998</c:v>
                </c:pt>
                <c:pt idx="565">
                  <c:v>528.88</c:v>
                </c:pt>
                <c:pt idx="566">
                  <c:v>521.42899999999997</c:v>
                </c:pt>
                <c:pt idx="567">
                  <c:v>524.09699999999998</c:v>
                </c:pt>
                <c:pt idx="568">
                  <c:v>472.95400000000001</c:v>
                </c:pt>
                <c:pt idx="569">
                  <c:v>512.38499999999999</c:v>
                </c:pt>
                <c:pt idx="570">
                  <c:v>531.173</c:v>
                </c:pt>
                <c:pt idx="571">
                  <c:v>475.39100000000002</c:v>
                </c:pt>
                <c:pt idx="572">
                  <c:v>512.05200000000002</c:v>
                </c:pt>
                <c:pt idx="573">
                  <c:v>490.25799999999998</c:v>
                </c:pt>
                <c:pt idx="574">
                  <c:v>548.29499999999996</c:v>
                </c:pt>
                <c:pt idx="575">
                  <c:v>541.00900000000001</c:v>
                </c:pt>
                <c:pt idx="576">
                  <c:v>543.64200000000005</c:v>
                </c:pt>
                <c:pt idx="577">
                  <c:v>513.54300000000001</c:v>
                </c:pt>
                <c:pt idx="578">
                  <c:v>667.55499999999995</c:v>
                </c:pt>
                <c:pt idx="579">
                  <c:v>544.41</c:v>
                </c:pt>
                <c:pt idx="580">
                  <c:v>549.26499999999999</c:v>
                </c:pt>
                <c:pt idx="581">
                  <c:v>530.20799999999997</c:v>
                </c:pt>
                <c:pt idx="582">
                  <c:v>502.24099999999999</c:v>
                </c:pt>
                <c:pt idx="583">
                  <c:v>547.15</c:v>
                </c:pt>
                <c:pt idx="584">
                  <c:v>529.84100000000001</c:v>
                </c:pt>
                <c:pt idx="585">
                  <c:v>514.41099999999994</c:v>
                </c:pt>
                <c:pt idx="586">
                  <c:v>486.72399999999999</c:v>
                </c:pt>
                <c:pt idx="587">
                  <c:v>544.53800000000001</c:v>
                </c:pt>
                <c:pt idx="588">
                  <c:v>509.74799999999999</c:v>
                </c:pt>
                <c:pt idx="589">
                  <c:v>534.09299999999996</c:v>
                </c:pt>
                <c:pt idx="590">
                  <c:v>519.52200000000005</c:v>
                </c:pt>
                <c:pt idx="591">
                  <c:v>648.01499999999999</c:v>
                </c:pt>
                <c:pt idx="592">
                  <c:v>525.30999999999995</c:v>
                </c:pt>
                <c:pt idx="593">
                  <c:v>463.54399999999998</c:v>
                </c:pt>
                <c:pt idx="594">
                  <c:v>532.39</c:v>
                </c:pt>
                <c:pt idx="595">
                  <c:v>633.61800000000005</c:v>
                </c:pt>
                <c:pt idx="596">
                  <c:v>452.63299999999998</c:v>
                </c:pt>
                <c:pt idx="597">
                  <c:v>502.99599999999998</c:v>
                </c:pt>
                <c:pt idx="598">
                  <c:v>561.27099999999996</c:v>
                </c:pt>
                <c:pt idx="599">
                  <c:v>451.166</c:v>
                </c:pt>
                <c:pt idx="600">
                  <c:v>543.17200000000003</c:v>
                </c:pt>
                <c:pt idx="601">
                  <c:v>580.71799999999996</c:v>
                </c:pt>
                <c:pt idx="602">
                  <c:v>520.83799999999997</c:v>
                </c:pt>
                <c:pt idx="603">
                  <c:v>491.48899999999998</c:v>
                </c:pt>
                <c:pt idx="604">
                  <c:v>510.78500000000003</c:v>
                </c:pt>
                <c:pt idx="605">
                  <c:v>514.66</c:v>
                </c:pt>
                <c:pt idx="606">
                  <c:v>505.15699999999998</c:v>
                </c:pt>
                <c:pt idx="607">
                  <c:v>510.70299999999997</c:v>
                </c:pt>
                <c:pt idx="608">
                  <c:v>487.30599999999998</c:v>
                </c:pt>
              </c:numCache>
            </c:numRef>
          </c:yVal>
          <c:bubbleSize>
            <c:numRef>
              <c:f>'[49]Top_Fig 4'!$AA$70:$AA$678</c:f>
              <c:numCache>
                <c:formatCode>General</c:formatCode>
                <c:ptCount val="609"/>
                <c:pt idx="0">
                  <c:v>22.583179581272429</c:v>
                </c:pt>
                <c:pt idx="1">
                  <c:v>20.880613017821101</c:v>
                </c:pt>
                <c:pt idx="2">
                  <c:v>45.453272709454048</c:v>
                </c:pt>
                <c:pt idx="3">
                  <c:v>28</c:v>
                </c:pt>
                <c:pt idx="4">
                  <c:v>54.277066980447643</c:v>
                </c:pt>
                <c:pt idx="5">
                  <c:v>15.937377450509228</c:v>
                </c:pt>
                <c:pt idx="6">
                  <c:v>40.137264480778953</c:v>
                </c:pt>
                <c:pt idx="7">
                  <c:v>33.030289129827487</c:v>
                </c:pt>
                <c:pt idx="8">
                  <c:v>34.62657938636157</c:v>
                </c:pt>
                <c:pt idx="9">
                  <c:v>16.46207763315433</c:v>
                </c:pt>
                <c:pt idx="10">
                  <c:v>39.319206502675002</c:v>
                </c:pt>
                <c:pt idx="11">
                  <c:v>25.199206336708304</c:v>
                </c:pt>
                <c:pt idx="12">
                  <c:v>17.058722109231979</c:v>
                </c:pt>
                <c:pt idx="13">
                  <c:v>40.19950248448356</c:v>
                </c:pt>
                <c:pt idx="14">
                  <c:v>39.484174044799268</c:v>
                </c:pt>
                <c:pt idx="15">
                  <c:v>36.674241641784498</c:v>
                </c:pt>
                <c:pt idx="16">
                  <c:v>50.596442562694072</c:v>
                </c:pt>
                <c:pt idx="17">
                  <c:v>35.538711287833721</c:v>
                </c:pt>
                <c:pt idx="18">
                  <c:v>30.495901363953813</c:v>
                </c:pt>
                <c:pt idx="19">
                  <c:v>17.146428199482248</c:v>
                </c:pt>
                <c:pt idx="20">
                  <c:v>46.065171225124082</c:v>
                </c:pt>
                <c:pt idx="21">
                  <c:v>33.25657829663178</c:v>
                </c:pt>
                <c:pt idx="22">
                  <c:v>22.671568097509269</c:v>
                </c:pt>
                <c:pt idx="23">
                  <c:v>43.301270189221931</c:v>
                </c:pt>
                <c:pt idx="24">
                  <c:v>33.271609519228249</c:v>
                </c:pt>
                <c:pt idx="25">
                  <c:v>44.654227123532216</c:v>
                </c:pt>
                <c:pt idx="26">
                  <c:v>42.696604080418389</c:v>
                </c:pt>
                <c:pt idx="27">
                  <c:v>45.055521304275238</c:v>
                </c:pt>
                <c:pt idx="28">
                  <c:v>21.213203435596427</c:v>
                </c:pt>
                <c:pt idx="29">
                  <c:v>43.829214001622255</c:v>
                </c:pt>
                <c:pt idx="30">
                  <c:v>38.470768123342687</c:v>
                </c:pt>
                <c:pt idx="31">
                  <c:v>37.483329627982627</c:v>
                </c:pt>
                <c:pt idx="32">
                  <c:v>46.872166581031863</c:v>
                </c:pt>
                <c:pt idx="33">
                  <c:v>26.570660511172846</c:v>
                </c:pt>
                <c:pt idx="34">
                  <c:v>18.466185312619388</c:v>
                </c:pt>
                <c:pt idx="35">
                  <c:v>30.528675044947494</c:v>
                </c:pt>
                <c:pt idx="36">
                  <c:v>41.725292090050132</c:v>
                </c:pt>
                <c:pt idx="37">
                  <c:v>24.556058315617349</c:v>
                </c:pt>
                <c:pt idx="38">
                  <c:v>45.902069670114003</c:v>
                </c:pt>
                <c:pt idx="39">
                  <c:v>63.851389961378288</c:v>
                </c:pt>
                <c:pt idx="40">
                  <c:v>38.392707640904931</c:v>
                </c:pt>
                <c:pt idx="41">
                  <c:v>46.108567533594012</c:v>
                </c:pt>
                <c:pt idx="42">
                  <c:v>49.203658400570177</c:v>
                </c:pt>
                <c:pt idx="43">
                  <c:v>40.583247775406051</c:v>
                </c:pt>
                <c:pt idx="44">
                  <c:v>43.588989435406738</c:v>
                </c:pt>
                <c:pt idx="45">
                  <c:v>28.982753492378876</c:v>
                </c:pt>
                <c:pt idx="46">
                  <c:v>43.920382511995498</c:v>
                </c:pt>
                <c:pt idx="47">
                  <c:v>32.109188716004645</c:v>
                </c:pt>
                <c:pt idx="48">
                  <c:v>23.45207879911715</c:v>
                </c:pt>
                <c:pt idx="49">
                  <c:v>36.345563690772494</c:v>
                </c:pt>
                <c:pt idx="50">
                  <c:v>21.42428528562855</c:v>
                </c:pt>
                <c:pt idx="51">
                  <c:v>30.675723300355934</c:v>
                </c:pt>
                <c:pt idx="52">
                  <c:v>38.626415831655933</c:v>
                </c:pt>
                <c:pt idx="53">
                  <c:v>28.792360097775937</c:v>
                </c:pt>
                <c:pt idx="54">
                  <c:v>20.976176963403031</c:v>
                </c:pt>
                <c:pt idx="55">
                  <c:v>27.073972741361768</c:v>
                </c:pt>
                <c:pt idx="56">
                  <c:v>22.494443758403985</c:v>
                </c:pt>
                <c:pt idx="57">
                  <c:v>45.77116996538323</c:v>
                </c:pt>
                <c:pt idx="58">
                  <c:v>21.540659228538015</c:v>
                </c:pt>
                <c:pt idx="59">
                  <c:v>38.483762809787713</c:v>
                </c:pt>
                <c:pt idx="60">
                  <c:v>27.946377224964241</c:v>
                </c:pt>
                <c:pt idx="61">
                  <c:v>19.339079605813716</c:v>
                </c:pt>
                <c:pt idx="62">
                  <c:v>34.539832078341085</c:v>
                </c:pt>
                <c:pt idx="63">
                  <c:v>26.115129714401192</c:v>
                </c:pt>
                <c:pt idx="64">
                  <c:v>34.539832078341085</c:v>
                </c:pt>
                <c:pt idx="65">
                  <c:v>36.687872655688281</c:v>
                </c:pt>
                <c:pt idx="66">
                  <c:v>33.97057550292606</c:v>
                </c:pt>
                <c:pt idx="67">
                  <c:v>50.695167422546305</c:v>
                </c:pt>
                <c:pt idx="68">
                  <c:v>24.06241883103193</c:v>
                </c:pt>
                <c:pt idx="69">
                  <c:v>26.944387170614959</c:v>
                </c:pt>
                <c:pt idx="70">
                  <c:v>40.459856648287818</c:v>
                </c:pt>
                <c:pt idx="71">
                  <c:v>22.338307903688676</c:v>
                </c:pt>
                <c:pt idx="72">
                  <c:v>22.113344387495982</c:v>
                </c:pt>
                <c:pt idx="73">
                  <c:v>33.030289129827487</c:v>
                </c:pt>
                <c:pt idx="74">
                  <c:v>31.240998703626616</c:v>
                </c:pt>
                <c:pt idx="75">
                  <c:v>28.160255680657446</c:v>
                </c:pt>
                <c:pt idx="76">
                  <c:v>28.26658805020514</c:v>
                </c:pt>
                <c:pt idx="77">
                  <c:v>32.619012860600179</c:v>
                </c:pt>
                <c:pt idx="78">
                  <c:v>22.449944320643649</c:v>
                </c:pt>
                <c:pt idx="79">
                  <c:v>40.743097574926722</c:v>
                </c:pt>
                <c:pt idx="80">
                  <c:v>31</c:v>
                </c:pt>
                <c:pt idx="81">
                  <c:v>31.670175244226233</c:v>
                </c:pt>
                <c:pt idx="82">
                  <c:v>44.710177812216315</c:v>
                </c:pt>
                <c:pt idx="83">
                  <c:v>38.987177379235852</c:v>
                </c:pt>
                <c:pt idx="84">
                  <c:v>42.107006542854599</c:v>
                </c:pt>
                <c:pt idx="85">
                  <c:v>41.376321731154405</c:v>
                </c:pt>
                <c:pt idx="86">
                  <c:v>42.391036788453285</c:v>
                </c:pt>
                <c:pt idx="87">
                  <c:v>21.702534414210707</c:v>
                </c:pt>
                <c:pt idx="88">
                  <c:v>42.035699113967404</c:v>
                </c:pt>
                <c:pt idx="89">
                  <c:v>36.276714294434107</c:v>
                </c:pt>
                <c:pt idx="90">
                  <c:v>35.042830935870462</c:v>
                </c:pt>
                <c:pt idx="91">
                  <c:v>32.710854467592249</c:v>
                </c:pt>
                <c:pt idx="92">
                  <c:v>41.231056256176608</c:v>
                </c:pt>
                <c:pt idx="93">
                  <c:v>30.04995840263344</c:v>
                </c:pt>
                <c:pt idx="94">
                  <c:v>47.244047244070863</c:v>
                </c:pt>
                <c:pt idx="95">
                  <c:v>44.58699361921591</c:v>
                </c:pt>
                <c:pt idx="96">
                  <c:v>36.124783736376884</c:v>
                </c:pt>
                <c:pt idx="97">
                  <c:v>29.597297173897484</c:v>
                </c:pt>
                <c:pt idx="98">
                  <c:v>29.13760456866693</c:v>
                </c:pt>
                <c:pt idx="99">
                  <c:v>33.481338085566414</c:v>
                </c:pt>
                <c:pt idx="100">
                  <c:v>27.802877548915689</c:v>
                </c:pt>
                <c:pt idx="101">
                  <c:v>29.444863728670914</c:v>
                </c:pt>
                <c:pt idx="102">
                  <c:v>39.522145690739009</c:v>
                </c:pt>
                <c:pt idx="103">
                  <c:v>41.376321731154405</c:v>
                </c:pt>
                <c:pt idx="104">
                  <c:v>36.193922141707716</c:v>
                </c:pt>
                <c:pt idx="105">
                  <c:v>46.669047558312137</c:v>
                </c:pt>
                <c:pt idx="106">
                  <c:v>48.908077042549934</c:v>
                </c:pt>
                <c:pt idx="107">
                  <c:v>36.318039594669756</c:v>
                </c:pt>
                <c:pt idx="108">
                  <c:v>43</c:v>
                </c:pt>
                <c:pt idx="109">
                  <c:v>18.654758106177631</c:v>
                </c:pt>
                <c:pt idx="110">
                  <c:v>47.822588804873369</c:v>
                </c:pt>
                <c:pt idx="111">
                  <c:v>36.592348927063973</c:v>
                </c:pt>
                <c:pt idx="112">
                  <c:v>47.244047244070863</c:v>
                </c:pt>
                <c:pt idx="113">
                  <c:v>35.242020373412188</c:v>
                </c:pt>
                <c:pt idx="114">
                  <c:v>30.166206257996713</c:v>
                </c:pt>
                <c:pt idx="115">
                  <c:v>31.080540535840107</c:v>
                </c:pt>
                <c:pt idx="116">
                  <c:v>36.755951898978211</c:v>
                </c:pt>
                <c:pt idx="117">
                  <c:v>23.853720883753127</c:v>
                </c:pt>
                <c:pt idx="118">
                  <c:v>30.495901363953813</c:v>
                </c:pt>
                <c:pt idx="119">
                  <c:v>36.262928728937489</c:v>
                </c:pt>
                <c:pt idx="120">
                  <c:v>47.402531577965327</c:v>
                </c:pt>
                <c:pt idx="121">
                  <c:v>27.54995462791182</c:v>
                </c:pt>
                <c:pt idx="122">
                  <c:v>35.972211497209898</c:v>
                </c:pt>
                <c:pt idx="123">
                  <c:v>27.27636339397171</c:v>
                </c:pt>
                <c:pt idx="124">
                  <c:v>25.416530054277668</c:v>
                </c:pt>
                <c:pt idx="125">
                  <c:v>26.305892875931811</c:v>
                </c:pt>
                <c:pt idx="126">
                  <c:v>28.965496715920477</c:v>
                </c:pt>
                <c:pt idx="127">
                  <c:v>30.854497241083024</c:v>
                </c:pt>
                <c:pt idx="128">
                  <c:v>42.743420546325019</c:v>
                </c:pt>
                <c:pt idx="129">
                  <c:v>31.096623610932426</c:v>
                </c:pt>
                <c:pt idx="130">
                  <c:v>57.706152185014034</c:v>
                </c:pt>
                <c:pt idx="131">
                  <c:v>38.80721582386451</c:v>
                </c:pt>
                <c:pt idx="132">
                  <c:v>39.191835884530846</c:v>
                </c:pt>
                <c:pt idx="133">
                  <c:v>37.616485747608053</c:v>
                </c:pt>
                <c:pt idx="134">
                  <c:v>39.623225512317902</c:v>
                </c:pt>
                <c:pt idx="135">
                  <c:v>41.749251490296203</c:v>
                </c:pt>
                <c:pt idx="136">
                  <c:v>28.178005607210743</c:v>
                </c:pt>
                <c:pt idx="137">
                  <c:v>33.226495451672299</c:v>
                </c:pt>
                <c:pt idx="138">
                  <c:v>54.101755978895916</c:v>
                </c:pt>
                <c:pt idx="139">
                  <c:v>34.684290392049249</c:v>
                </c:pt>
                <c:pt idx="140">
                  <c:v>41.012193308819754</c:v>
                </c:pt>
                <c:pt idx="141">
                  <c:v>47.989582202807306</c:v>
                </c:pt>
                <c:pt idx="142">
                  <c:v>30.199337741082999</c:v>
                </c:pt>
                <c:pt idx="143">
                  <c:v>35.270384177096794</c:v>
                </c:pt>
                <c:pt idx="144">
                  <c:v>46.249324319388712</c:v>
                </c:pt>
                <c:pt idx="145">
                  <c:v>31.304951684997057</c:v>
                </c:pt>
                <c:pt idx="146">
                  <c:v>41.42463035441596</c:v>
                </c:pt>
                <c:pt idx="147">
                  <c:v>33.985290935932859</c:v>
                </c:pt>
                <c:pt idx="148">
                  <c:v>25.019992006393608</c:v>
                </c:pt>
                <c:pt idx="149">
                  <c:v>40.23679907746142</c:v>
                </c:pt>
                <c:pt idx="150">
                  <c:v>34.525353003264136</c:v>
                </c:pt>
                <c:pt idx="151">
                  <c:v>31.272991542223778</c:v>
                </c:pt>
                <c:pt idx="152">
                  <c:v>36.455452267116371</c:v>
                </c:pt>
                <c:pt idx="153">
                  <c:v>45.232731511594565</c:v>
                </c:pt>
                <c:pt idx="154">
                  <c:v>30.298514815086232</c:v>
                </c:pt>
                <c:pt idx="155">
                  <c:v>32.310988842807021</c:v>
                </c:pt>
                <c:pt idx="156">
                  <c:v>44.754888001200491</c:v>
                </c:pt>
                <c:pt idx="157">
                  <c:v>56.462376853972415</c:v>
                </c:pt>
                <c:pt idx="158">
                  <c:v>28.861739379323623</c:v>
                </c:pt>
                <c:pt idx="159">
                  <c:v>32.572994949804659</c:v>
                </c:pt>
                <c:pt idx="160">
                  <c:v>62.497999967998979</c:v>
                </c:pt>
                <c:pt idx="161">
                  <c:v>43.669211121796096</c:v>
                </c:pt>
                <c:pt idx="162">
                  <c:v>19.849433241279208</c:v>
                </c:pt>
                <c:pt idx="163">
                  <c:v>33.555923471125034</c:v>
                </c:pt>
                <c:pt idx="164">
                  <c:v>31.28897569432403</c:v>
                </c:pt>
                <c:pt idx="165">
                  <c:v>37.509998667022103</c:v>
                </c:pt>
                <c:pt idx="166">
                  <c:v>27.712812921102035</c:v>
                </c:pt>
                <c:pt idx="167">
                  <c:v>34.394767043839678</c:v>
                </c:pt>
                <c:pt idx="168">
                  <c:v>36.851051545376556</c:v>
                </c:pt>
                <c:pt idx="169">
                  <c:v>38.418745424597091</c:v>
                </c:pt>
                <c:pt idx="170">
                  <c:v>27.202941017470888</c:v>
                </c:pt>
                <c:pt idx="171">
                  <c:v>51.584881506115721</c:v>
                </c:pt>
                <c:pt idx="172">
                  <c:v>36.715119501371639</c:v>
                </c:pt>
                <c:pt idx="173">
                  <c:v>48.713447835274401</c:v>
                </c:pt>
                <c:pt idx="174">
                  <c:v>47.581509013481273</c:v>
                </c:pt>
                <c:pt idx="175">
                  <c:v>31.622776601683793</c:v>
                </c:pt>
                <c:pt idx="176">
                  <c:v>59.808026217222718</c:v>
                </c:pt>
                <c:pt idx="177">
                  <c:v>32.093613071762427</c:v>
                </c:pt>
                <c:pt idx="178">
                  <c:v>24.124676163629637</c:v>
                </c:pt>
                <c:pt idx="179">
                  <c:v>39.949968710876355</c:v>
                </c:pt>
                <c:pt idx="180">
                  <c:v>26.814175355583846</c:v>
                </c:pt>
                <c:pt idx="181">
                  <c:v>31.749015732775089</c:v>
                </c:pt>
                <c:pt idx="182">
                  <c:v>26.962937525425527</c:v>
                </c:pt>
                <c:pt idx="183">
                  <c:v>37.269290307168447</c:v>
                </c:pt>
                <c:pt idx="184">
                  <c:v>34.481879299133332</c:v>
                </c:pt>
                <c:pt idx="185">
                  <c:v>49.295030175464952</c:v>
                </c:pt>
                <c:pt idx="186">
                  <c:v>27.784887978899608</c:v>
                </c:pt>
                <c:pt idx="187">
                  <c:v>36.959437225152655</c:v>
                </c:pt>
                <c:pt idx="188">
                  <c:v>31.780497164141408</c:v>
                </c:pt>
                <c:pt idx="189">
                  <c:v>26.832815729997478</c:v>
                </c:pt>
                <c:pt idx="190">
                  <c:v>29.597297173897484</c:v>
                </c:pt>
                <c:pt idx="191">
                  <c:v>35.874782229304195</c:v>
                </c:pt>
                <c:pt idx="192">
                  <c:v>43.760712974082132</c:v>
                </c:pt>
                <c:pt idx="193">
                  <c:v>22.912878474779198</c:v>
                </c:pt>
                <c:pt idx="194">
                  <c:v>33.77869150810907</c:v>
                </c:pt>
                <c:pt idx="195">
                  <c:v>22.847319317591726</c:v>
                </c:pt>
                <c:pt idx="196">
                  <c:v>20.808652046684813</c:v>
                </c:pt>
                <c:pt idx="197">
                  <c:v>24.576411454889016</c:v>
                </c:pt>
                <c:pt idx="198">
                  <c:v>33.793490497431605</c:v>
                </c:pt>
                <c:pt idx="199">
                  <c:v>44.079473681068379</c:v>
                </c:pt>
                <c:pt idx="200">
                  <c:v>33.481338085566414</c:v>
                </c:pt>
                <c:pt idx="201">
                  <c:v>55.353410012392189</c:v>
                </c:pt>
                <c:pt idx="202">
                  <c:v>51.903757089443921</c:v>
                </c:pt>
                <c:pt idx="203">
                  <c:v>41.218927691049899</c:v>
                </c:pt>
                <c:pt idx="204">
                  <c:v>57.593402399927719</c:v>
                </c:pt>
                <c:pt idx="205">
                  <c:v>30.935416596516038</c:v>
                </c:pt>
                <c:pt idx="206">
                  <c:v>27.658633371878661</c:v>
                </c:pt>
                <c:pt idx="207">
                  <c:v>37.229020937972571</c:v>
                </c:pt>
                <c:pt idx="208">
                  <c:v>34.380226875342167</c:v>
                </c:pt>
                <c:pt idx="209">
                  <c:v>30.099833886584822</c:v>
                </c:pt>
                <c:pt idx="210">
                  <c:v>25.80697580112788</c:v>
                </c:pt>
                <c:pt idx="211">
                  <c:v>41.47288270665544</c:v>
                </c:pt>
                <c:pt idx="212">
                  <c:v>44.766058571198784</c:v>
                </c:pt>
                <c:pt idx="213">
                  <c:v>27.766886753829642</c:v>
                </c:pt>
                <c:pt idx="214">
                  <c:v>55.578772926361012</c:v>
                </c:pt>
                <c:pt idx="215">
                  <c:v>33.451457367355459</c:v>
                </c:pt>
                <c:pt idx="216">
                  <c:v>43.127717305695647</c:v>
                </c:pt>
                <c:pt idx="217">
                  <c:v>33.823069050575526</c:v>
                </c:pt>
                <c:pt idx="218">
                  <c:v>39.293765408776999</c:v>
                </c:pt>
                <c:pt idx="219">
                  <c:v>23.600847442411894</c:v>
                </c:pt>
                <c:pt idx="220">
                  <c:v>28.231188426986208</c:v>
                </c:pt>
                <c:pt idx="221">
                  <c:v>20.952326839756964</c:v>
                </c:pt>
                <c:pt idx="222">
                  <c:v>22.449944320643649</c:v>
                </c:pt>
                <c:pt idx="223">
                  <c:v>56.044625076808217</c:v>
                </c:pt>
                <c:pt idx="224">
                  <c:v>40.8166632639171</c:v>
                </c:pt>
                <c:pt idx="225">
                  <c:v>56.089214649520635</c:v>
                </c:pt>
                <c:pt idx="226">
                  <c:v>47.413078364518789</c:v>
                </c:pt>
                <c:pt idx="227">
                  <c:v>38.275318418009277</c:v>
                </c:pt>
                <c:pt idx="228">
                  <c:v>39.66106403010388</c:v>
                </c:pt>
                <c:pt idx="229">
                  <c:v>39.191835884530846</c:v>
                </c:pt>
                <c:pt idx="230">
                  <c:v>40.298883359219772</c:v>
                </c:pt>
                <c:pt idx="231">
                  <c:v>34.985711369071801</c:v>
                </c:pt>
                <c:pt idx="232">
                  <c:v>27.440845468024488</c:v>
                </c:pt>
                <c:pt idx="233">
                  <c:v>30.016662039607269</c:v>
                </c:pt>
                <c:pt idx="234">
                  <c:v>38.118237105091836</c:v>
                </c:pt>
                <c:pt idx="235">
                  <c:v>34.467375879228172</c:v>
                </c:pt>
                <c:pt idx="236">
                  <c:v>41.060930335295616</c:v>
                </c:pt>
                <c:pt idx="237">
                  <c:v>45.639894828976104</c:v>
                </c:pt>
                <c:pt idx="238">
                  <c:v>48.805737367649719</c:v>
                </c:pt>
                <c:pt idx="239">
                  <c:v>32.572994949804659</c:v>
                </c:pt>
                <c:pt idx="240">
                  <c:v>44.328320518603</c:v>
                </c:pt>
                <c:pt idx="241">
                  <c:v>57</c:v>
                </c:pt>
                <c:pt idx="242">
                  <c:v>40.767634221279017</c:v>
                </c:pt>
                <c:pt idx="243">
                  <c:v>33.481338085566414</c:v>
                </c:pt>
                <c:pt idx="244">
                  <c:v>40.484564959994323</c:v>
                </c:pt>
                <c:pt idx="245">
                  <c:v>33.793490497431605</c:v>
                </c:pt>
                <c:pt idx="246">
                  <c:v>35.042830935870462</c:v>
                </c:pt>
                <c:pt idx="247">
                  <c:v>44.022721406110279</c:v>
                </c:pt>
                <c:pt idx="248">
                  <c:v>33.075670817082454</c:v>
                </c:pt>
                <c:pt idx="249">
                  <c:v>20.248456731316587</c:v>
                </c:pt>
                <c:pt idx="250">
                  <c:v>39.572717874818757</c:v>
                </c:pt>
                <c:pt idx="251">
                  <c:v>25.019992006393608</c:v>
                </c:pt>
                <c:pt idx="252">
                  <c:v>27.874719729532707</c:v>
                </c:pt>
                <c:pt idx="253">
                  <c:v>41.43669871020132</c:v>
                </c:pt>
                <c:pt idx="254">
                  <c:v>30.545048698602528</c:v>
                </c:pt>
                <c:pt idx="255">
                  <c:v>40.63249930782009</c:v>
                </c:pt>
                <c:pt idx="256">
                  <c:v>31.591137997862628</c:v>
                </c:pt>
                <c:pt idx="257">
                  <c:v>31.464265445104548</c:v>
                </c:pt>
                <c:pt idx="258">
                  <c:v>38.7556447501522</c:v>
                </c:pt>
                <c:pt idx="259">
                  <c:v>25</c:v>
                </c:pt>
                <c:pt idx="260">
                  <c:v>38.379682124790975</c:v>
                </c:pt>
                <c:pt idx="261">
                  <c:v>30.838287890218549</c:v>
                </c:pt>
                <c:pt idx="262">
                  <c:v>31.796226191169293</c:v>
                </c:pt>
                <c:pt idx="263">
                  <c:v>50</c:v>
                </c:pt>
                <c:pt idx="264">
                  <c:v>51.894122981316485</c:v>
                </c:pt>
                <c:pt idx="265">
                  <c:v>44.698993277254019</c:v>
                </c:pt>
                <c:pt idx="266">
                  <c:v>24.269322199023193</c:v>
                </c:pt>
                <c:pt idx="267">
                  <c:v>47.822588804873369</c:v>
                </c:pt>
                <c:pt idx="268">
                  <c:v>31.685959035509718</c:v>
                </c:pt>
                <c:pt idx="269">
                  <c:v>40.828911325187207</c:v>
                </c:pt>
                <c:pt idx="270">
                  <c:v>48.352869614946329</c:v>
                </c:pt>
                <c:pt idx="271">
                  <c:v>34.713109915419565</c:v>
                </c:pt>
                <c:pt idx="272">
                  <c:v>47.81213235152768</c:v>
                </c:pt>
                <c:pt idx="273">
                  <c:v>46.65833258915282</c:v>
                </c:pt>
                <c:pt idx="274">
                  <c:v>46.292547996410825</c:v>
                </c:pt>
                <c:pt idx="275">
                  <c:v>37.549966711037172</c:v>
                </c:pt>
                <c:pt idx="276">
                  <c:v>32.954514106568162</c:v>
                </c:pt>
                <c:pt idx="277">
                  <c:v>43.737855457258078</c:v>
                </c:pt>
                <c:pt idx="278">
                  <c:v>32.372828112477293</c:v>
                </c:pt>
                <c:pt idx="279">
                  <c:v>35.114099732158877</c:v>
                </c:pt>
                <c:pt idx="280">
                  <c:v>32.787192621510002</c:v>
                </c:pt>
                <c:pt idx="281">
                  <c:v>30.577769702841312</c:v>
                </c:pt>
                <c:pt idx="282">
                  <c:v>27.604347483684521</c:v>
                </c:pt>
                <c:pt idx="283">
                  <c:v>25.436194683953808</c:v>
                </c:pt>
                <c:pt idx="284">
                  <c:v>39.281038682804713</c:v>
                </c:pt>
                <c:pt idx="285">
                  <c:v>28.390139133156779</c:v>
                </c:pt>
                <c:pt idx="286">
                  <c:v>26.057628441590765</c:v>
                </c:pt>
                <c:pt idx="287">
                  <c:v>24.020824298928627</c:v>
                </c:pt>
                <c:pt idx="288">
                  <c:v>48.072861366887658</c:v>
                </c:pt>
                <c:pt idx="289">
                  <c:v>47.116875957558989</c:v>
                </c:pt>
                <c:pt idx="290">
                  <c:v>46.647615158762406</c:v>
                </c:pt>
                <c:pt idx="291">
                  <c:v>22.649503305812249</c:v>
                </c:pt>
                <c:pt idx="292">
                  <c:v>48.363209157374989</c:v>
                </c:pt>
                <c:pt idx="293">
                  <c:v>38.768543949960254</c:v>
                </c:pt>
                <c:pt idx="294">
                  <c:v>48.590122453025366</c:v>
                </c:pt>
                <c:pt idx="295">
                  <c:v>44.10215414239989</c:v>
                </c:pt>
                <c:pt idx="296">
                  <c:v>29.03446228191595</c:v>
                </c:pt>
                <c:pt idx="297">
                  <c:v>62.904689809266209</c:v>
                </c:pt>
                <c:pt idx="298">
                  <c:v>48.290785870598548</c:v>
                </c:pt>
                <c:pt idx="299">
                  <c:v>57.288742349610018</c:v>
                </c:pt>
                <c:pt idx="300">
                  <c:v>47.381430961928537</c:v>
                </c:pt>
                <c:pt idx="301">
                  <c:v>36.510272527057367</c:v>
                </c:pt>
                <c:pt idx="302">
                  <c:v>60.307545133258408</c:v>
                </c:pt>
                <c:pt idx="303">
                  <c:v>27.110883423451916</c:v>
                </c:pt>
                <c:pt idx="304">
                  <c:v>49.819674828324601</c:v>
                </c:pt>
                <c:pt idx="305">
                  <c:v>35.986108430893161</c:v>
                </c:pt>
                <c:pt idx="306">
                  <c:v>49.70915408654627</c:v>
                </c:pt>
                <c:pt idx="307">
                  <c:v>47.423622805517503</c:v>
                </c:pt>
                <c:pt idx="308">
                  <c:v>40.521599178709621</c:v>
                </c:pt>
                <c:pt idx="309">
                  <c:v>37.282703764614496</c:v>
                </c:pt>
                <c:pt idx="310">
                  <c:v>43.046486500061768</c:v>
                </c:pt>
                <c:pt idx="311">
                  <c:v>29.8496231131986</c:v>
                </c:pt>
                <c:pt idx="312">
                  <c:v>42.883563284783136</c:v>
                </c:pt>
                <c:pt idx="313">
                  <c:v>35.749125863438955</c:v>
                </c:pt>
                <c:pt idx="314">
                  <c:v>27.766886753829642</c:v>
                </c:pt>
                <c:pt idx="315">
                  <c:v>25.357444666211933</c:v>
                </c:pt>
                <c:pt idx="316">
                  <c:v>29.308701779505689</c:v>
                </c:pt>
                <c:pt idx="317">
                  <c:v>33.391615714128001</c:v>
                </c:pt>
                <c:pt idx="318">
                  <c:v>48.301138702933287</c:v>
                </c:pt>
                <c:pt idx="319">
                  <c:v>52.630789467763066</c:v>
                </c:pt>
                <c:pt idx="320">
                  <c:v>30.951575081084322</c:v>
                </c:pt>
                <c:pt idx="321">
                  <c:v>37.563279941985897</c:v>
                </c:pt>
                <c:pt idx="322">
                  <c:v>32.372828112477293</c:v>
                </c:pt>
                <c:pt idx="323">
                  <c:v>48.815980989835694</c:v>
                </c:pt>
                <c:pt idx="324">
                  <c:v>34.770677301427419</c:v>
                </c:pt>
                <c:pt idx="325">
                  <c:v>42.402830094228378</c:v>
                </c:pt>
                <c:pt idx="326">
                  <c:v>34.539832078341085</c:v>
                </c:pt>
                <c:pt idx="327">
                  <c:v>39.937451095431719</c:v>
                </c:pt>
                <c:pt idx="328">
                  <c:v>45.299006611624499</c:v>
                </c:pt>
                <c:pt idx="329">
                  <c:v>27.166155414412248</c:v>
                </c:pt>
                <c:pt idx="330">
                  <c:v>50.229473419497438</c:v>
                </c:pt>
                <c:pt idx="331">
                  <c:v>43.289721643826724</c:v>
                </c:pt>
                <c:pt idx="332">
                  <c:v>30.248966924508348</c:v>
                </c:pt>
                <c:pt idx="333">
                  <c:v>26.153393661244042</c:v>
                </c:pt>
                <c:pt idx="334">
                  <c:v>21.047565179849187</c:v>
                </c:pt>
                <c:pt idx="335">
                  <c:v>37.067505985701274</c:v>
                </c:pt>
                <c:pt idx="336">
                  <c:v>31.064449134018133</c:v>
                </c:pt>
                <c:pt idx="337">
                  <c:v>39.698866482558415</c:v>
                </c:pt>
                <c:pt idx="338">
                  <c:v>21.563858652847824</c:v>
                </c:pt>
                <c:pt idx="339">
                  <c:v>31.064449134018133</c:v>
                </c:pt>
                <c:pt idx="340">
                  <c:v>33.704599092705436</c:v>
                </c:pt>
                <c:pt idx="341">
                  <c:v>34.336569426778794</c:v>
                </c:pt>
                <c:pt idx="342">
                  <c:v>46.893496350773418</c:v>
                </c:pt>
                <c:pt idx="343">
                  <c:v>35.902646142032481</c:v>
                </c:pt>
                <c:pt idx="344">
                  <c:v>60.241181927316134</c:v>
                </c:pt>
                <c:pt idx="345">
                  <c:v>27.27636339397171</c:v>
                </c:pt>
                <c:pt idx="346">
                  <c:v>28.478061731796284</c:v>
                </c:pt>
                <c:pt idx="347">
                  <c:v>41.255302689472536</c:v>
                </c:pt>
                <c:pt idx="348">
                  <c:v>40.049968789001575</c:v>
                </c:pt>
                <c:pt idx="349">
                  <c:v>51.244511901275828</c:v>
                </c:pt>
                <c:pt idx="350">
                  <c:v>19.899748742132399</c:v>
                </c:pt>
                <c:pt idx="351">
                  <c:v>59.245252974394496</c:v>
                </c:pt>
                <c:pt idx="352">
                  <c:v>32.310988842807021</c:v>
                </c:pt>
                <c:pt idx="353">
                  <c:v>30.740852297878796</c:v>
                </c:pt>
                <c:pt idx="354">
                  <c:v>19.949937343260004</c:v>
                </c:pt>
                <c:pt idx="355">
                  <c:v>39.45883931389772</c:v>
                </c:pt>
                <c:pt idx="356">
                  <c:v>45.464271686677222</c:v>
                </c:pt>
                <c:pt idx="357">
                  <c:v>47.75981574503821</c:v>
                </c:pt>
                <c:pt idx="358">
                  <c:v>34.899856733230294</c:v>
                </c:pt>
                <c:pt idx="359">
                  <c:v>39.1279950930277</c:v>
                </c:pt>
                <c:pt idx="360">
                  <c:v>43.335897360040903</c:v>
                </c:pt>
                <c:pt idx="361">
                  <c:v>36.810324638611924</c:v>
                </c:pt>
                <c:pt idx="362">
                  <c:v>59.203040462462738</c:v>
                </c:pt>
                <c:pt idx="363">
                  <c:v>40.385641012617342</c:v>
                </c:pt>
                <c:pt idx="364">
                  <c:v>34.885527085024819</c:v>
                </c:pt>
                <c:pt idx="365">
                  <c:v>46.882832678924167</c:v>
                </c:pt>
                <c:pt idx="366">
                  <c:v>45.475268003608292</c:v>
                </c:pt>
                <c:pt idx="367">
                  <c:v>46.701177715342467</c:v>
                </c:pt>
                <c:pt idx="368">
                  <c:v>43.692104549906958</c:v>
                </c:pt>
                <c:pt idx="369">
                  <c:v>44.237992721189329</c:v>
                </c:pt>
                <c:pt idx="370">
                  <c:v>41.533119314590373</c:v>
                </c:pt>
                <c:pt idx="371">
                  <c:v>33.286633954186478</c:v>
                </c:pt>
                <c:pt idx="372">
                  <c:v>39.05124837953327</c:v>
                </c:pt>
                <c:pt idx="373">
                  <c:v>31.480152477394387</c:v>
                </c:pt>
                <c:pt idx="374">
                  <c:v>62.297672508690084</c:v>
                </c:pt>
                <c:pt idx="375">
                  <c:v>32.480763537823428</c:v>
                </c:pt>
                <c:pt idx="376">
                  <c:v>44.283179650969061</c:v>
                </c:pt>
                <c:pt idx="377">
                  <c:v>38.509739027939411</c:v>
                </c:pt>
                <c:pt idx="378">
                  <c:v>23.173260452512935</c:v>
                </c:pt>
                <c:pt idx="379">
                  <c:v>48.590122453025366</c:v>
                </c:pt>
                <c:pt idx="380">
                  <c:v>27.622454633866266</c:v>
                </c:pt>
                <c:pt idx="381">
                  <c:v>29.359836511806396</c:v>
                </c:pt>
                <c:pt idx="382">
                  <c:v>33.645207682521445</c:v>
                </c:pt>
                <c:pt idx="383">
                  <c:v>49</c:v>
                </c:pt>
                <c:pt idx="384">
                  <c:v>35.496478698597699</c:v>
                </c:pt>
                <c:pt idx="385">
                  <c:v>40.546269865426588</c:v>
                </c:pt>
                <c:pt idx="386">
                  <c:v>34.942810419312295</c:v>
                </c:pt>
                <c:pt idx="387">
                  <c:v>51.701063818842258</c:v>
                </c:pt>
                <c:pt idx="388">
                  <c:v>30.870698080866262</c:v>
                </c:pt>
                <c:pt idx="389">
                  <c:v>52.019227214559812</c:v>
                </c:pt>
                <c:pt idx="390">
                  <c:v>34.62657938636157</c:v>
                </c:pt>
                <c:pt idx="391">
                  <c:v>31.496031496047245</c:v>
                </c:pt>
                <c:pt idx="392">
                  <c:v>36.207733980463345</c:v>
                </c:pt>
                <c:pt idx="393">
                  <c:v>53.244718047896548</c:v>
                </c:pt>
                <c:pt idx="394">
                  <c:v>48.155996511338024</c:v>
                </c:pt>
                <c:pt idx="395">
                  <c:v>27.640549922170507</c:v>
                </c:pt>
                <c:pt idx="396">
                  <c:v>28.774989139876318</c:v>
                </c:pt>
                <c:pt idx="397">
                  <c:v>54.653453687758834</c:v>
                </c:pt>
                <c:pt idx="398">
                  <c:v>25.475478405713993</c:v>
                </c:pt>
                <c:pt idx="399">
                  <c:v>38.013155617496423</c:v>
                </c:pt>
                <c:pt idx="400">
                  <c:v>20.688160865577203</c:v>
                </c:pt>
                <c:pt idx="401">
                  <c:v>24.020824298928627</c:v>
                </c:pt>
                <c:pt idx="402">
                  <c:v>42.035699113967404</c:v>
                </c:pt>
                <c:pt idx="403">
                  <c:v>38.987177379235852</c:v>
                </c:pt>
                <c:pt idx="404">
                  <c:v>20.049937655763422</c:v>
                </c:pt>
                <c:pt idx="405">
                  <c:v>58.258046654518033</c:v>
                </c:pt>
                <c:pt idx="406">
                  <c:v>45.934736311423407</c:v>
                </c:pt>
                <c:pt idx="407">
                  <c:v>43.255057507764334</c:v>
                </c:pt>
                <c:pt idx="408">
                  <c:v>67.594378464484748</c:v>
                </c:pt>
                <c:pt idx="409">
                  <c:v>44.045431091090478</c:v>
                </c:pt>
                <c:pt idx="410">
                  <c:v>42.261093218230876</c:v>
                </c:pt>
                <c:pt idx="411">
                  <c:v>32.817678162843876</c:v>
                </c:pt>
                <c:pt idx="412">
                  <c:v>42.449970553582247</c:v>
                </c:pt>
                <c:pt idx="413">
                  <c:v>58.352377843580634</c:v>
                </c:pt>
                <c:pt idx="414">
                  <c:v>58.068924563831899</c:v>
                </c:pt>
                <c:pt idx="415">
                  <c:v>36.180105030251084</c:v>
                </c:pt>
                <c:pt idx="416">
                  <c:v>48.45616575834287</c:v>
                </c:pt>
                <c:pt idx="417">
                  <c:v>53.225933528685054</c:v>
                </c:pt>
                <c:pt idx="418">
                  <c:v>26.570660511172846</c:v>
                </c:pt>
                <c:pt idx="419">
                  <c:v>59.791303715506992</c:v>
                </c:pt>
                <c:pt idx="420">
                  <c:v>42.473521163190604</c:v>
                </c:pt>
                <c:pt idx="421">
                  <c:v>45.221676218380054</c:v>
                </c:pt>
                <c:pt idx="422">
                  <c:v>34.176014981270121</c:v>
                </c:pt>
                <c:pt idx="423">
                  <c:v>60.108235708594876</c:v>
                </c:pt>
                <c:pt idx="424">
                  <c:v>44.944410108488462</c:v>
                </c:pt>
                <c:pt idx="425">
                  <c:v>36.083237105337432</c:v>
                </c:pt>
                <c:pt idx="426">
                  <c:v>41.1703777004778</c:v>
                </c:pt>
                <c:pt idx="427">
                  <c:v>21.330729007701542</c:v>
                </c:pt>
                <c:pt idx="428">
                  <c:v>38.781438859330635</c:v>
                </c:pt>
                <c:pt idx="429">
                  <c:v>54.018515344278022</c:v>
                </c:pt>
                <c:pt idx="430">
                  <c:v>40.087404505654888</c:v>
                </c:pt>
                <c:pt idx="431">
                  <c:v>30.512292604784715</c:v>
                </c:pt>
                <c:pt idx="432">
                  <c:v>15.748015748023622</c:v>
                </c:pt>
                <c:pt idx="433">
                  <c:v>35.242020373412188</c:v>
                </c:pt>
                <c:pt idx="434">
                  <c:v>62.217360921209121</c:v>
                </c:pt>
                <c:pt idx="435">
                  <c:v>37.429934544425805</c:v>
                </c:pt>
                <c:pt idx="436">
                  <c:v>30.692018506445613</c:v>
                </c:pt>
                <c:pt idx="437">
                  <c:v>32.280024783137947</c:v>
                </c:pt>
                <c:pt idx="438">
                  <c:v>38.327535793473601</c:v>
                </c:pt>
                <c:pt idx="439">
                  <c:v>56.080299571239813</c:v>
                </c:pt>
                <c:pt idx="440">
                  <c:v>57.714816122032303</c:v>
                </c:pt>
                <c:pt idx="441">
                  <c:v>41.533119314590373</c:v>
                </c:pt>
                <c:pt idx="442">
                  <c:v>26.758176320519304</c:v>
                </c:pt>
                <c:pt idx="443">
                  <c:v>27.367864366808018</c:v>
                </c:pt>
                <c:pt idx="444">
                  <c:v>50.842895275544642</c:v>
                </c:pt>
                <c:pt idx="445">
                  <c:v>16.822603841260722</c:v>
                </c:pt>
                <c:pt idx="446">
                  <c:v>28.809720581775867</c:v>
                </c:pt>
                <c:pt idx="447">
                  <c:v>35.693136595149497</c:v>
                </c:pt>
                <c:pt idx="448">
                  <c:v>44.440972086577943</c:v>
                </c:pt>
                <c:pt idx="449">
                  <c:v>37.828560638755476</c:v>
                </c:pt>
                <c:pt idx="450">
                  <c:v>12.767145334803704</c:v>
                </c:pt>
                <c:pt idx="451">
                  <c:v>28.053520278211074</c:v>
                </c:pt>
                <c:pt idx="452">
                  <c:v>30.413812651491099</c:v>
                </c:pt>
                <c:pt idx="453">
                  <c:v>28</c:v>
                </c:pt>
                <c:pt idx="454">
                  <c:v>33.361654635224554</c:v>
                </c:pt>
                <c:pt idx="455">
                  <c:v>27.03701166919155</c:v>
                </c:pt>
                <c:pt idx="456">
                  <c:v>31.859064644147981</c:v>
                </c:pt>
                <c:pt idx="457">
                  <c:v>33.241540277189323</c:v>
                </c:pt>
                <c:pt idx="458">
                  <c:v>32.787192621510002</c:v>
                </c:pt>
                <c:pt idx="459">
                  <c:v>44.788391353117383</c:v>
                </c:pt>
                <c:pt idx="460">
                  <c:v>54.772255750516614</c:v>
                </c:pt>
                <c:pt idx="461">
                  <c:v>36.166282640050248</c:v>
                </c:pt>
                <c:pt idx="462">
                  <c:v>22.803508501982758</c:v>
                </c:pt>
                <c:pt idx="463">
                  <c:v>25.98076211353316</c:v>
                </c:pt>
                <c:pt idx="464">
                  <c:v>39.204591567825318</c:v>
                </c:pt>
                <c:pt idx="465">
                  <c:v>37.296112397943034</c:v>
                </c:pt>
                <c:pt idx="466">
                  <c:v>58.300943388593637</c:v>
                </c:pt>
                <c:pt idx="467">
                  <c:v>32.465366161495851</c:v>
                </c:pt>
                <c:pt idx="468">
                  <c:v>45.945620030640569</c:v>
                </c:pt>
                <c:pt idx="469">
                  <c:v>33.346664001066131</c:v>
                </c:pt>
                <c:pt idx="470">
                  <c:v>37.868192457522973</c:v>
                </c:pt>
                <c:pt idx="471">
                  <c:v>58.821764679410968</c:v>
                </c:pt>
                <c:pt idx="472">
                  <c:v>29.614185789921695</c:v>
                </c:pt>
                <c:pt idx="473">
                  <c:v>25.845695966640172</c:v>
                </c:pt>
                <c:pt idx="474">
                  <c:v>28.548204847240395</c:v>
                </c:pt>
                <c:pt idx="475">
                  <c:v>35.425979167836701</c:v>
                </c:pt>
                <c:pt idx="476">
                  <c:v>38.43175770115127</c:v>
                </c:pt>
                <c:pt idx="477">
                  <c:v>51.410115736107812</c:v>
                </c:pt>
                <c:pt idx="478">
                  <c:v>37.907782842049734</c:v>
                </c:pt>
                <c:pt idx="479">
                  <c:v>32.893768406797051</c:v>
                </c:pt>
                <c:pt idx="480">
                  <c:v>59.371710435189584</c:v>
                </c:pt>
                <c:pt idx="481">
                  <c:v>40.422765862815474</c:v>
                </c:pt>
                <c:pt idx="482">
                  <c:v>31.240998703626616</c:v>
                </c:pt>
                <c:pt idx="483">
                  <c:v>24.738633753705962</c:v>
                </c:pt>
                <c:pt idx="484">
                  <c:v>26.90724809414742</c:v>
                </c:pt>
                <c:pt idx="485">
                  <c:v>35.496478698597699</c:v>
                </c:pt>
                <c:pt idx="486">
                  <c:v>36.918829883949464</c:v>
                </c:pt>
                <c:pt idx="487">
                  <c:v>28.460498941515414</c:v>
                </c:pt>
                <c:pt idx="488">
                  <c:v>31.733263305244861</c:v>
                </c:pt>
                <c:pt idx="489">
                  <c:v>43.243496620879306</c:v>
                </c:pt>
                <c:pt idx="490">
                  <c:v>25.219040425836983</c:v>
                </c:pt>
                <c:pt idx="491">
                  <c:v>27.604347483684521</c:v>
                </c:pt>
                <c:pt idx="492">
                  <c:v>40.137264480778953</c:v>
                </c:pt>
                <c:pt idx="493">
                  <c:v>31</c:v>
                </c:pt>
                <c:pt idx="494">
                  <c:v>30.545048698602528</c:v>
                </c:pt>
                <c:pt idx="495">
                  <c:v>47.833042972405593</c:v>
                </c:pt>
                <c:pt idx="496">
                  <c:v>30.675723300355934</c:v>
                </c:pt>
                <c:pt idx="497">
                  <c:v>35.071355833500363</c:v>
                </c:pt>
                <c:pt idx="498">
                  <c:v>62.136945531623937</c:v>
                </c:pt>
                <c:pt idx="499">
                  <c:v>43.94314508543966</c:v>
                </c:pt>
                <c:pt idx="500">
                  <c:v>34.698703145794944</c:v>
                </c:pt>
                <c:pt idx="501">
                  <c:v>34.322004603461025</c:v>
                </c:pt>
                <c:pt idx="502">
                  <c:v>24.596747752497688</c:v>
                </c:pt>
                <c:pt idx="503">
                  <c:v>34.539832078341085</c:v>
                </c:pt>
                <c:pt idx="504">
                  <c:v>33.689761055846034</c:v>
                </c:pt>
                <c:pt idx="505">
                  <c:v>24.124676163629637</c:v>
                </c:pt>
                <c:pt idx="506">
                  <c:v>40.93897898091744</c:v>
                </c:pt>
                <c:pt idx="507">
                  <c:v>35.482389998420345</c:v>
                </c:pt>
                <c:pt idx="508">
                  <c:v>45.398237851264668</c:v>
                </c:pt>
                <c:pt idx="509">
                  <c:v>66.174013026262813</c:v>
                </c:pt>
                <c:pt idx="510">
                  <c:v>26.153393661244042</c:v>
                </c:pt>
                <c:pt idx="511">
                  <c:v>56.920997883030829</c:v>
                </c:pt>
                <c:pt idx="512">
                  <c:v>39.547439866570379</c:v>
                </c:pt>
                <c:pt idx="513">
                  <c:v>23.685438564654021</c:v>
                </c:pt>
                <c:pt idx="514">
                  <c:v>25.80697580112788</c:v>
                </c:pt>
                <c:pt idx="515">
                  <c:v>24.779023386727733</c:v>
                </c:pt>
                <c:pt idx="516">
                  <c:v>53.160135440008048</c:v>
                </c:pt>
                <c:pt idx="517">
                  <c:v>66.174013026262813</c:v>
                </c:pt>
                <c:pt idx="518">
                  <c:v>35.156791662493895</c:v>
                </c:pt>
                <c:pt idx="519">
                  <c:v>43.301270189221931</c:v>
                </c:pt>
                <c:pt idx="520">
                  <c:v>33.852621759621513</c:v>
                </c:pt>
                <c:pt idx="521">
                  <c:v>50.960769224963627</c:v>
                </c:pt>
                <c:pt idx="522">
                  <c:v>23.53720459187964</c:v>
                </c:pt>
                <c:pt idx="523">
                  <c:v>29.664793948382652</c:v>
                </c:pt>
                <c:pt idx="524">
                  <c:v>47.138094997570704</c:v>
                </c:pt>
                <c:pt idx="525">
                  <c:v>49.889878733065686</c:v>
                </c:pt>
                <c:pt idx="526">
                  <c:v>28.071337695236398</c:v>
                </c:pt>
                <c:pt idx="527">
                  <c:v>49.819674828324601</c:v>
                </c:pt>
                <c:pt idx="528">
                  <c:v>28.24889378365107</c:v>
                </c:pt>
                <c:pt idx="529">
                  <c:v>36.359317925395686</c:v>
                </c:pt>
                <c:pt idx="530">
                  <c:v>72.746133917892848</c:v>
                </c:pt>
                <c:pt idx="531">
                  <c:v>78.61933604400383</c:v>
                </c:pt>
                <c:pt idx="532">
                  <c:v>35.397740040855716</c:v>
                </c:pt>
                <c:pt idx="533">
                  <c:v>38.561638969317684</c:v>
                </c:pt>
                <c:pt idx="534">
                  <c:v>42.320207938997655</c:v>
                </c:pt>
                <c:pt idx="535">
                  <c:v>50.169711978443729</c:v>
                </c:pt>
                <c:pt idx="536">
                  <c:v>55.533773507659284</c:v>
                </c:pt>
                <c:pt idx="537">
                  <c:v>45.803929962395145</c:v>
                </c:pt>
                <c:pt idx="538">
                  <c:v>35.930488446443363</c:v>
                </c:pt>
                <c:pt idx="539">
                  <c:v>31.906112267087632</c:v>
                </c:pt>
                <c:pt idx="540">
                  <c:v>50.07993610219566</c:v>
                </c:pt>
                <c:pt idx="541">
                  <c:v>43.783558557979269</c:v>
                </c:pt>
                <c:pt idx="542">
                  <c:v>36.124783736376884</c:v>
                </c:pt>
                <c:pt idx="543">
                  <c:v>28.530685235374211</c:v>
                </c:pt>
                <c:pt idx="544">
                  <c:v>36.138621999185304</c:v>
                </c:pt>
                <c:pt idx="545">
                  <c:v>49.315312023751808</c:v>
                </c:pt>
                <c:pt idx="546">
                  <c:v>55.821142947811452</c:v>
                </c:pt>
                <c:pt idx="547">
                  <c:v>55.937465083787984</c:v>
                </c:pt>
                <c:pt idx="548">
                  <c:v>24.576411454889016</c:v>
                </c:pt>
                <c:pt idx="549">
                  <c:v>40.249223594996216</c:v>
                </c:pt>
                <c:pt idx="550">
                  <c:v>43.806392227619021</c:v>
                </c:pt>
                <c:pt idx="551">
                  <c:v>42.743420546325019</c:v>
                </c:pt>
                <c:pt idx="552">
                  <c:v>33.674916480965472</c:v>
                </c:pt>
                <c:pt idx="553">
                  <c:v>50.705029336348872</c:v>
                </c:pt>
                <c:pt idx="554">
                  <c:v>45.276925690687087</c:v>
                </c:pt>
                <c:pt idx="555">
                  <c:v>60.671245248470051</c:v>
                </c:pt>
                <c:pt idx="556">
                  <c:v>43.011626335213137</c:v>
                </c:pt>
                <c:pt idx="557">
                  <c:v>28.26658805020514</c:v>
                </c:pt>
                <c:pt idx="558">
                  <c:v>47.822588804873369</c:v>
                </c:pt>
                <c:pt idx="559">
                  <c:v>54.405882034941776</c:v>
                </c:pt>
                <c:pt idx="560">
                  <c:v>30.364452901377952</c:v>
                </c:pt>
                <c:pt idx="561">
                  <c:v>46.216880033165374</c:v>
                </c:pt>
                <c:pt idx="562">
                  <c:v>51.951900831442153</c:v>
                </c:pt>
                <c:pt idx="563">
                  <c:v>50.179677161177509</c:v>
                </c:pt>
                <c:pt idx="564">
                  <c:v>32.787192621510002</c:v>
                </c:pt>
                <c:pt idx="565">
                  <c:v>45.607017003965517</c:v>
                </c:pt>
                <c:pt idx="566">
                  <c:v>41.665333311999319</c:v>
                </c:pt>
                <c:pt idx="567">
                  <c:v>51.478150704935004</c:v>
                </c:pt>
                <c:pt idx="568">
                  <c:v>34.496376621320678</c:v>
                </c:pt>
                <c:pt idx="569">
                  <c:v>48.682645778552342</c:v>
                </c:pt>
                <c:pt idx="570">
                  <c:v>38.858718455450898</c:v>
                </c:pt>
                <c:pt idx="571">
                  <c:v>44.698993277254019</c:v>
                </c:pt>
                <c:pt idx="572">
                  <c:v>19.364916731037084</c:v>
                </c:pt>
                <c:pt idx="573">
                  <c:v>40.099875311526844</c:v>
                </c:pt>
                <c:pt idx="574">
                  <c:v>45.166359162544857</c:v>
                </c:pt>
                <c:pt idx="575">
                  <c:v>47.339201514178498</c:v>
                </c:pt>
                <c:pt idx="576">
                  <c:v>39.11521443121589</c:v>
                </c:pt>
                <c:pt idx="577">
                  <c:v>53.646994324006634</c:v>
                </c:pt>
                <c:pt idx="578">
                  <c:v>23.622023622035432</c:v>
                </c:pt>
                <c:pt idx="579">
                  <c:v>23.194827009486403</c:v>
                </c:pt>
                <c:pt idx="580">
                  <c:v>24.351591323771842</c:v>
                </c:pt>
                <c:pt idx="581">
                  <c:v>18.708286933869708</c:v>
                </c:pt>
                <c:pt idx="582">
                  <c:v>34.190641994557517</c:v>
                </c:pt>
                <c:pt idx="583">
                  <c:v>50.039984012787215</c:v>
                </c:pt>
                <c:pt idx="584">
                  <c:v>49.969990994595946</c:v>
                </c:pt>
                <c:pt idx="585">
                  <c:v>45.945620030640569</c:v>
                </c:pt>
                <c:pt idx="586">
                  <c:v>14.52583904633395</c:v>
                </c:pt>
                <c:pt idx="587">
                  <c:v>50.833060108555337</c:v>
                </c:pt>
                <c:pt idx="588">
                  <c:v>28.982753492378876</c:v>
                </c:pt>
                <c:pt idx="589">
                  <c:v>25.96150997149434</c:v>
                </c:pt>
                <c:pt idx="590">
                  <c:v>26.795522013948524</c:v>
                </c:pt>
                <c:pt idx="591">
                  <c:v>38.223029707232783</c:v>
                </c:pt>
                <c:pt idx="592">
                  <c:v>32.171415884290823</c:v>
                </c:pt>
                <c:pt idx="593">
                  <c:v>33.941125496954278</c:v>
                </c:pt>
                <c:pt idx="594">
                  <c:v>34</c:v>
                </c:pt>
                <c:pt idx="595">
                  <c:v>26.381811916545839</c:v>
                </c:pt>
                <c:pt idx="596">
                  <c:v>15.968719422671311</c:v>
                </c:pt>
                <c:pt idx="597">
                  <c:v>23.515952032609693</c:v>
                </c:pt>
                <c:pt idx="598">
                  <c:v>15.652475842498529</c:v>
                </c:pt>
                <c:pt idx="599">
                  <c:v>16.522711641858304</c:v>
                </c:pt>
                <c:pt idx="600">
                  <c:v>20.73644135332772</c:v>
                </c:pt>
                <c:pt idx="601">
                  <c:v>17.233687939614086</c:v>
                </c:pt>
                <c:pt idx="602">
                  <c:v>70.455659815234142</c:v>
                </c:pt>
                <c:pt idx="603">
                  <c:v>49.638694583963428</c:v>
                </c:pt>
                <c:pt idx="604">
                  <c:v>25.45584412271571</c:v>
                </c:pt>
                <c:pt idx="605">
                  <c:v>42.883563284783136</c:v>
                </c:pt>
                <c:pt idx="606">
                  <c:v>54.52522352086234</c:v>
                </c:pt>
                <c:pt idx="607">
                  <c:v>42.661458015403085</c:v>
                </c:pt>
                <c:pt idx="608">
                  <c:v>43.577517139001849</c:v>
                </c:pt>
              </c:numCache>
            </c:numRef>
          </c:bubbleSize>
          <c:bubble3D val="0"/>
          <c:extLst>
            <c:ext xmlns:c16="http://schemas.microsoft.com/office/drawing/2014/chart" uri="{C3380CC4-5D6E-409C-BE32-E72D297353CC}">
              <c16:uniqueId val="{00000003-5B74-4A65-8DB3-E6BDD79E6898}"/>
            </c:ext>
          </c:extLst>
        </c:ser>
        <c:ser>
          <c:idx val="2"/>
          <c:order val="2"/>
          <c:tx>
            <c:v>Top 100 Moscow schools</c:v>
          </c:tx>
          <c:spPr>
            <a:solidFill>
              <a:srgbClr val="99FF33">
                <a:alpha val="67000"/>
              </a:srgbClr>
            </a:solidFill>
            <a:ln w="3175">
              <a:solidFill>
                <a:schemeClr val="accent3">
                  <a:lumMod val="50000"/>
                </a:schemeClr>
              </a:solidFill>
            </a:ln>
          </c:spPr>
          <c:invertIfNegative val="0"/>
          <c:xVal>
            <c:numRef>
              <c:f>'[49]Top_Fig 4'!$T$70:$T$678</c:f>
              <c:numCache>
                <c:formatCode>0.00</c:formatCode>
                <c:ptCount val="609"/>
                <c:pt idx="0">
                  <c:v>0.50900000000000001</c:v>
                </c:pt>
                <c:pt idx="1">
                  <c:v>0.61399999999999999</c:v>
                </c:pt>
                <c:pt idx="2">
                  <c:v>0.39</c:v>
                </c:pt>
                <c:pt idx="3">
                  <c:v>0.76900000000000002</c:v>
                </c:pt>
                <c:pt idx="4">
                  <c:v>0.441</c:v>
                </c:pt>
                <c:pt idx="5">
                  <c:v>0.28799999999999998</c:v>
                </c:pt>
                <c:pt idx="6">
                  <c:v>0.63600000000000001</c:v>
                </c:pt>
                <c:pt idx="7">
                  <c:v>0.48299999999999998</c:v>
                </c:pt>
                <c:pt idx="8">
                  <c:v>0.30199999999999999</c:v>
                </c:pt>
                <c:pt idx="9">
                  <c:v>0.41599999999999998</c:v>
                </c:pt>
                <c:pt idx="10">
                  <c:v>0.46100000000000002</c:v>
                </c:pt>
                <c:pt idx="11">
                  <c:v>0.45300000000000001</c:v>
                </c:pt>
                <c:pt idx="12">
                  <c:v>0.158</c:v>
                </c:pt>
                <c:pt idx="13">
                  <c:v>0.27100000000000002</c:v>
                </c:pt>
                <c:pt idx="14">
                  <c:v>0.92100000000000004</c:v>
                </c:pt>
                <c:pt idx="15">
                  <c:v>0.55500000000000005</c:v>
                </c:pt>
                <c:pt idx="16">
                  <c:v>0.754</c:v>
                </c:pt>
                <c:pt idx="17">
                  <c:v>0.61199999999999999</c:v>
                </c:pt>
                <c:pt idx="18">
                  <c:v>0.54800000000000004</c:v>
                </c:pt>
                <c:pt idx="19">
                  <c:v>0.52900000000000003</c:v>
                </c:pt>
                <c:pt idx="20">
                  <c:v>0.53100000000000003</c:v>
                </c:pt>
                <c:pt idx="21">
                  <c:v>0.58199999999999996</c:v>
                </c:pt>
                <c:pt idx="22">
                  <c:v>0.59799999999999998</c:v>
                </c:pt>
                <c:pt idx="23">
                  <c:v>0.64700000000000002</c:v>
                </c:pt>
                <c:pt idx="24">
                  <c:v>0.53400000000000003</c:v>
                </c:pt>
                <c:pt idx="25">
                  <c:v>0.44500000000000001</c:v>
                </c:pt>
                <c:pt idx="26">
                  <c:v>0.39</c:v>
                </c:pt>
                <c:pt idx="27">
                  <c:v>0.50600000000000001</c:v>
                </c:pt>
                <c:pt idx="28">
                  <c:v>0.80500000000000005</c:v>
                </c:pt>
                <c:pt idx="29">
                  <c:v>0.24299999999999999</c:v>
                </c:pt>
                <c:pt idx="30">
                  <c:v>0.317</c:v>
                </c:pt>
                <c:pt idx="31">
                  <c:v>0.622</c:v>
                </c:pt>
                <c:pt idx="32">
                  <c:v>0.76200000000000001</c:v>
                </c:pt>
                <c:pt idx="33">
                  <c:v>0.63</c:v>
                </c:pt>
                <c:pt idx="34">
                  <c:v>0.41099999999999998</c:v>
                </c:pt>
                <c:pt idx="35">
                  <c:v>0.88500000000000001</c:v>
                </c:pt>
                <c:pt idx="36">
                  <c:v>0.44</c:v>
                </c:pt>
                <c:pt idx="37">
                  <c:v>0.65400000000000003</c:v>
                </c:pt>
                <c:pt idx="38">
                  <c:v>0.129</c:v>
                </c:pt>
                <c:pt idx="39">
                  <c:v>0.38200000000000001</c:v>
                </c:pt>
                <c:pt idx="40">
                  <c:v>0.314</c:v>
                </c:pt>
                <c:pt idx="41">
                  <c:v>0.40200000000000002</c:v>
                </c:pt>
                <c:pt idx="42">
                  <c:v>0.32</c:v>
                </c:pt>
                <c:pt idx="43">
                  <c:v>0.47299999999999998</c:v>
                </c:pt>
                <c:pt idx="44">
                  <c:v>0.13</c:v>
                </c:pt>
                <c:pt idx="45">
                  <c:v>0.627</c:v>
                </c:pt>
                <c:pt idx="46">
                  <c:v>0.28799999999999998</c:v>
                </c:pt>
                <c:pt idx="47">
                  <c:v>0.45</c:v>
                </c:pt>
                <c:pt idx="48">
                  <c:v>0.34</c:v>
                </c:pt>
                <c:pt idx="49">
                  <c:v>0.372</c:v>
                </c:pt>
                <c:pt idx="50">
                  <c:v>-8.8999999999999996E-2</c:v>
                </c:pt>
                <c:pt idx="51">
                  <c:v>0.58799999999999997</c:v>
                </c:pt>
                <c:pt idx="52">
                  <c:v>0.69299999999999995</c:v>
                </c:pt>
                <c:pt idx="53">
                  <c:v>0.254</c:v>
                </c:pt>
                <c:pt idx="54">
                  <c:v>0.11700000000000001</c:v>
                </c:pt>
                <c:pt idx="55">
                  <c:v>0.56299999999999994</c:v>
                </c:pt>
                <c:pt idx="56">
                  <c:v>6.8000000000000005E-2</c:v>
                </c:pt>
                <c:pt idx="57">
                  <c:v>0.27100000000000002</c:v>
                </c:pt>
                <c:pt idx="58">
                  <c:v>0.46300000000000002</c:v>
                </c:pt>
                <c:pt idx="59">
                  <c:v>0.12</c:v>
                </c:pt>
                <c:pt idx="60">
                  <c:v>0.216</c:v>
                </c:pt>
                <c:pt idx="61">
                  <c:v>0.40300000000000002</c:v>
                </c:pt>
                <c:pt idx="62">
                  <c:v>0.27600000000000002</c:v>
                </c:pt>
                <c:pt idx="63">
                  <c:v>0.41699999999999998</c:v>
                </c:pt>
                <c:pt idx="64">
                  <c:v>0.58099999999999996</c:v>
                </c:pt>
                <c:pt idx="65">
                  <c:v>0.35799999999999998</c:v>
                </c:pt>
                <c:pt idx="66">
                  <c:v>0.28999999999999998</c:v>
                </c:pt>
                <c:pt idx="67">
                  <c:v>0.39300000000000002</c:v>
                </c:pt>
                <c:pt idx="68">
                  <c:v>0.374</c:v>
                </c:pt>
                <c:pt idx="69">
                  <c:v>0.2</c:v>
                </c:pt>
                <c:pt idx="70">
                  <c:v>0.79100000000000004</c:v>
                </c:pt>
                <c:pt idx="71">
                  <c:v>0.218</c:v>
                </c:pt>
                <c:pt idx="72">
                  <c:v>0.39400000000000002</c:v>
                </c:pt>
                <c:pt idx="73">
                  <c:v>0.34</c:v>
                </c:pt>
                <c:pt idx="74">
                  <c:v>0.57499999999999996</c:v>
                </c:pt>
                <c:pt idx="75">
                  <c:v>0.44700000000000001</c:v>
                </c:pt>
                <c:pt idx="76">
                  <c:v>0.26800000000000002</c:v>
                </c:pt>
                <c:pt idx="77">
                  <c:v>0.34399999999999997</c:v>
                </c:pt>
                <c:pt idx="78">
                  <c:v>0.21199999999999999</c:v>
                </c:pt>
                <c:pt idx="79">
                  <c:v>0.36899999999999999</c:v>
                </c:pt>
                <c:pt idx="80">
                  <c:v>0.23899999999999999</c:v>
                </c:pt>
                <c:pt idx="81">
                  <c:v>0.438</c:v>
                </c:pt>
                <c:pt idx="82">
                  <c:v>0.51600000000000001</c:v>
                </c:pt>
                <c:pt idx="83">
                  <c:v>0.33300000000000002</c:v>
                </c:pt>
                <c:pt idx="84">
                  <c:v>0.40799999999999997</c:v>
                </c:pt>
                <c:pt idx="85">
                  <c:v>0.372</c:v>
                </c:pt>
                <c:pt idx="86">
                  <c:v>0.36499999999999999</c:v>
                </c:pt>
                <c:pt idx="87">
                  <c:v>0.44400000000000001</c:v>
                </c:pt>
                <c:pt idx="88">
                  <c:v>0.221</c:v>
                </c:pt>
                <c:pt idx="89">
                  <c:v>0.38200000000000001</c:v>
                </c:pt>
                <c:pt idx="90">
                  <c:v>0.29199999999999998</c:v>
                </c:pt>
                <c:pt idx="91">
                  <c:v>0.22700000000000001</c:v>
                </c:pt>
                <c:pt idx="92">
                  <c:v>0.374</c:v>
                </c:pt>
                <c:pt idx="93">
                  <c:v>0.26300000000000001</c:v>
                </c:pt>
                <c:pt idx="94">
                  <c:v>0.746</c:v>
                </c:pt>
                <c:pt idx="95">
                  <c:v>0.37</c:v>
                </c:pt>
                <c:pt idx="96">
                  <c:v>0.36899999999999999</c:v>
                </c:pt>
                <c:pt idx="97">
                  <c:v>0.14499999999999999</c:v>
                </c:pt>
                <c:pt idx="98">
                  <c:v>0.16800000000000001</c:v>
                </c:pt>
                <c:pt idx="99">
                  <c:v>0.249</c:v>
                </c:pt>
                <c:pt idx="100">
                  <c:v>0.55100000000000005</c:v>
                </c:pt>
                <c:pt idx="101">
                  <c:v>0.371</c:v>
                </c:pt>
                <c:pt idx="102">
                  <c:v>0.37</c:v>
                </c:pt>
                <c:pt idx="103" formatCode="General">
                  <c:v>0.374</c:v>
                </c:pt>
                <c:pt idx="104" formatCode="General">
                  <c:v>0.50600000000000001</c:v>
                </c:pt>
                <c:pt idx="105" formatCode="General">
                  <c:v>0.38400000000000001</c:v>
                </c:pt>
                <c:pt idx="106" formatCode="General">
                  <c:v>0.6</c:v>
                </c:pt>
                <c:pt idx="107" formatCode="General">
                  <c:v>0.47499999999999998</c:v>
                </c:pt>
                <c:pt idx="108" formatCode="General">
                  <c:v>0.371</c:v>
                </c:pt>
                <c:pt idx="109" formatCode="General">
                  <c:v>0.13800000000000001</c:v>
                </c:pt>
                <c:pt idx="110" formatCode="General">
                  <c:v>0.443</c:v>
                </c:pt>
                <c:pt idx="111" formatCode="General">
                  <c:v>0.57599999999999996</c:v>
                </c:pt>
                <c:pt idx="112" formatCode="General">
                  <c:v>0.56499999999999995</c:v>
                </c:pt>
                <c:pt idx="113" formatCode="General">
                  <c:v>0.307</c:v>
                </c:pt>
                <c:pt idx="114" formatCode="General">
                  <c:v>0.373</c:v>
                </c:pt>
                <c:pt idx="115" formatCode="General">
                  <c:v>0.39300000000000002</c:v>
                </c:pt>
                <c:pt idx="116" formatCode="General">
                  <c:v>0.152</c:v>
                </c:pt>
                <c:pt idx="117" formatCode="General">
                  <c:v>0.183</c:v>
                </c:pt>
                <c:pt idx="118" formatCode="General">
                  <c:v>0.498</c:v>
                </c:pt>
                <c:pt idx="119" formatCode="General">
                  <c:v>0.53</c:v>
                </c:pt>
                <c:pt idx="120" formatCode="General">
                  <c:v>0.53700000000000003</c:v>
                </c:pt>
                <c:pt idx="121" formatCode="General">
                  <c:v>0.52100000000000002</c:v>
                </c:pt>
                <c:pt idx="122" formatCode="General">
                  <c:v>0.41899999999999998</c:v>
                </c:pt>
                <c:pt idx="123" formatCode="General">
                  <c:v>0.42</c:v>
                </c:pt>
                <c:pt idx="124" formatCode="General">
                  <c:v>0.40600000000000003</c:v>
                </c:pt>
                <c:pt idx="125" formatCode="General">
                  <c:v>0.156</c:v>
                </c:pt>
                <c:pt idx="126" formatCode="General">
                  <c:v>0.47099999999999997</c:v>
                </c:pt>
                <c:pt idx="127" formatCode="General">
                  <c:v>0.35799999999999998</c:v>
                </c:pt>
                <c:pt idx="128" formatCode="General">
                  <c:v>0.14599999999999999</c:v>
                </c:pt>
                <c:pt idx="129" formatCode="General">
                  <c:v>0.312</c:v>
                </c:pt>
                <c:pt idx="130" formatCode="General">
                  <c:v>0.311</c:v>
                </c:pt>
                <c:pt idx="131" formatCode="General">
                  <c:v>0.308</c:v>
                </c:pt>
                <c:pt idx="132" formatCode="General">
                  <c:v>0.373</c:v>
                </c:pt>
                <c:pt idx="133" formatCode="General">
                  <c:v>0.30399999999999999</c:v>
                </c:pt>
                <c:pt idx="134" formatCode="General">
                  <c:v>0.41099999999999998</c:v>
                </c:pt>
                <c:pt idx="135" formatCode="General">
                  <c:v>0.371</c:v>
                </c:pt>
                <c:pt idx="136" formatCode="General">
                  <c:v>0.59299999999999997</c:v>
                </c:pt>
                <c:pt idx="137" formatCode="General">
                  <c:v>0.28499999999999998</c:v>
                </c:pt>
                <c:pt idx="138" formatCode="General">
                  <c:v>0.41599999999999998</c:v>
                </c:pt>
                <c:pt idx="139" formatCode="General">
                  <c:v>0.50800000000000001</c:v>
                </c:pt>
                <c:pt idx="140" formatCode="General">
                  <c:v>0.41299999999999998</c:v>
                </c:pt>
                <c:pt idx="141" formatCode="General">
                  <c:v>0.36199999999999999</c:v>
                </c:pt>
                <c:pt idx="142" formatCode="General">
                  <c:v>0.42399999999999999</c:v>
                </c:pt>
                <c:pt idx="143" formatCode="General">
                  <c:v>0.57499999999999996</c:v>
                </c:pt>
                <c:pt idx="144" formatCode="General">
                  <c:v>0.20200000000000001</c:v>
                </c:pt>
                <c:pt idx="145" formatCode="General">
                  <c:v>0.28599999999999998</c:v>
                </c:pt>
                <c:pt idx="146" formatCode="General">
                  <c:v>0.59799999999999998</c:v>
                </c:pt>
                <c:pt idx="147" formatCode="General">
                  <c:v>0.33900000000000002</c:v>
                </c:pt>
                <c:pt idx="148" formatCode="General">
                  <c:v>0.38100000000000001</c:v>
                </c:pt>
                <c:pt idx="149" formatCode="General">
                  <c:v>0.441</c:v>
                </c:pt>
                <c:pt idx="150" formatCode="General">
                  <c:v>0.378</c:v>
                </c:pt>
                <c:pt idx="151" formatCode="General">
                  <c:v>0.19900000000000001</c:v>
                </c:pt>
                <c:pt idx="152" formatCode="General">
                  <c:v>0.59699999999999998</c:v>
                </c:pt>
                <c:pt idx="153" formatCode="General">
                  <c:v>0.29599999999999999</c:v>
                </c:pt>
                <c:pt idx="154" formatCode="General">
                  <c:v>0.33600000000000002</c:v>
                </c:pt>
                <c:pt idx="155" formatCode="General">
                  <c:v>0.37</c:v>
                </c:pt>
                <c:pt idx="156" formatCode="General">
                  <c:v>0.54300000000000004</c:v>
                </c:pt>
                <c:pt idx="157" formatCode="General">
                  <c:v>0.38700000000000001</c:v>
                </c:pt>
                <c:pt idx="158" formatCode="General">
                  <c:v>0.36499999999999999</c:v>
                </c:pt>
                <c:pt idx="159" formatCode="General">
                  <c:v>0.21</c:v>
                </c:pt>
                <c:pt idx="160" formatCode="General">
                  <c:v>0.30399999999999999</c:v>
                </c:pt>
                <c:pt idx="161" formatCode="General">
                  <c:v>0.249</c:v>
                </c:pt>
                <c:pt idx="162" formatCode="General">
                  <c:v>0.32600000000000001</c:v>
                </c:pt>
                <c:pt idx="163" formatCode="General">
                  <c:v>0.48799999999999999</c:v>
                </c:pt>
                <c:pt idx="164" formatCode="General">
                  <c:v>0.307</c:v>
                </c:pt>
                <c:pt idx="165" formatCode="General">
                  <c:v>0.41899999999999998</c:v>
                </c:pt>
                <c:pt idx="166" formatCode="General">
                  <c:v>0.311</c:v>
                </c:pt>
                <c:pt idx="167" formatCode="General">
                  <c:v>0.24</c:v>
                </c:pt>
                <c:pt idx="168" formatCode="General">
                  <c:v>0.129</c:v>
                </c:pt>
                <c:pt idx="169" formatCode="General">
                  <c:v>0.38900000000000001</c:v>
                </c:pt>
                <c:pt idx="170" formatCode="General">
                  <c:v>0.46300000000000002</c:v>
                </c:pt>
                <c:pt idx="171" formatCode="General">
                  <c:v>0.30299999999999999</c:v>
                </c:pt>
                <c:pt idx="172" formatCode="General">
                  <c:v>0.249</c:v>
                </c:pt>
                <c:pt idx="173" formatCode="General">
                  <c:v>0.36599999999999999</c:v>
                </c:pt>
                <c:pt idx="174" formatCode="General">
                  <c:v>0.30399999999999999</c:v>
                </c:pt>
                <c:pt idx="175" formatCode="General">
                  <c:v>0.56499999999999995</c:v>
                </c:pt>
                <c:pt idx="176" formatCode="General">
                  <c:v>0.57199999999999995</c:v>
                </c:pt>
                <c:pt idx="177" formatCode="General">
                  <c:v>0.26200000000000001</c:v>
                </c:pt>
                <c:pt idx="178" formatCode="General">
                  <c:v>0.19800000000000001</c:v>
                </c:pt>
                <c:pt idx="179" formatCode="General">
                  <c:v>0.438</c:v>
                </c:pt>
                <c:pt idx="180" formatCode="General">
                  <c:v>0.20100000000000001</c:v>
                </c:pt>
                <c:pt idx="181" formatCode="General">
                  <c:v>0.36899999999999999</c:v>
                </c:pt>
                <c:pt idx="182" formatCode="General">
                  <c:v>0.30399999999999999</c:v>
                </c:pt>
                <c:pt idx="183" formatCode="General">
                  <c:v>0.20699999999999999</c:v>
                </c:pt>
                <c:pt idx="184" formatCode="General">
                  <c:v>0.20499999999999999</c:v>
                </c:pt>
                <c:pt idx="185" formatCode="General">
                  <c:v>0.34399999999999997</c:v>
                </c:pt>
                <c:pt idx="186" formatCode="General">
                  <c:v>0.59399999999999997</c:v>
                </c:pt>
                <c:pt idx="187" formatCode="General">
                  <c:v>0.41799999999999998</c:v>
                </c:pt>
                <c:pt idx="188" formatCode="General">
                  <c:v>0.39100000000000001</c:v>
                </c:pt>
                <c:pt idx="189" formatCode="General">
                  <c:v>0.35499999999999998</c:v>
                </c:pt>
                <c:pt idx="190" formatCode="General">
                  <c:v>0.26</c:v>
                </c:pt>
                <c:pt idx="191" formatCode="General">
                  <c:v>0.375</c:v>
                </c:pt>
                <c:pt idx="192" formatCode="General">
                  <c:v>0.42099999999999999</c:v>
                </c:pt>
                <c:pt idx="193" formatCode="General">
                  <c:v>0.28799999999999998</c:v>
                </c:pt>
                <c:pt idx="194" formatCode="General">
                  <c:v>0.34699999999999998</c:v>
                </c:pt>
                <c:pt idx="195" formatCode="General">
                  <c:v>0.54600000000000004</c:v>
                </c:pt>
                <c:pt idx="196" formatCode="General">
                  <c:v>0.35899999999999999</c:v>
                </c:pt>
                <c:pt idx="197" formatCode="General">
                  <c:v>4.8000000000000001E-2</c:v>
                </c:pt>
                <c:pt idx="198" formatCode="General">
                  <c:v>0.246</c:v>
                </c:pt>
                <c:pt idx="199" formatCode="General">
                  <c:v>0.376</c:v>
                </c:pt>
                <c:pt idx="200" formatCode="General">
                  <c:v>0.629</c:v>
                </c:pt>
                <c:pt idx="201" formatCode="General">
                  <c:v>0.66</c:v>
                </c:pt>
                <c:pt idx="202" formatCode="General">
                  <c:v>0.42299999999999999</c:v>
                </c:pt>
                <c:pt idx="203" formatCode="General">
                  <c:v>0.50800000000000001</c:v>
                </c:pt>
                <c:pt idx="204" formatCode="General">
                  <c:v>0.435</c:v>
                </c:pt>
                <c:pt idx="205" formatCode="General">
                  <c:v>0.35499999999999998</c:v>
                </c:pt>
                <c:pt idx="206" formatCode="General">
                  <c:v>0.129</c:v>
                </c:pt>
                <c:pt idx="207" formatCode="General">
                  <c:v>0.51200000000000001</c:v>
                </c:pt>
                <c:pt idx="208" formatCode="General">
                  <c:v>0.61399999999999999</c:v>
                </c:pt>
                <c:pt idx="209" formatCode="General">
                  <c:v>0.33700000000000002</c:v>
                </c:pt>
                <c:pt idx="210" formatCode="General">
                  <c:v>0.33600000000000002</c:v>
                </c:pt>
                <c:pt idx="211" formatCode="General">
                  <c:v>0.53</c:v>
                </c:pt>
                <c:pt idx="212" formatCode="General">
                  <c:v>0.36199999999999999</c:v>
                </c:pt>
                <c:pt idx="213" formatCode="General">
                  <c:v>0.57199999999999995</c:v>
                </c:pt>
                <c:pt idx="214" formatCode="General">
                  <c:v>0.64800000000000002</c:v>
                </c:pt>
                <c:pt idx="215" formatCode="General">
                  <c:v>0.27</c:v>
                </c:pt>
                <c:pt idx="216" formatCode="General">
                  <c:v>0.112</c:v>
                </c:pt>
                <c:pt idx="217" formatCode="General">
                  <c:v>0.38200000000000001</c:v>
                </c:pt>
                <c:pt idx="218" formatCode="General">
                  <c:v>0.46</c:v>
                </c:pt>
                <c:pt idx="219" formatCode="General">
                  <c:v>0.11700000000000001</c:v>
                </c:pt>
                <c:pt idx="220" formatCode="General">
                  <c:v>0.53400000000000003</c:v>
                </c:pt>
                <c:pt idx="221" formatCode="General">
                  <c:v>0.191</c:v>
                </c:pt>
                <c:pt idx="222" formatCode="General">
                  <c:v>0.157</c:v>
                </c:pt>
                <c:pt idx="223" formatCode="General">
                  <c:v>0.38300000000000001</c:v>
                </c:pt>
                <c:pt idx="224" formatCode="General">
                  <c:v>0.41699999999999998</c:v>
                </c:pt>
                <c:pt idx="225" formatCode="General">
                  <c:v>0.39800000000000002</c:v>
                </c:pt>
                <c:pt idx="226" formatCode="General">
                  <c:v>0.54400000000000004</c:v>
                </c:pt>
                <c:pt idx="227" formatCode="General">
                  <c:v>0.81200000000000006</c:v>
                </c:pt>
                <c:pt idx="228" formatCode="General">
                  <c:v>0.47299999999999998</c:v>
                </c:pt>
                <c:pt idx="229" formatCode="General">
                  <c:v>0.51500000000000001</c:v>
                </c:pt>
                <c:pt idx="230" formatCode="General">
                  <c:v>0.36599999999999999</c:v>
                </c:pt>
                <c:pt idx="231" formatCode="General">
                  <c:v>0.66700000000000004</c:v>
                </c:pt>
                <c:pt idx="232" formatCode="General">
                  <c:v>0.73399999999999999</c:v>
                </c:pt>
                <c:pt idx="233" formatCode="General">
                  <c:v>0.27200000000000002</c:v>
                </c:pt>
                <c:pt idx="234" formatCode="General">
                  <c:v>0.53600000000000003</c:v>
                </c:pt>
                <c:pt idx="235" formatCode="General">
                  <c:v>0.34899999999999998</c:v>
                </c:pt>
                <c:pt idx="236" formatCode="General">
                  <c:v>0.77</c:v>
                </c:pt>
                <c:pt idx="237" formatCode="General">
                  <c:v>0.29499999999999998</c:v>
                </c:pt>
                <c:pt idx="238" formatCode="General">
                  <c:v>0.70199999999999996</c:v>
                </c:pt>
                <c:pt idx="239" formatCode="General">
                  <c:v>0.71899999999999997</c:v>
                </c:pt>
                <c:pt idx="240" formatCode="General">
                  <c:v>0.91</c:v>
                </c:pt>
                <c:pt idx="241" formatCode="General">
                  <c:v>0.32</c:v>
                </c:pt>
                <c:pt idx="242" formatCode="General">
                  <c:v>0.55700000000000005</c:v>
                </c:pt>
                <c:pt idx="243" formatCode="General">
                  <c:v>1.345</c:v>
                </c:pt>
                <c:pt idx="244" formatCode="General">
                  <c:v>0.56100000000000005</c:v>
                </c:pt>
                <c:pt idx="245" formatCode="General">
                  <c:v>0.502</c:v>
                </c:pt>
                <c:pt idx="246" formatCode="General">
                  <c:v>0.35299999999999998</c:v>
                </c:pt>
                <c:pt idx="247" formatCode="General">
                  <c:v>0.49399999999999999</c:v>
                </c:pt>
                <c:pt idx="248" formatCode="General">
                  <c:v>0.314</c:v>
                </c:pt>
                <c:pt idx="249" formatCode="General">
                  <c:v>0.73699999999999999</c:v>
                </c:pt>
                <c:pt idx="250" formatCode="General">
                  <c:v>0.55900000000000005</c:v>
                </c:pt>
                <c:pt idx="251" formatCode="General">
                  <c:v>0.78100000000000003</c:v>
                </c:pt>
                <c:pt idx="252" formatCode="General">
                  <c:v>0.998</c:v>
                </c:pt>
                <c:pt idx="253" formatCode="General">
                  <c:v>0.76700000000000002</c:v>
                </c:pt>
                <c:pt idx="254" formatCode="General">
                  <c:v>0.81899999999999995</c:v>
                </c:pt>
                <c:pt idx="255" formatCode="General">
                  <c:v>0.92200000000000004</c:v>
                </c:pt>
                <c:pt idx="256" formatCode="General">
                  <c:v>0.33300000000000002</c:v>
                </c:pt>
                <c:pt idx="257" formatCode="General">
                  <c:v>0.67</c:v>
                </c:pt>
                <c:pt idx="258" formatCode="General">
                  <c:v>0.79400000000000004</c:v>
                </c:pt>
                <c:pt idx="259" formatCode="General">
                  <c:v>0.58399999999999996</c:v>
                </c:pt>
                <c:pt idx="260" formatCode="General">
                  <c:v>0.45400000000000001</c:v>
                </c:pt>
                <c:pt idx="261" formatCode="General">
                  <c:v>0.81699999999999995</c:v>
                </c:pt>
                <c:pt idx="262" formatCode="General">
                  <c:v>0.72</c:v>
                </c:pt>
                <c:pt idx="263" formatCode="General">
                  <c:v>0.72199999999999998</c:v>
                </c:pt>
                <c:pt idx="264" formatCode="General">
                  <c:v>0.48299999999999998</c:v>
                </c:pt>
                <c:pt idx="265" formatCode="General">
                  <c:v>0.66300000000000003</c:v>
                </c:pt>
                <c:pt idx="266" formatCode="General">
                  <c:v>0.75600000000000001</c:v>
                </c:pt>
                <c:pt idx="267" formatCode="General">
                  <c:v>0.58199999999999996</c:v>
                </c:pt>
                <c:pt idx="268" formatCode="General">
                  <c:v>0.80600000000000005</c:v>
                </c:pt>
                <c:pt idx="269" formatCode="General">
                  <c:v>0.57999999999999996</c:v>
                </c:pt>
                <c:pt idx="270" formatCode="General">
                  <c:v>0.371</c:v>
                </c:pt>
                <c:pt idx="271" formatCode="General">
                  <c:v>0.83299999999999996</c:v>
                </c:pt>
                <c:pt idx="272" formatCode="General">
                  <c:v>0.56000000000000005</c:v>
                </c:pt>
                <c:pt idx="273" formatCode="General">
                  <c:v>0.54200000000000004</c:v>
                </c:pt>
                <c:pt idx="274" formatCode="General">
                  <c:v>0.61099999999999999</c:v>
                </c:pt>
                <c:pt idx="275" formatCode="General">
                  <c:v>0.59399999999999997</c:v>
                </c:pt>
                <c:pt idx="276" formatCode="General">
                  <c:v>0.66</c:v>
                </c:pt>
                <c:pt idx="277" formatCode="General">
                  <c:v>0.86399999999999999</c:v>
                </c:pt>
                <c:pt idx="278" formatCode="General">
                  <c:v>0.51</c:v>
                </c:pt>
                <c:pt idx="279" formatCode="General">
                  <c:v>0.81599999999999995</c:v>
                </c:pt>
                <c:pt idx="280" formatCode="General">
                  <c:v>1.3779999999999999</c:v>
                </c:pt>
                <c:pt idx="281" formatCode="General">
                  <c:v>0.91700000000000004</c:v>
                </c:pt>
                <c:pt idx="282" formatCode="General">
                  <c:v>0.34300000000000003</c:v>
                </c:pt>
                <c:pt idx="283" formatCode="General">
                  <c:v>0.71</c:v>
                </c:pt>
                <c:pt idx="284" formatCode="General">
                  <c:v>0.53500000000000003</c:v>
                </c:pt>
                <c:pt idx="285" formatCode="General">
                  <c:v>1.0660000000000001</c:v>
                </c:pt>
                <c:pt idx="286" formatCode="General">
                  <c:v>0.83499999999999996</c:v>
                </c:pt>
                <c:pt idx="287" formatCode="General">
                  <c:v>0.5</c:v>
                </c:pt>
                <c:pt idx="288" formatCode="General">
                  <c:v>0.40500000000000003</c:v>
                </c:pt>
                <c:pt idx="289" formatCode="General">
                  <c:v>0.97699999999999998</c:v>
                </c:pt>
                <c:pt idx="290" formatCode="General">
                  <c:v>0.375</c:v>
                </c:pt>
                <c:pt idx="291" formatCode="General">
                  <c:v>0.48399999999999999</c:v>
                </c:pt>
                <c:pt idx="292" formatCode="General">
                  <c:v>0.40799999999999997</c:v>
                </c:pt>
                <c:pt idx="293" formatCode="General">
                  <c:v>0.55700000000000005</c:v>
                </c:pt>
                <c:pt idx="294" formatCode="General">
                  <c:v>0.70499999999999996</c:v>
                </c:pt>
                <c:pt idx="295" formatCode="General">
                  <c:v>0.44</c:v>
                </c:pt>
                <c:pt idx="296" formatCode="General">
                  <c:v>0.49</c:v>
                </c:pt>
                <c:pt idx="297" formatCode="General">
                  <c:v>0.39400000000000002</c:v>
                </c:pt>
                <c:pt idx="298" formatCode="General">
                  <c:v>0.65900000000000003</c:v>
                </c:pt>
                <c:pt idx="299" formatCode="General">
                  <c:v>0.60499999999999998</c:v>
                </c:pt>
                <c:pt idx="300" formatCode="General">
                  <c:v>0.35099999999999998</c:v>
                </c:pt>
                <c:pt idx="301" formatCode="General">
                  <c:v>0.432</c:v>
                </c:pt>
                <c:pt idx="302" formatCode="General">
                  <c:v>0.40899999999999997</c:v>
                </c:pt>
                <c:pt idx="303" formatCode="General">
                  <c:v>0.77</c:v>
                </c:pt>
                <c:pt idx="304" formatCode="General">
                  <c:v>0.51800000000000002</c:v>
                </c:pt>
                <c:pt idx="305" formatCode="General">
                  <c:v>0.40500000000000003</c:v>
                </c:pt>
                <c:pt idx="306" formatCode="General">
                  <c:v>0.44700000000000001</c:v>
                </c:pt>
                <c:pt idx="307" formatCode="General">
                  <c:v>0.68100000000000005</c:v>
                </c:pt>
                <c:pt idx="308" formatCode="General">
                  <c:v>0.38500000000000001</c:v>
                </c:pt>
                <c:pt idx="309" formatCode="General">
                  <c:v>0.23699999999999999</c:v>
                </c:pt>
                <c:pt idx="310" formatCode="General">
                  <c:v>0.59599999999999997</c:v>
                </c:pt>
                <c:pt idx="311" formatCode="General">
                  <c:v>0.63200000000000001</c:v>
                </c:pt>
                <c:pt idx="312" formatCode="General">
                  <c:v>0.42899999999999999</c:v>
                </c:pt>
                <c:pt idx="313" formatCode="General">
                  <c:v>0.436</c:v>
                </c:pt>
                <c:pt idx="314" formatCode="General">
                  <c:v>0.52900000000000003</c:v>
                </c:pt>
                <c:pt idx="315" formatCode="General">
                  <c:v>0.59</c:v>
                </c:pt>
                <c:pt idx="316" formatCode="General">
                  <c:v>0.83799999999999997</c:v>
                </c:pt>
                <c:pt idx="317" formatCode="General">
                  <c:v>0.48099999999999998</c:v>
                </c:pt>
                <c:pt idx="318" formatCode="General">
                  <c:v>0.109</c:v>
                </c:pt>
                <c:pt idx="319" formatCode="General">
                  <c:v>0.42</c:v>
                </c:pt>
                <c:pt idx="320" formatCode="General">
                  <c:v>0.20200000000000001</c:v>
                </c:pt>
                <c:pt idx="321" formatCode="General">
                  <c:v>0.26700000000000002</c:v>
                </c:pt>
                <c:pt idx="322" formatCode="General">
                  <c:v>0.54800000000000004</c:v>
                </c:pt>
                <c:pt idx="323" formatCode="General">
                  <c:v>0.28399999999999997</c:v>
                </c:pt>
                <c:pt idx="324" formatCode="General">
                  <c:v>0.64</c:v>
                </c:pt>
                <c:pt idx="325" formatCode="General">
                  <c:v>1.093</c:v>
                </c:pt>
                <c:pt idx="326" formatCode="General">
                  <c:v>0.57099999999999995</c:v>
                </c:pt>
                <c:pt idx="327" formatCode="General">
                  <c:v>0.41</c:v>
                </c:pt>
                <c:pt idx="328" formatCode="General">
                  <c:v>0.40799999999999997</c:v>
                </c:pt>
                <c:pt idx="329" formatCode="General">
                  <c:v>0.77900000000000003</c:v>
                </c:pt>
                <c:pt idx="330" formatCode="General">
                  <c:v>0.60599999999999998</c:v>
                </c:pt>
                <c:pt idx="331" formatCode="General">
                  <c:v>0.40600000000000003</c:v>
                </c:pt>
                <c:pt idx="332" formatCode="General">
                  <c:v>0.70199999999999996</c:v>
                </c:pt>
                <c:pt idx="333" formatCode="General">
                  <c:v>0.46700000000000003</c:v>
                </c:pt>
                <c:pt idx="334" formatCode="General">
                  <c:v>0.30099999999999999</c:v>
                </c:pt>
                <c:pt idx="335" formatCode="General">
                  <c:v>0.57099999999999995</c:v>
                </c:pt>
                <c:pt idx="336" formatCode="General">
                  <c:v>0.374</c:v>
                </c:pt>
                <c:pt idx="337" formatCode="General">
                  <c:v>0.56699999999999995</c:v>
                </c:pt>
                <c:pt idx="338" formatCode="General">
                  <c:v>0.20799999999999999</c:v>
                </c:pt>
                <c:pt idx="339" formatCode="General">
                  <c:v>0.98299999999999998</c:v>
                </c:pt>
                <c:pt idx="340" formatCode="General">
                  <c:v>0.84799999999999998</c:v>
                </c:pt>
                <c:pt idx="341" formatCode="General">
                  <c:v>0.32600000000000001</c:v>
                </c:pt>
                <c:pt idx="342" formatCode="General">
                  <c:v>0.36599999999999999</c:v>
                </c:pt>
                <c:pt idx="343" formatCode="General">
                  <c:v>0.40600000000000003</c:v>
                </c:pt>
                <c:pt idx="344" formatCode="General">
                  <c:v>0.38500000000000001</c:v>
                </c:pt>
                <c:pt idx="345" formatCode="General">
                  <c:v>0.64200000000000002</c:v>
                </c:pt>
                <c:pt idx="346" formatCode="General">
                  <c:v>0.41</c:v>
                </c:pt>
                <c:pt idx="347" formatCode="General">
                  <c:v>0.34599999999999997</c:v>
                </c:pt>
                <c:pt idx="348" formatCode="General">
                  <c:v>0.42599999999999999</c:v>
                </c:pt>
                <c:pt idx="349" formatCode="General">
                  <c:v>0.44700000000000001</c:v>
                </c:pt>
                <c:pt idx="350" formatCode="General">
                  <c:v>0.81599999999999995</c:v>
                </c:pt>
                <c:pt idx="351" formatCode="General">
                  <c:v>0.502</c:v>
                </c:pt>
                <c:pt idx="352" formatCode="General">
                  <c:v>0.29499999999999998</c:v>
                </c:pt>
                <c:pt idx="353" formatCode="General">
                  <c:v>0.83199999999999996</c:v>
                </c:pt>
                <c:pt idx="354" formatCode="General">
                  <c:v>0.45800000000000002</c:v>
                </c:pt>
                <c:pt idx="355" formatCode="General">
                  <c:v>0.88300000000000001</c:v>
                </c:pt>
                <c:pt idx="356" formatCode="General">
                  <c:v>0.39400000000000002</c:v>
                </c:pt>
                <c:pt idx="357" formatCode="General">
                  <c:v>0.34899999999999998</c:v>
                </c:pt>
                <c:pt idx="358" formatCode="General">
                  <c:v>0.35</c:v>
                </c:pt>
                <c:pt idx="359" formatCode="General">
                  <c:v>0.85199999999999998</c:v>
                </c:pt>
                <c:pt idx="360" formatCode="General">
                  <c:v>0.42199999999999999</c:v>
                </c:pt>
                <c:pt idx="361" formatCode="General">
                  <c:v>0.51900000000000002</c:v>
                </c:pt>
                <c:pt idx="362" formatCode="General">
                  <c:v>0.748</c:v>
                </c:pt>
                <c:pt idx="363" formatCode="General">
                  <c:v>0.68100000000000005</c:v>
                </c:pt>
                <c:pt idx="364" formatCode="General">
                  <c:v>0.35199999999999998</c:v>
                </c:pt>
                <c:pt idx="365" formatCode="General">
                  <c:v>0.433</c:v>
                </c:pt>
                <c:pt idx="366" formatCode="General">
                  <c:v>0.52100000000000002</c:v>
                </c:pt>
                <c:pt idx="367" formatCode="General">
                  <c:v>0.56599999999999995</c:v>
                </c:pt>
                <c:pt idx="368" formatCode="General">
                  <c:v>0.59399999999999997</c:v>
                </c:pt>
                <c:pt idx="369" formatCode="General">
                  <c:v>0.58799999999999997</c:v>
                </c:pt>
                <c:pt idx="370" formatCode="General">
                  <c:v>0.76400000000000001</c:v>
                </c:pt>
                <c:pt idx="371" formatCode="General">
                  <c:v>0.98499999999999999</c:v>
                </c:pt>
                <c:pt idx="372" formatCode="General">
                  <c:v>0.59799999999999998</c:v>
                </c:pt>
                <c:pt idx="373" formatCode="General">
                  <c:v>0.77200000000000002</c:v>
                </c:pt>
                <c:pt idx="374" formatCode="General">
                  <c:v>0.57799999999999996</c:v>
                </c:pt>
                <c:pt idx="375" formatCode="General">
                  <c:v>0.93300000000000005</c:v>
                </c:pt>
                <c:pt idx="376" formatCode="General">
                  <c:v>0.51</c:v>
                </c:pt>
                <c:pt idx="377" formatCode="General">
                  <c:v>1</c:v>
                </c:pt>
                <c:pt idx="378" formatCode="General">
                  <c:v>0.80200000000000005</c:v>
                </c:pt>
                <c:pt idx="379" formatCode="General">
                  <c:v>0.59199999999999997</c:v>
                </c:pt>
                <c:pt idx="380" formatCode="General">
                  <c:v>0.57399999999999995</c:v>
                </c:pt>
                <c:pt idx="381" formatCode="General">
                  <c:v>0.70699999999999996</c:v>
                </c:pt>
                <c:pt idx="382" formatCode="General">
                  <c:v>0.64700000000000002</c:v>
                </c:pt>
                <c:pt idx="383" formatCode="General">
                  <c:v>0.57899999999999996</c:v>
                </c:pt>
                <c:pt idx="384" formatCode="General">
                  <c:v>0.996</c:v>
                </c:pt>
                <c:pt idx="385" formatCode="General">
                  <c:v>0.64300000000000002</c:v>
                </c:pt>
                <c:pt idx="386" formatCode="General">
                  <c:v>0.73699999999999999</c:v>
                </c:pt>
                <c:pt idx="387" formatCode="General">
                  <c:v>0.378</c:v>
                </c:pt>
                <c:pt idx="388" formatCode="General">
                  <c:v>0.77300000000000002</c:v>
                </c:pt>
                <c:pt idx="389" formatCode="General">
                  <c:v>0.81599999999999995</c:v>
                </c:pt>
                <c:pt idx="390" formatCode="General">
                  <c:v>0.96199999999999997</c:v>
                </c:pt>
                <c:pt idx="391" formatCode="General">
                  <c:v>0.71899999999999997</c:v>
                </c:pt>
                <c:pt idx="392" formatCode="General">
                  <c:v>0.58399999999999996</c:v>
                </c:pt>
                <c:pt idx="393" formatCode="General">
                  <c:v>0.64500000000000002</c:v>
                </c:pt>
                <c:pt idx="394" formatCode="General">
                  <c:v>0.42599999999999999</c:v>
                </c:pt>
                <c:pt idx="395" formatCode="General">
                  <c:v>0.56799999999999995</c:v>
                </c:pt>
                <c:pt idx="396" formatCode="General">
                  <c:v>0.86899999999999999</c:v>
                </c:pt>
                <c:pt idx="397" formatCode="General">
                  <c:v>0.56200000000000006</c:v>
                </c:pt>
                <c:pt idx="398" formatCode="General">
                  <c:v>0.90700000000000003</c:v>
                </c:pt>
                <c:pt idx="399" formatCode="General">
                  <c:v>0.88100000000000001</c:v>
                </c:pt>
                <c:pt idx="400" formatCode="General">
                  <c:v>0.68200000000000005</c:v>
                </c:pt>
                <c:pt idx="401" formatCode="General">
                  <c:v>0.71799999999999997</c:v>
                </c:pt>
                <c:pt idx="402" formatCode="General">
                  <c:v>0.42199999999999999</c:v>
                </c:pt>
                <c:pt idx="403" formatCode="General">
                  <c:v>0.26500000000000001</c:v>
                </c:pt>
                <c:pt idx="404" formatCode="General">
                  <c:v>0.72899999999999998</c:v>
                </c:pt>
                <c:pt idx="405" formatCode="General">
                  <c:v>0.50700000000000001</c:v>
                </c:pt>
                <c:pt idx="406" formatCode="General">
                  <c:v>0.79800000000000004</c:v>
                </c:pt>
                <c:pt idx="407" formatCode="General">
                  <c:v>0.71199999999999997</c:v>
                </c:pt>
                <c:pt idx="408" formatCode="General">
                  <c:v>0.39</c:v>
                </c:pt>
                <c:pt idx="409" formatCode="General">
                  <c:v>0.59099999999999997</c:v>
                </c:pt>
                <c:pt idx="410" formatCode="General">
                  <c:v>0.60799999999999998</c:v>
                </c:pt>
                <c:pt idx="411" formatCode="General">
                  <c:v>0.68200000000000005</c:v>
                </c:pt>
                <c:pt idx="412" formatCode="General">
                  <c:v>0.65</c:v>
                </c:pt>
                <c:pt idx="413" formatCode="General">
                  <c:v>0.49099999999999999</c:v>
                </c:pt>
                <c:pt idx="414" formatCode="General">
                  <c:v>0.41299999999999998</c:v>
                </c:pt>
                <c:pt idx="415" formatCode="General">
                  <c:v>0.86299999999999999</c:v>
                </c:pt>
                <c:pt idx="416" formatCode="General">
                  <c:v>0.63200000000000001</c:v>
                </c:pt>
                <c:pt idx="417" formatCode="General">
                  <c:v>0.44</c:v>
                </c:pt>
                <c:pt idx="418" formatCode="General">
                  <c:v>0.55000000000000004</c:v>
                </c:pt>
                <c:pt idx="419" formatCode="General">
                  <c:v>0.47899999999999998</c:v>
                </c:pt>
                <c:pt idx="420" formatCode="General">
                  <c:v>0.68600000000000005</c:v>
                </c:pt>
                <c:pt idx="421" formatCode="General">
                  <c:v>0.67700000000000005</c:v>
                </c:pt>
                <c:pt idx="422" formatCode="General">
                  <c:v>0.84799999999999998</c:v>
                </c:pt>
                <c:pt idx="423" formatCode="General">
                  <c:v>0.46700000000000003</c:v>
                </c:pt>
                <c:pt idx="424" formatCode="General">
                  <c:v>0.60199999999999998</c:v>
                </c:pt>
                <c:pt idx="425" formatCode="General">
                  <c:v>0.55800000000000005</c:v>
                </c:pt>
                <c:pt idx="426" formatCode="General">
                  <c:v>0.64100000000000001</c:v>
                </c:pt>
                <c:pt idx="427" formatCode="General">
                  <c:v>0.76900000000000002</c:v>
                </c:pt>
                <c:pt idx="428" formatCode="General">
                  <c:v>0.72599999999999998</c:v>
                </c:pt>
                <c:pt idx="429" formatCode="General">
                  <c:v>0.45100000000000001</c:v>
                </c:pt>
                <c:pt idx="430" formatCode="General">
                  <c:v>0.90800000000000003</c:v>
                </c:pt>
                <c:pt idx="431" formatCode="General">
                  <c:v>0.629</c:v>
                </c:pt>
                <c:pt idx="432" formatCode="General">
                  <c:v>0.56200000000000006</c:v>
                </c:pt>
                <c:pt idx="433" formatCode="General">
                  <c:v>0.623</c:v>
                </c:pt>
                <c:pt idx="434" formatCode="General">
                  <c:v>0.30499999999999999</c:v>
                </c:pt>
                <c:pt idx="435" formatCode="General">
                  <c:v>0.40699999999999997</c:v>
                </c:pt>
                <c:pt idx="436" formatCode="General">
                  <c:v>0.72599999999999998</c:v>
                </c:pt>
                <c:pt idx="437" formatCode="General">
                  <c:v>0.69099999999999995</c:v>
                </c:pt>
                <c:pt idx="438" formatCode="General">
                  <c:v>0.33100000000000002</c:v>
                </c:pt>
                <c:pt idx="439" formatCode="General">
                  <c:v>0.22600000000000001</c:v>
                </c:pt>
                <c:pt idx="440" formatCode="General">
                  <c:v>0.48099999999999998</c:v>
                </c:pt>
                <c:pt idx="441" formatCode="General">
                  <c:v>0.45800000000000002</c:v>
                </c:pt>
                <c:pt idx="442" formatCode="General">
                  <c:v>0.496</c:v>
                </c:pt>
                <c:pt idx="443" formatCode="General">
                  <c:v>0.38900000000000001</c:v>
                </c:pt>
                <c:pt idx="444" formatCode="General">
                  <c:v>0.64100000000000001</c:v>
                </c:pt>
                <c:pt idx="445" formatCode="General">
                  <c:v>0.49099999999999999</c:v>
                </c:pt>
                <c:pt idx="446" formatCode="General">
                  <c:v>0.49199999999999999</c:v>
                </c:pt>
                <c:pt idx="447" formatCode="General">
                  <c:v>0.22800000000000001</c:v>
                </c:pt>
                <c:pt idx="448" formatCode="General">
                  <c:v>0.35199999999999998</c:v>
                </c:pt>
                <c:pt idx="449" formatCode="General">
                  <c:v>0.40899999999999997</c:v>
                </c:pt>
                <c:pt idx="450" formatCode="General">
                  <c:v>0.53700000000000003</c:v>
                </c:pt>
                <c:pt idx="451" formatCode="General">
                  <c:v>0.185</c:v>
                </c:pt>
                <c:pt idx="452" formatCode="General">
                  <c:v>0.65100000000000002</c:v>
                </c:pt>
                <c:pt idx="453" formatCode="General">
                  <c:v>0.22</c:v>
                </c:pt>
                <c:pt idx="454" formatCode="General">
                  <c:v>0.30499999999999999</c:v>
                </c:pt>
                <c:pt idx="455" formatCode="General">
                  <c:v>0.60599999999999998</c:v>
                </c:pt>
                <c:pt idx="456" formatCode="General">
                  <c:v>0.61299999999999999</c:v>
                </c:pt>
                <c:pt idx="457" formatCode="General">
                  <c:v>0.55700000000000005</c:v>
                </c:pt>
                <c:pt idx="458" formatCode="General">
                  <c:v>0.68700000000000006</c:v>
                </c:pt>
                <c:pt idx="459" formatCode="General">
                  <c:v>0.495</c:v>
                </c:pt>
                <c:pt idx="460" formatCode="General">
                  <c:v>0.41199999999999998</c:v>
                </c:pt>
                <c:pt idx="461" formatCode="General">
                  <c:v>0.48099999999999998</c:v>
                </c:pt>
                <c:pt idx="462" formatCode="General">
                  <c:v>0.41899999999999998</c:v>
                </c:pt>
                <c:pt idx="463" formatCode="General">
                  <c:v>1.06</c:v>
                </c:pt>
                <c:pt idx="464" formatCode="General">
                  <c:v>0.376</c:v>
                </c:pt>
                <c:pt idx="465" formatCode="General">
                  <c:v>0.748</c:v>
                </c:pt>
                <c:pt idx="466" formatCode="General">
                  <c:v>0.25</c:v>
                </c:pt>
                <c:pt idx="467" formatCode="General">
                  <c:v>0.21</c:v>
                </c:pt>
                <c:pt idx="468" formatCode="General">
                  <c:v>0.54500000000000004</c:v>
                </c:pt>
                <c:pt idx="469" formatCode="General">
                  <c:v>0.47099999999999997</c:v>
                </c:pt>
                <c:pt idx="470" formatCode="General">
                  <c:v>0.41699999999999998</c:v>
                </c:pt>
                <c:pt idx="471" formatCode="General">
                  <c:v>0.376</c:v>
                </c:pt>
                <c:pt idx="472" formatCode="General">
                  <c:v>0.83</c:v>
                </c:pt>
                <c:pt idx="473" formatCode="General">
                  <c:v>0.39300000000000002</c:v>
                </c:pt>
                <c:pt idx="474" formatCode="General">
                  <c:v>0.34499999999999997</c:v>
                </c:pt>
                <c:pt idx="475" formatCode="General">
                  <c:v>0.34699999999999998</c:v>
                </c:pt>
                <c:pt idx="476" formatCode="General">
                  <c:v>0.20200000000000001</c:v>
                </c:pt>
                <c:pt idx="477" formatCode="General">
                  <c:v>0.44400000000000001</c:v>
                </c:pt>
                <c:pt idx="478" formatCode="General">
                  <c:v>0.47299999999999998</c:v>
                </c:pt>
                <c:pt idx="479" formatCode="General">
                  <c:v>0.20100000000000001</c:v>
                </c:pt>
                <c:pt idx="480" formatCode="General">
                  <c:v>0.46500000000000002</c:v>
                </c:pt>
                <c:pt idx="481" formatCode="General">
                  <c:v>0.67</c:v>
                </c:pt>
                <c:pt idx="482" formatCode="General">
                  <c:v>0.38</c:v>
                </c:pt>
                <c:pt idx="483" formatCode="General">
                  <c:v>0.81599999999999995</c:v>
                </c:pt>
                <c:pt idx="484" formatCode="General">
                  <c:v>0.315</c:v>
                </c:pt>
                <c:pt idx="485" formatCode="General">
                  <c:v>0.35499999999999998</c:v>
                </c:pt>
                <c:pt idx="486" formatCode="General">
                  <c:v>0.76200000000000001</c:v>
                </c:pt>
                <c:pt idx="487" formatCode="General">
                  <c:v>0.54400000000000004</c:v>
                </c:pt>
                <c:pt idx="488" formatCode="General">
                  <c:v>0.53900000000000003</c:v>
                </c:pt>
                <c:pt idx="489" formatCode="General">
                  <c:v>0.755</c:v>
                </c:pt>
                <c:pt idx="490" formatCode="General">
                  <c:v>0.91300000000000003</c:v>
                </c:pt>
                <c:pt idx="491" formatCode="General">
                  <c:v>0.51</c:v>
                </c:pt>
                <c:pt idx="492" formatCode="General">
                  <c:v>0.77900000000000003</c:v>
                </c:pt>
                <c:pt idx="493" formatCode="General">
                  <c:v>0.85799999999999998</c:v>
                </c:pt>
                <c:pt idx="494" formatCode="General">
                  <c:v>0.86499999999999999</c:v>
                </c:pt>
                <c:pt idx="495" formatCode="General">
                  <c:v>0.496</c:v>
                </c:pt>
                <c:pt idx="496" formatCode="General">
                  <c:v>0.48699999999999999</c:v>
                </c:pt>
                <c:pt idx="497" formatCode="General">
                  <c:v>0.61199999999999999</c:v>
                </c:pt>
                <c:pt idx="498" formatCode="General">
                  <c:v>0.42499999999999999</c:v>
                </c:pt>
                <c:pt idx="499" formatCode="General">
                  <c:v>0.504</c:v>
                </c:pt>
                <c:pt idx="500" formatCode="General">
                  <c:v>0.78500000000000003</c:v>
                </c:pt>
                <c:pt idx="501" formatCode="General">
                  <c:v>0.497</c:v>
                </c:pt>
                <c:pt idx="502" formatCode="General">
                  <c:v>0.28399999999999997</c:v>
                </c:pt>
                <c:pt idx="503" formatCode="General">
                  <c:v>0.90400000000000003</c:v>
                </c:pt>
                <c:pt idx="504" formatCode="General">
                  <c:v>0.15</c:v>
                </c:pt>
                <c:pt idx="505" formatCode="General">
                  <c:v>0.751</c:v>
                </c:pt>
                <c:pt idx="506" formatCode="General">
                  <c:v>0.499</c:v>
                </c:pt>
                <c:pt idx="507" formatCode="General">
                  <c:v>0.33</c:v>
                </c:pt>
                <c:pt idx="508" formatCode="General">
                  <c:v>0.78300000000000003</c:v>
                </c:pt>
                <c:pt idx="509" formatCode="General">
                  <c:v>0.78900000000000003</c:v>
                </c:pt>
                <c:pt idx="510" formatCode="General">
                  <c:v>0.81200000000000006</c:v>
                </c:pt>
                <c:pt idx="511" formatCode="General">
                  <c:v>0.49099999999999999</c:v>
                </c:pt>
                <c:pt idx="512" formatCode="General">
                  <c:v>0.46700000000000003</c:v>
                </c:pt>
                <c:pt idx="513" formatCode="General">
                  <c:v>0.24199999999999999</c:v>
                </c:pt>
                <c:pt idx="514" formatCode="General">
                  <c:v>0.68700000000000006</c:v>
                </c:pt>
                <c:pt idx="515" formatCode="General">
                  <c:v>0.503</c:v>
                </c:pt>
                <c:pt idx="516" formatCode="General">
                  <c:v>0.46300000000000002</c:v>
                </c:pt>
                <c:pt idx="517" formatCode="General">
                  <c:v>0.40400000000000003</c:v>
                </c:pt>
                <c:pt idx="518" formatCode="General">
                  <c:v>0.57299999999999995</c:v>
                </c:pt>
                <c:pt idx="519" formatCode="General">
                  <c:v>0.34599999999999997</c:v>
                </c:pt>
                <c:pt idx="520" formatCode="General">
                  <c:v>0.311</c:v>
                </c:pt>
                <c:pt idx="521" formatCode="General">
                  <c:v>0.499</c:v>
                </c:pt>
                <c:pt idx="522" formatCode="General">
                  <c:v>0.59699999999999998</c:v>
                </c:pt>
                <c:pt idx="523" formatCode="General">
                  <c:v>0.188</c:v>
                </c:pt>
                <c:pt idx="524" formatCode="General">
                  <c:v>0.35199999999999998</c:v>
                </c:pt>
                <c:pt idx="525" formatCode="General">
                  <c:v>7.9000000000000001E-2</c:v>
                </c:pt>
                <c:pt idx="526" formatCode="General">
                  <c:v>0.186</c:v>
                </c:pt>
                <c:pt idx="527" formatCode="General">
                  <c:v>0.625</c:v>
                </c:pt>
                <c:pt idx="528" formatCode="General">
                  <c:v>0.26200000000000001</c:v>
                </c:pt>
                <c:pt idx="529" formatCode="General">
                  <c:v>0.189</c:v>
                </c:pt>
                <c:pt idx="530" formatCode="General">
                  <c:v>0.39600000000000002</c:v>
                </c:pt>
                <c:pt idx="531" formatCode="General">
                  <c:v>0.40300000000000002</c:v>
                </c:pt>
                <c:pt idx="532" formatCode="General">
                  <c:v>0.52100000000000002</c:v>
                </c:pt>
                <c:pt idx="533" formatCode="General">
                  <c:v>0.29799999999999999</c:v>
                </c:pt>
                <c:pt idx="534" formatCode="General">
                  <c:v>0.16800000000000001</c:v>
                </c:pt>
                <c:pt idx="535" formatCode="General">
                  <c:v>0.69599999999999995</c:v>
                </c:pt>
                <c:pt idx="536" formatCode="General">
                  <c:v>0.35099999999999998</c:v>
                </c:pt>
                <c:pt idx="537" formatCode="General">
                  <c:v>0.90900000000000003</c:v>
                </c:pt>
                <c:pt idx="538" formatCode="General">
                  <c:v>0.38100000000000001</c:v>
                </c:pt>
                <c:pt idx="539" formatCode="General">
                  <c:v>0.27</c:v>
                </c:pt>
                <c:pt idx="540" formatCode="General">
                  <c:v>0.318</c:v>
                </c:pt>
                <c:pt idx="541" formatCode="General">
                  <c:v>0.38800000000000001</c:v>
                </c:pt>
                <c:pt idx="542" formatCode="General">
                  <c:v>0.2</c:v>
                </c:pt>
                <c:pt idx="543" formatCode="General">
                  <c:v>0.35799999999999998</c:v>
                </c:pt>
                <c:pt idx="544" formatCode="General">
                  <c:v>0.10299999999999999</c:v>
                </c:pt>
                <c:pt idx="545" formatCode="General">
                  <c:v>0.57799999999999996</c:v>
                </c:pt>
                <c:pt idx="546" formatCode="General">
                  <c:v>0.36599999999999999</c:v>
                </c:pt>
                <c:pt idx="547" formatCode="General">
                  <c:v>0.45100000000000001</c:v>
                </c:pt>
                <c:pt idx="548" formatCode="General">
                  <c:v>0.52100000000000002</c:v>
                </c:pt>
                <c:pt idx="549" formatCode="General">
                  <c:v>0.34499999999999997</c:v>
                </c:pt>
                <c:pt idx="550" formatCode="General">
                  <c:v>0.43</c:v>
                </c:pt>
                <c:pt idx="551" formatCode="General">
                  <c:v>0.44400000000000001</c:v>
                </c:pt>
                <c:pt idx="552" formatCode="General">
                  <c:v>0.70599999999999996</c:v>
                </c:pt>
                <c:pt idx="553" formatCode="General">
                  <c:v>0.69099999999999995</c:v>
                </c:pt>
                <c:pt idx="554" formatCode="General">
                  <c:v>0.63300000000000001</c:v>
                </c:pt>
                <c:pt idx="555" formatCode="General">
                  <c:v>0.45200000000000001</c:v>
                </c:pt>
                <c:pt idx="556" formatCode="General">
                  <c:v>0.23899999999999999</c:v>
                </c:pt>
                <c:pt idx="557" formatCode="General">
                  <c:v>0.35</c:v>
                </c:pt>
                <c:pt idx="558" formatCode="General">
                  <c:v>0.13700000000000001</c:v>
                </c:pt>
                <c:pt idx="559" formatCode="General">
                  <c:v>0.59799999999999998</c:v>
                </c:pt>
                <c:pt idx="560" formatCode="General">
                  <c:v>0.26900000000000002</c:v>
                </c:pt>
                <c:pt idx="561" formatCode="General">
                  <c:v>0.432</c:v>
                </c:pt>
                <c:pt idx="562" formatCode="General">
                  <c:v>0.14199999999999999</c:v>
                </c:pt>
                <c:pt idx="563" formatCode="General">
                  <c:v>0.313</c:v>
                </c:pt>
                <c:pt idx="564" formatCode="General">
                  <c:v>0.128</c:v>
                </c:pt>
                <c:pt idx="565" formatCode="General">
                  <c:v>0.71299999999999997</c:v>
                </c:pt>
                <c:pt idx="566" formatCode="General">
                  <c:v>0.34699999999999998</c:v>
                </c:pt>
                <c:pt idx="567" formatCode="General">
                  <c:v>0.51300000000000001</c:v>
                </c:pt>
                <c:pt idx="568" formatCode="General">
                  <c:v>0.27900000000000003</c:v>
                </c:pt>
                <c:pt idx="569" formatCode="General">
                  <c:v>0.377</c:v>
                </c:pt>
                <c:pt idx="570" formatCode="General">
                  <c:v>0.42299999999999999</c:v>
                </c:pt>
                <c:pt idx="571" formatCode="General">
                  <c:v>0.28799999999999998</c:v>
                </c:pt>
                <c:pt idx="572" formatCode="General">
                  <c:v>0.71</c:v>
                </c:pt>
                <c:pt idx="573" formatCode="General">
                  <c:v>0.28699999999999998</c:v>
                </c:pt>
                <c:pt idx="574" formatCode="General">
                  <c:v>0.752</c:v>
                </c:pt>
                <c:pt idx="575" formatCode="General">
                  <c:v>0.79200000000000004</c:v>
                </c:pt>
                <c:pt idx="576" formatCode="General">
                  <c:v>0.629</c:v>
                </c:pt>
                <c:pt idx="577" formatCode="General">
                  <c:v>0.34300000000000003</c:v>
                </c:pt>
                <c:pt idx="578" formatCode="General">
                  <c:v>0.79800000000000004</c:v>
                </c:pt>
                <c:pt idx="579" formatCode="General">
                  <c:v>0.69499999999999995</c:v>
                </c:pt>
                <c:pt idx="580" formatCode="General">
                  <c:v>0.73199999999999998</c:v>
                </c:pt>
                <c:pt idx="581" formatCode="General">
                  <c:v>0.628</c:v>
                </c:pt>
                <c:pt idx="582" formatCode="General">
                  <c:v>0.52200000000000002</c:v>
                </c:pt>
                <c:pt idx="583" formatCode="General">
                  <c:v>0.60799999999999998</c:v>
                </c:pt>
                <c:pt idx="584" formatCode="General">
                  <c:v>0.505</c:v>
                </c:pt>
                <c:pt idx="585" formatCode="General">
                  <c:v>0.42</c:v>
                </c:pt>
                <c:pt idx="586" formatCode="General">
                  <c:v>0.68100000000000005</c:v>
                </c:pt>
                <c:pt idx="587" formatCode="General">
                  <c:v>0.47399999999999998</c:v>
                </c:pt>
                <c:pt idx="588" formatCode="General">
                  <c:v>0.69699999999999995</c:v>
                </c:pt>
                <c:pt idx="589" formatCode="General">
                  <c:v>0.42499999999999999</c:v>
                </c:pt>
                <c:pt idx="590" formatCode="General">
                  <c:v>0.88800000000000001</c:v>
                </c:pt>
                <c:pt idx="591" formatCode="General">
                  <c:v>0.82199999999999995</c:v>
                </c:pt>
                <c:pt idx="592" formatCode="General">
                  <c:v>0.58699999999999997</c:v>
                </c:pt>
                <c:pt idx="593" formatCode="General">
                  <c:v>0.43099999999999999</c:v>
                </c:pt>
                <c:pt idx="594" formatCode="General">
                  <c:v>0.504</c:v>
                </c:pt>
                <c:pt idx="595" formatCode="General">
                  <c:v>0.86899999999999999</c:v>
                </c:pt>
                <c:pt idx="596" formatCode="General">
                  <c:v>-0.47499999999999998</c:v>
                </c:pt>
                <c:pt idx="597" formatCode="General">
                  <c:v>0.30199999999999999</c:v>
                </c:pt>
                <c:pt idx="598" formatCode="General">
                  <c:v>0.55000000000000004</c:v>
                </c:pt>
                <c:pt idx="599" formatCode="General">
                  <c:v>0.41899999999999998</c:v>
                </c:pt>
                <c:pt idx="600" formatCode="General">
                  <c:v>0.64900000000000002</c:v>
                </c:pt>
                <c:pt idx="601" formatCode="General">
                  <c:v>1.2150000000000001</c:v>
                </c:pt>
                <c:pt idx="602" formatCode="General">
                  <c:v>0.28899999999999998</c:v>
                </c:pt>
                <c:pt idx="603" formatCode="General">
                  <c:v>0.14199999999999999</c:v>
                </c:pt>
                <c:pt idx="604" formatCode="General">
                  <c:v>0.42799999999999999</c:v>
                </c:pt>
                <c:pt idx="605" formatCode="General">
                  <c:v>0.38100000000000001</c:v>
                </c:pt>
                <c:pt idx="606" formatCode="General">
                  <c:v>0.505</c:v>
                </c:pt>
                <c:pt idx="607" formatCode="General">
                  <c:v>0.20899999999999999</c:v>
                </c:pt>
                <c:pt idx="608" formatCode="General">
                  <c:v>0.26700000000000002</c:v>
                </c:pt>
              </c:numCache>
            </c:numRef>
          </c:xVal>
          <c:yVal>
            <c:numRef>
              <c:f>'[49]Top_Fig 4'!$Z$70:$Z$678</c:f>
              <c:numCache>
                <c:formatCode>General</c:formatCode>
                <c:ptCount val="609"/>
                <c:pt idx="0">
                  <c:v>0</c:v>
                </c:pt>
                <c:pt idx="1">
                  <c:v>0</c:v>
                </c:pt>
                <c:pt idx="2">
                  <c:v>0</c:v>
                </c:pt>
                <c:pt idx="3">
                  <c:v>0</c:v>
                </c:pt>
                <c:pt idx="4">
                  <c:v>0</c:v>
                </c:pt>
                <c:pt idx="5">
                  <c:v>0</c:v>
                </c:pt>
                <c:pt idx="6">
                  <c:v>558.14499999999998</c:v>
                </c:pt>
                <c:pt idx="7">
                  <c:v>0</c:v>
                </c:pt>
                <c:pt idx="8">
                  <c:v>0</c:v>
                </c:pt>
                <c:pt idx="9">
                  <c:v>0</c:v>
                </c:pt>
                <c:pt idx="10">
                  <c:v>0</c:v>
                </c:pt>
                <c:pt idx="11">
                  <c:v>0</c:v>
                </c:pt>
                <c:pt idx="12">
                  <c:v>0</c:v>
                </c:pt>
                <c:pt idx="13">
                  <c:v>0</c:v>
                </c:pt>
                <c:pt idx="14">
                  <c:v>558.65300000000002</c:v>
                </c:pt>
                <c:pt idx="15">
                  <c:v>0</c:v>
                </c:pt>
                <c:pt idx="16">
                  <c:v>0</c:v>
                </c:pt>
                <c:pt idx="17">
                  <c:v>0</c:v>
                </c:pt>
                <c:pt idx="18">
                  <c:v>0</c:v>
                </c:pt>
                <c:pt idx="19">
                  <c:v>0</c:v>
                </c:pt>
                <c:pt idx="20">
                  <c:v>0</c:v>
                </c:pt>
                <c:pt idx="21">
                  <c:v>0</c:v>
                </c:pt>
                <c:pt idx="22">
                  <c:v>0</c:v>
                </c:pt>
                <c:pt idx="23">
                  <c:v>0</c:v>
                </c:pt>
                <c:pt idx="24">
                  <c:v>0</c:v>
                </c:pt>
                <c:pt idx="25">
                  <c:v>0</c:v>
                </c:pt>
                <c:pt idx="26">
                  <c:v>0</c:v>
                </c:pt>
                <c:pt idx="27">
                  <c:v>566.07299999999998</c:v>
                </c:pt>
                <c:pt idx="28">
                  <c:v>659.10799999999995</c:v>
                </c:pt>
                <c:pt idx="29">
                  <c:v>0</c:v>
                </c:pt>
                <c:pt idx="30">
                  <c:v>0</c:v>
                </c:pt>
                <c:pt idx="31">
                  <c:v>589.10299999999995</c:v>
                </c:pt>
                <c:pt idx="32">
                  <c:v>567.58500000000004</c:v>
                </c:pt>
                <c:pt idx="33">
                  <c:v>0</c:v>
                </c:pt>
                <c:pt idx="34">
                  <c:v>0</c:v>
                </c:pt>
                <c:pt idx="35">
                  <c:v>614.66300000000001</c:v>
                </c:pt>
                <c:pt idx="36">
                  <c:v>0</c:v>
                </c:pt>
                <c:pt idx="37">
                  <c:v>569.51800000000003</c:v>
                </c:pt>
                <c:pt idx="38">
                  <c:v>0</c:v>
                </c:pt>
                <c:pt idx="39">
                  <c:v>0</c:v>
                </c:pt>
                <c:pt idx="40">
                  <c:v>0</c:v>
                </c:pt>
                <c:pt idx="41">
                  <c:v>0</c:v>
                </c:pt>
                <c:pt idx="42">
                  <c:v>0</c:v>
                </c:pt>
                <c:pt idx="43">
                  <c:v>0</c:v>
                </c:pt>
                <c:pt idx="44">
                  <c:v>0</c:v>
                </c:pt>
                <c:pt idx="45">
                  <c:v>605.81100000000004</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626.57000000000005</c:v>
                </c:pt>
                <c:pt idx="71">
                  <c:v>0</c:v>
                </c:pt>
                <c:pt idx="72">
                  <c:v>0</c:v>
                </c:pt>
                <c:pt idx="73">
                  <c:v>0</c:v>
                </c:pt>
                <c:pt idx="74">
                  <c:v>0</c:v>
                </c:pt>
                <c:pt idx="75">
                  <c:v>0</c:v>
                </c:pt>
                <c:pt idx="76">
                  <c:v>0</c:v>
                </c:pt>
                <c:pt idx="77">
                  <c:v>0</c:v>
                </c:pt>
                <c:pt idx="78">
                  <c:v>0</c:v>
                </c:pt>
                <c:pt idx="79">
                  <c:v>0</c:v>
                </c:pt>
                <c:pt idx="80">
                  <c:v>0</c:v>
                </c:pt>
                <c:pt idx="81">
                  <c:v>0</c:v>
                </c:pt>
                <c:pt idx="82">
                  <c:v>558.08699999999999</c:v>
                </c:pt>
                <c:pt idx="83">
                  <c:v>0</c:v>
                </c:pt>
                <c:pt idx="84">
                  <c:v>0</c:v>
                </c:pt>
                <c:pt idx="85">
                  <c:v>0</c:v>
                </c:pt>
                <c:pt idx="86">
                  <c:v>0</c:v>
                </c:pt>
                <c:pt idx="87">
                  <c:v>566.62800000000004</c:v>
                </c:pt>
                <c:pt idx="88">
                  <c:v>0</c:v>
                </c:pt>
                <c:pt idx="89">
                  <c:v>0</c:v>
                </c:pt>
                <c:pt idx="90">
                  <c:v>0</c:v>
                </c:pt>
                <c:pt idx="91">
                  <c:v>0</c:v>
                </c:pt>
                <c:pt idx="92">
                  <c:v>0</c:v>
                </c:pt>
                <c:pt idx="93">
                  <c:v>0</c:v>
                </c:pt>
                <c:pt idx="94">
                  <c:v>600.79300000000001</c:v>
                </c:pt>
                <c:pt idx="95">
                  <c:v>0</c:v>
                </c:pt>
                <c:pt idx="96">
                  <c:v>0</c:v>
                </c:pt>
                <c:pt idx="97">
                  <c:v>0</c:v>
                </c:pt>
                <c:pt idx="98">
                  <c:v>0</c:v>
                </c:pt>
                <c:pt idx="99">
                  <c:v>0</c:v>
                </c:pt>
                <c:pt idx="100">
                  <c:v>568.1</c:v>
                </c:pt>
                <c:pt idx="101">
                  <c:v>0</c:v>
                </c:pt>
                <c:pt idx="102">
                  <c:v>0</c:v>
                </c:pt>
                <c:pt idx="103">
                  <c:v>0</c:v>
                </c:pt>
                <c:pt idx="104">
                  <c:v>0</c:v>
                </c:pt>
                <c:pt idx="105">
                  <c:v>0</c:v>
                </c:pt>
                <c:pt idx="106">
                  <c:v>0</c:v>
                </c:pt>
                <c:pt idx="107">
                  <c:v>0</c:v>
                </c:pt>
                <c:pt idx="108">
                  <c:v>0</c:v>
                </c:pt>
                <c:pt idx="109">
                  <c:v>0</c:v>
                </c:pt>
                <c:pt idx="110">
                  <c:v>0</c:v>
                </c:pt>
                <c:pt idx="111">
                  <c:v>0</c:v>
                </c:pt>
                <c:pt idx="112">
                  <c:v>577.68200000000002</c:v>
                </c:pt>
                <c:pt idx="113">
                  <c:v>0</c:v>
                </c:pt>
                <c:pt idx="114">
                  <c:v>0</c:v>
                </c:pt>
                <c:pt idx="115">
                  <c:v>0</c:v>
                </c:pt>
                <c:pt idx="116">
                  <c:v>0</c:v>
                </c:pt>
                <c:pt idx="117">
                  <c:v>0</c:v>
                </c:pt>
                <c:pt idx="118">
                  <c:v>0</c:v>
                </c:pt>
                <c:pt idx="119">
                  <c:v>0</c:v>
                </c:pt>
                <c:pt idx="120">
                  <c:v>0</c:v>
                </c:pt>
                <c:pt idx="121">
                  <c:v>0</c:v>
                </c:pt>
                <c:pt idx="122">
                  <c:v>0</c:v>
                </c:pt>
                <c:pt idx="123">
                  <c:v>0</c:v>
                </c:pt>
                <c:pt idx="124">
                  <c:v>0</c:v>
                </c:pt>
                <c:pt idx="125">
                  <c:v>562.88800000000003</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560.52300000000002</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570.46199999999999</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565.36800000000005</c:v>
                </c:pt>
                <c:pt idx="237">
                  <c:v>0</c:v>
                </c:pt>
                <c:pt idx="238">
                  <c:v>0</c:v>
                </c:pt>
                <c:pt idx="239">
                  <c:v>0</c:v>
                </c:pt>
                <c:pt idx="240">
                  <c:v>564.19799999999998</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574.70600000000002</c:v>
                </c:pt>
                <c:pt idx="256">
                  <c:v>0</c:v>
                </c:pt>
                <c:pt idx="257">
                  <c:v>565.43499999999995</c:v>
                </c:pt>
                <c:pt idx="258">
                  <c:v>576.23800000000006</c:v>
                </c:pt>
                <c:pt idx="259">
                  <c:v>565.48599999999999</c:v>
                </c:pt>
                <c:pt idx="260">
                  <c:v>0</c:v>
                </c:pt>
                <c:pt idx="261">
                  <c:v>577.23599999999999</c:v>
                </c:pt>
                <c:pt idx="262">
                  <c:v>563.63099999999997</c:v>
                </c:pt>
                <c:pt idx="263">
                  <c:v>0</c:v>
                </c:pt>
                <c:pt idx="264">
                  <c:v>0</c:v>
                </c:pt>
                <c:pt idx="265">
                  <c:v>0</c:v>
                </c:pt>
                <c:pt idx="266">
                  <c:v>571.64700000000005</c:v>
                </c:pt>
                <c:pt idx="267">
                  <c:v>0</c:v>
                </c:pt>
                <c:pt idx="268">
                  <c:v>571.255</c:v>
                </c:pt>
                <c:pt idx="269">
                  <c:v>0</c:v>
                </c:pt>
                <c:pt idx="270">
                  <c:v>0</c:v>
                </c:pt>
                <c:pt idx="271">
                  <c:v>0</c:v>
                </c:pt>
                <c:pt idx="272">
                  <c:v>0</c:v>
                </c:pt>
                <c:pt idx="273">
                  <c:v>0</c:v>
                </c:pt>
                <c:pt idx="274">
                  <c:v>0</c:v>
                </c:pt>
                <c:pt idx="275">
                  <c:v>567.93299999999999</c:v>
                </c:pt>
                <c:pt idx="276">
                  <c:v>0</c:v>
                </c:pt>
                <c:pt idx="277">
                  <c:v>576.30100000000004</c:v>
                </c:pt>
                <c:pt idx="278">
                  <c:v>0</c:v>
                </c:pt>
                <c:pt idx="279">
                  <c:v>568.02800000000002</c:v>
                </c:pt>
                <c:pt idx="280">
                  <c:v>0</c:v>
                </c:pt>
                <c:pt idx="281">
                  <c:v>0</c:v>
                </c:pt>
                <c:pt idx="282">
                  <c:v>0</c:v>
                </c:pt>
                <c:pt idx="283">
                  <c:v>0</c:v>
                </c:pt>
                <c:pt idx="284">
                  <c:v>0</c:v>
                </c:pt>
                <c:pt idx="285">
                  <c:v>592.08799999999997</c:v>
                </c:pt>
                <c:pt idx="286">
                  <c:v>577.79700000000003</c:v>
                </c:pt>
                <c:pt idx="287">
                  <c:v>0</c:v>
                </c:pt>
                <c:pt idx="288">
                  <c:v>0</c:v>
                </c:pt>
                <c:pt idx="289">
                  <c:v>574.505</c:v>
                </c:pt>
                <c:pt idx="290">
                  <c:v>0</c:v>
                </c:pt>
                <c:pt idx="291">
                  <c:v>0</c:v>
                </c:pt>
                <c:pt idx="292">
                  <c:v>0</c:v>
                </c:pt>
                <c:pt idx="293">
                  <c:v>0</c:v>
                </c:pt>
                <c:pt idx="294">
                  <c:v>0</c:v>
                </c:pt>
                <c:pt idx="295">
                  <c:v>0</c:v>
                </c:pt>
                <c:pt idx="296">
                  <c:v>0</c:v>
                </c:pt>
                <c:pt idx="297">
                  <c:v>0</c:v>
                </c:pt>
                <c:pt idx="298">
                  <c:v>0</c:v>
                </c:pt>
                <c:pt idx="299">
                  <c:v>569.245</c:v>
                </c:pt>
                <c:pt idx="300">
                  <c:v>0</c:v>
                </c:pt>
                <c:pt idx="301">
                  <c:v>0</c:v>
                </c:pt>
                <c:pt idx="302">
                  <c:v>0</c:v>
                </c:pt>
                <c:pt idx="303">
                  <c:v>0</c:v>
                </c:pt>
                <c:pt idx="304">
                  <c:v>0</c:v>
                </c:pt>
                <c:pt idx="305">
                  <c:v>0</c:v>
                </c:pt>
                <c:pt idx="306">
                  <c:v>0</c:v>
                </c:pt>
                <c:pt idx="307">
                  <c:v>0</c:v>
                </c:pt>
                <c:pt idx="308">
                  <c:v>0</c:v>
                </c:pt>
                <c:pt idx="309">
                  <c:v>0</c:v>
                </c:pt>
                <c:pt idx="310">
                  <c:v>0</c:v>
                </c:pt>
                <c:pt idx="311">
                  <c:v>571.10599999999999</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561.04100000000005</c:v>
                </c:pt>
                <c:pt idx="340">
                  <c:v>0</c:v>
                </c:pt>
                <c:pt idx="341">
                  <c:v>0</c:v>
                </c:pt>
                <c:pt idx="342">
                  <c:v>0</c:v>
                </c:pt>
                <c:pt idx="343">
                  <c:v>0</c:v>
                </c:pt>
                <c:pt idx="344">
                  <c:v>0</c:v>
                </c:pt>
                <c:pt idx="345">
                  <c:v>0</c:v>
                </c:pt>
                <c:pt idx="346">
                  <c:v>0</c:v>
                </c:pt>
                <c:pt idx="347">
                  <c:v>0</c:v>
                </c:pt>
                <c:pt idx="348">
                  <c:v>0</c:v>
                </c:pt>
                <c:pt idx="349">
                  <c:v>0</c:v>
                </c:pt>
                <c:pt idx="350">
                  <c:v>574.46199999999999</c:v>
                </c:pt>
                <c:pt idx="351">
                  <c:v>0</c:v>
                </c:pt>
                <c:pt idx="352">
                  <c:v>0</c:v>
                </c:pt>
                <c:pt idx="353">
                  <c:v>0</c:v>
                </c:pt>
                <c:pt idx="354">
                  <c:v>0</c:v>
                </c:pt>
                <c:pt idx="355">
                  <c:v>588.37099999999998</c:v>
                </c:pt>
                <c:pt idx="356">
                  <c:v>0</c:v>
                </c:pt>
                <c:pt idx="357">
                  <c:v>0</c:v>
                </c:pt>
                <c:pt idx="358">
                  <c:v>0</c:v>
                </c:pt>
                <c:pt idx="359">
                  <c:v>570.35699999999997</c:v>
                </c:pt>
                <c:pt idx="360">
                  <c:v>0</c:v>
                </c:pt>
                <c:pt idx="361">
                  <c:v>0</c:v>
                </c:pt>
                <c:pt idx="362">
                  <c:v>585.93200000000002</c:v>
                </c:pt>
                <c:pt idx="363">
                  <c:v>613.59400000000005</c:v>
                </c:pt>
                <c:pt idx="364">
                  <c:v>0</c:v>
                </c:pt>
                <c:pt idx="365">
                  <c:v>0</c:v>
                </c:pt>
                <c:pt idx="366">
                  <c:v>572.18299999999999</c:v>
                </c:pt>
                <c:pt idx="367">
                  <c:v>0</c:v>
                </c:pt>
                <c:pt idx="368">
                  <c:v>0</c:v>
                </c:pt>
                <c:pt idx="369">
                  <c:v>566.45899999999995</c:v>
                </c:pt>
                <c:pt idx="370">
                  <c:v>584.99</c:v>
                </c:pt>
                <c:pt idx="371">
                  <c:v>642.74199999999996</c:v>
                </c:pt>
                <c:pt idx="372">
                  <c:v>567.44899999999996</c:v>
                </c:pt>
                <c:pt idx="373">
                  <c:v>564.45899999999995</c:v>
                </c:pt>
                <c:pt idx="374">
                  <c:v>0</c:v>
                </c:pt>
                <c:pt idx="375">
                  <c:v>630.10699999999997</c:v>
                </c:pt>
                <c:pt idx="376">
                  <c:v>0</c:v>
                </c:pt>
                <c:pt idx="377">
                  <c:v>583.59100000000001</c:v>
                </c:pt>
                <c:pt idx="378">
                  <c:v>573.14599999999996</c:v>
                </c:pt>
                <c:pt idx="379">
                  <c:v>0</c:v>
                </c:pt>
                <c:pt idx="380">
                  <c:v>562.91300000000001</c:v>
                </c:pt>
                <c:pt idx="381">
                  <c:v>557.67499999999995</c:v>
                </c:pt>
                <c:pt idx="382">
                  <c:v>0</c:v>
                </c:pt>
                <c:pt idx="383">
                  <c:v>0</c:v>
                </c:pt>
                <c:pt idx="384">
                  <c:v>577.80399999999997</c:v>
                </c:pt>
                <c:pt idx="385">
                  <c:v>0</c:v>
                </c:pt>
                <c:pt idx="386">
                  <c:v>0</c:v>
                </c:pt>
                <c:pt idx="387">
                  <c:v>0</c:v>
                </c:pt>
                <c:pt idx="388">
                  <c:v>613.11699999999996</c:v>
                </c:pt>
                <c:pt idx="389">
                  <c:v>575.53700000000003</c:v>
                </c:pt>
                <c:pt idx="390">
                  <c:v>635.04700000000003</c:v>
                </c:pt>
                <c:pt idx="391">
                  <c:v>0</c:v>
                </c:pt>
                <c:pt idx="392">
                  <c:v>592.25199999999995</c:v>
                </c:pt>
                <c:pt idx="393">
                  <c:v>0</c:v>
                </c:pt>
                <c:pt idx="394">
                  <c:v>0</c:v>
                </c:pt>
                <c:pt idx="395">
                  <c:v>0</c:v>
                </c:pt>
                <c:pt idx="396">
                  <c:v>568.16099999999994</c:v>
                </c:pt>
                <c:pt idx="397">
                  <c:v>0</c:v>
                </c:pt>
                <c:pt idx="398">
                  <c:v>670.01599999999996</c:v>
                </c:pt>
                <c:pt idx="399">
                  <c:v>0</c:v>
                </c:pt>
                <c:pt idx="400">
                  <c:v>625.62300000000005</c:v>
                </c:pt>
                <c:pt idx="401">
                  <c:v>593.44399999999996</c:v>
                </c:pt>
                <c:pt idx="402">
                  <c:v>0</c:v>
                </c:pt>
                <c:pt idx="403">
                  <c:v>0</c:v>
                </c:pt>
                <c:pt idx="404">
                  <c:v>621.26900000000001</c:v>
                </c:pt>
                <c:pt idx="405">
                  <c:v>564.48599999999999</c:v>
                </c:pt>
                <c:pt idx="406">
                  <c:v>578.68200000000002</c:v>
                </c:pt>
                <c:pt idx="407">
                  <c:v>575.13499999999999</c:v>
                </c:pt>
                <c:pt idx="408">
                  <c:v>0</c:v>
                </c:pt>
                <c:pt idx="409">
                  <c:v>0</c:v>
                </c:pt>
                <c:pt idx="410">
                  <c:v>557.56299999999999</c:v>
                </c:pt>
                <c:pt idx="411">
                  <c:v>592.98</c:v>
                </c:pt>
                <c:pt idx="412">
                  <c:v>572.63400000000001</c:v>
                </c:pt>
                <c:pt idx="413">
                  <c:v>0</c:v>
                </c:pt>
                <c:pt idx="414">
                  <c:v>0</c:v>
                </c:pt>
                <c:pt idx="415">
                  <c:v>630.173</c:v>
                </c:pt>
                <c:pt idx="416">
                  <c:v>605.78099999999995</c:v>
                </c:pt>
                <c:pt idx="417">
                  <c:v>0</c:v>
                </c:pt>
                <c:pt idx="418">
                  <c:v>0</c:v>
                </c:pt>
                <c:pt idx="419">
                  <c:v>0</c:v>
                </c:pt>
                <c:pt idx="420">
                  <c:v>0</c:v>
                </c:pt>
                <c:pt idx="421">
                  <c:v>560.23099999999999</c:v>
                </c:pt>
                <c:pt idx="422">
                  <c:v>592.846</c:v>
                </c:pt>
                <c:pt idx="423">
                  <c:v>0</c:v>
                </c:pt>
                <c:pt idx="424">
                  <c:v>0</c:v>
                </c:pt>
                <c:pt idx="425">
                  <c:v>0</c:v>
                </c:pt>
                <c:pt idx="426">
                  <c:v>632.875</c:v>
                </c:pt>
                <c:pt idx="427">
                  <c:v>659.76300000000003</c:v>
                </c:pt>
                <c:pt idx="428">
                  <c:v>563.44100000000003</c:v>
                </c:pt>
                <c:pt idx="429">
                  <c:v>0</c:v>
                </c:pt>
                <c:pt idx="430">
                  <c:v>561.31100000000004</c:v>
                </c:pt>
                <c:pt idx="431">
                  <c:v>0</c:v>
                </c:pt>
                <c:pt idx="432">
                  <c:v>576.28899999999999</c:v>
                </c:pt>
                <c:pt idx="433">
                  <c:v>0</c:v>
                </c:pt>
                <c:pt idx="434">
                  <c:v>0</c:v>
                </c:pt>
                <c:pt idx="435">
                  <c:v>0</c:v>
                </c:pt>
                <c:pt idx="436">
                  <c:v>560.41800000000001</c:v>
                </c:pt>
                <c:pt idx="437">
                  <c:v>564.76800000000003</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567.60400000000004</c:v>
                </c:pt>
                <c:pt idx="459">
                  <c:v>0</c:v>
                </c:pt>
                <c:pt idx="460">
                  <c:v>0</c:v>
                </c:pt>
                <c:pt idx="461">
                  <c:v>0</c:v>
                </c:pt>
                <c:pt idx="462">
                  <c:v>0</c:v>
                </c:pt>
                <c:pt idx="463">
                  <c:v>559.71900000000005</c:v>
                </c:pt>
                <c:pt idx="464">
                  <c:v>0</c:v>
                </c:pt>
                <c:pt idx="465">
                  <c:v>0</c:v>
                </c:pt>
                <c:pt idx="466">
                  <c:v>0</c:v>
                </c:pt>
                <c:pt idx="467">
                  <c:v>0</c:v>
                </c:pt>
                <c:pt idx="468">
                  <c:v>0</c:v>
                </c:pt>
                <c:pt idx="469">
                  <c:v>0</c:v>
                </c:pt>
                <c:pt idx="470">
                  <c:v>0</c:v>
                </c:pt>
                <c:pt idx="471">
                  <c:v>0</c:v>
                </c:pt>
                <c:pt idx="472">
                  <c:v>558.33900000000006</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588.96500000000003</c:v>
                </c:pt>
                <c:pt idx="487">
                  <c:v>0</c:v>
                </c:pt>
                <c:pt idx="488">
                  <c:v>0</c:v>
                </c:pt>
                <c:pt idx="489">
                  <c:v>589.56799999999998</c:v>
                </c:pt>
                <c:pt idx="490">
                  <c:v>564.61900000000003</c:v>
                </c:pt>
                <c:pt idx="491">
                  <c:v>0</c:v>
                </c:pt>
                <c:pt idx="492">
                  <c:v>556.94000000000005</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584.95299999999997</c:v>
                </c:pt>
                <c:pt idx="508">
                  <c:v>0</c:v>
                </c:pt>
                <c:pt idx="509">
                  <c:v>583.95500000000004</c:v>
                </c:pt>
                <c:pt idx="510">
                  <c:v>655.78099999999995</c:v>
                </c:pt>
                <c:pt idx="511">
                  <c:v>0</c:v>
                </c:pt>
                <c:pt idx="512">
                  <c:v>0</c:v>
                </c:pt>
                <c:pt idx="513">
                  <c:v>0</c:v>
                </c:pt>
                <c:pt idx="514">
                  <c:v>0</c:v>
                </c:pt>
                <c:pt idx="515">
                  <c:v>0</c:v>
                </c:pt>
                <c:pt idx="516">
                  <c:v>0</c:v>
                </c:pt>
                <c:pt idx="517">
                  <c:v>568.52099999999996</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571.20100000000002</c:v>
                </c:pt>
                <c:pt idx="536">
                  <c:v>0</c:v>
                </c:pt>
                <c:pt idx="537">
                  <c:v>581.87099999999998</c:v>
                </c:pt>
                <c:pt idx="538">
                  <c:v>0</c:v>
                </c:pt>
                <c:pt idx="539">
                  <c:v>576.35500000000002</c:v>
                </c:pt>
                <c:pt idx="540">
                  <c:v>0</c:v>
                </c:pt>
                <c:pt idx="541">
                  <c:v>0</c:v>
                </c:pt>
                <c:pt idx="542">
                  <c:v>0</c:v>
                </c:pt>
                <c:pt idx="543">
                  <c:v>0</c:v>
                </c:pt>
                <c:pt idx="544">
                  <c:v>0</c:v>
                </c:pt>
                <c:pt idx="545">
                  <c:v>0</c:v>
                </c:pt>
                <c:pt idx="546">
                  <c:v>0</c:v>
                </c:pt>
                <c:pt idx="547">
                  <c:v>0</c:v>
                </c:pt>
                <c:pt idx="548">
                  <c:v>0</c:v>
                </c:pt>
                <c:pt idx="549">
                  <c:v>0</c:v>
                </c:pt>
                <c:pt idx="550">
                  <c:v>0</c:v>
                </c:pt>
                <c:pt idx="551">
                  <c:v>0</c:v>
                </c:pt>
                <c:pt idx="552">
                  <c:v>584.76800000000003</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667.55499999999995</c:v>
                </c:pt>
                <c:pt idx="579">
                  <c:v>0</c:v>
                </c:pt>
                <c:pt idx="580">
                  <c:v>0</c:v>
                </c:pt>
                <c:pt idx="581">
                  <c:v>0</c:v>
                </c:pt>
                <c:pt idx="582">
                  <c:v>0</c:v>
                </c:pt>
                <c:pt idx="583">
                  <c:v>0</c:v>
                </c:pt>
                <c:pt idx="584">
                  <c:v>0</c:v>
                </c:pt>
                <c:pt idx="585">
                  <c:v>0</c:v>
                </c:pt>
                <c:pt idx="586">
                  <c:v>0</c:v>
                </c:pt>
                <c:pt idx="587">
                  <c:v>0</c:v>
                </c:pt>
                <c:pt idx="588">
                  <c:v>0</c:v>
                </c:pt>
                <c:pt idx="589">
                  <c:v>0</c:v>
                </c:pt>
                <c:pt idx="590">
                  <c:v>0</c:v>
                </c:pt>
                <c:pt idx="591">
                  <c:v>648.01499999999999</c:v>
                </c:pt>
                <c:pt idx="592">
                  <c:v>0</c:v>
                </c:pt>
                <c:pt idx="593">
                  <c:v>0</c:v>
                </c:pt>
                <c:pt idx="594">
                  <c:v>0</c:v>
                </c:pt>
                <c:pt idx="595">
                  <c:v>633.61800000000005</c:v>
                </c:pt>
                <c:pt idx="596">
                  <c:v>0</c:v>
                </c:pt>
                <c:pt idx="597">
                  <c:v>0</c:v>
                </c:pt>
                <c:pt idx="598">
                  <c:v>561.27099999999996</c:v>
                </c:pt>
                <c:pt idx="599">
                  <c:v>0</c:v>
                </c:pt>
                <c:pt idx="600">
                  <c:v>0</c:v>
                </c:pt>
                <c:pt idx="601">
                  <c:v>580.71799999999996</c:v>
                </c:pt>
                <c:pt idx="602">
                  <c:v>0</c:v>
                </c:pt>
                <c:pt idx="603">
                  <c:v>0</c:v>
                </c:pt>
                <c:pt idx="604">
                  <c:v>0</c:v>
                </c:pt>
                <c:pt idx="605">
                  <c:v>0</c:v>
                </c:pt>
                <c:pt idx="606">
                  <c:v>0</c:v>
                </c:pt>
                <c:pt idx="607">
                  <c:v>0</c:v>
                </c:pt>
                <c:pt idx="608">
                  <c:v>0</c:v>
                </c:pt>
              </c:numCache>
            </c:numRef>
          </c:yVal>
          <c:bubbleSize>
            <c:numRef>
              <c:f>'[49]Top_Fig 4'!$AA$70:$AA$678</c:f>
              <c:numCache>
                <c:formatCode>General</c:formatCode>
                <c:ptCount val="609"/>
                <c:pt idx="0">
                  <c:v>22.583179581272429</c:v>
                </c:pt>
                <c:pt idx="1">
                  <c:v>20.880613017821101</c:v>
                </c:pt>
                <c:pt idx="2">
                  <c:v>45.453272709454048</c:v>
                </c:pt>
                <c:pt idx="3">
                  <c:v>28</c:v>
                </c:pt>
                <c:pt idx="4">
                  <c:v>54.277066980447643</c:v>
                </c:pt>
                <c:pt idx="5">
                  <c:v>15.937377450509228</c:v>
                </c:pt>
                <c:pt idx="6">
                  <c:v>40.137264480778953</c:v>
                </c:pt>
                <c:pt idx="7">
                  <c:v>33.030289129827487</c:v>
                </c:pt>
                <c:pt idx="8">
                  <c:v>34.62657938636157</c:v>
                </c:pt>
                <c:pt idx="9">
                  <c:v>16.46207763315433</c:v>
                </c:pt>
                <c:pt idx="10">
                  <c:v>39.319206502675002</c:v>
                </c:pt>
                <c:pt idx="11">
                  <c:v>25.199206336708304</c:v>
                </c:pt>
                <c:pt idx="12">
                  <c:v>17.058722109231979</c:v>
                </c:pt>
                <c:pt idx="13">
                  <c:v>40.19950248448356</c:v>
                </c:pt>
                <c:pt idx="14">
                  <c:v>39.484174044799268</c:v>
                </c:pt>
                <c:pt idx="15">
                  <c:v>36.674241641784498</c:v>
                </c:pt>
                <c:pt idx="16">
                  <c:v>50.596442562694072</c:v>
                </c:pt>
                <c:pt idx="17">
                  <c:v>35.538711287833721</c:v>
                </c:pt>
                <c:pt idx="18">
                  <c:v>30.495901363953813</c:v>
                </c:pt>
                <c:pt idx="19">
                  <c:v>17.146428199482248</c:v>
                </c:pt>
                <c:pt idx="20">
                  <c:v>46.065171225124082</c:v>
                </c:pt>
                <c:pt idx="21">
                  <c:v>33.25657829663178</c:v>
                </c:pt>
                <c:pt idx="22">
                  <c:v>22.671568097509269</c:v>
                </c:pt>
                <c:pt idx="23">
                  <c:v>43.301270189221931</c:v>
                </c:pt>
                <c:pt idx="24">
                  <c:v>33.271609519228249</c:v>
                </c:pt>
                <c:pt idx="25">
                  <c:v>44.654227123532216</c:v>
                </c:pt>
                <c:pt idx="26">
                  <c:v>42.696604080418389</c:v>
                </c:pt>
                <c:pt idx="27">
                  <c:v>45.055521304275238</c:v>
                </c:pt>
                <c:pt idx="28">
                  <c:v>21.213203435596427</c:v>
                </c:pt>
                <c:pt idx="29">
                  <c:v>43.829214001622255</c:v>
                </c:pt>
                <c:pt idx="30">
                  <c:v>38.470768123342687</c:v>
                </c:pt>
                <c:pt idx="31">
                  <c:v>37.483329627982627</c:v>
                </c:pt>
                <c:pt idx="32">
                  <c:v>46.872166581031863</c:v>
                </c:pt>
                <c:pt idx="33">
                  <c:v>26.570660511172846</c:v>
                </c:pt>
                <c:pt idx="34">
                  <c:v>18.466185312619388</c:v>
                </c:pt>
                <c:pt idx="35">
                  <c:v>30.528675044947494</c:v>
                </c:pt>
                <c:pt idx="36">
                  <c:v>41.725292090050132</c:v>
                </c:pt>
                <c:pt idx="37">
                  <c:v>24.556058315617349</c:v>
                </c:pt>
                <c:pt idx="38">
                  <c:v>45.902069670114003</c:v>
                </c:pt>
                <c:pt idx="39">
                  <c:v>63.851389961378288</c:v>
                </c:pt>
                <c:pt idx="40">
                  <c:v>38.392707640904931</c:v>
                </c:pt>
                <c:pt idx="41">
                  <c:v>46.108567533594012</c:v>
                </c:pt>
                <c:pt idx="42">
                  <c:v>49.203658400570177</c:v>
                </c:pt>
                <c:pt idx="43">
                  <c:v>40.583247775406051</c:v>
                </c:pt>
                <c:pt idx="44">
                  <c:v>43.588989435406738</c:v>
                </c:pt>
                <c:pt idx="45">
                  <c:v>28.982753492378876</c:v>
                </c:pt>
                <c:pt idx="46">
                  <c:v>43.920382511995498</c:v>
                </c:pt>
                <c:pt idx="47">
                  <c:v>32.109188716004645</c:v>
                </c:pt>
                <c:pt idx="48">
                  <c:v>23.45207879911715</c:v>
                </c:pt>
                <c:pt idx="49">
                  <c:v>36.345563690772494</c:v>
                </c:pt>
                <c:pt idx="50">
                  <c:v>21.42428528562855</c:v>
                </c:pt>
                <c:pt idx="51">
                  <c:v>30.675723300355934</c:v>
                </c:pt>
                <c:pt idx="52">
                  <c:v>38.626415831655933</c:v>
                </c:pt>
                <c:pt idx="53">
                  <c:v>28.792360097775937</c:v>
                </c:pt>
                <c:pt idx="54">
                  <c:v>20.976176963403031</c:v>
                </c:pt>
                <c:pt idx="55">
                  <c:v>27.073972741361768</c:v>
                </c:pt>
                <c:pt idx="56">
                  <c:v>22.494443758403985</c:v>
                </c:pt>
                <c:pt idx="57">
                  <c:v>45.77116996538323</c:v>
                </c:pt>
                <c:pt idx="58">
                  <c:v>21.540659228538015</c:v>
                </c:pt>
                <c:pt idx="59">
                  <c:v>38.483762809787713</c:v>
                </c:pt>
                <c:pt idx="60">
                  <c:v>27.946377224964241</c:v>
                </c:pt>
                <c:pt idx="61">
                  <c:v>19.339079605813716</c:v>
                </c:pt>
                <c:pt idx="62">
                  <c:v>34.539832078341085</c:v>
                </c:pt>
                <c:pt idx="63">
                  <c:v>26.115129714401192</c:v>
                </c:pt>
                <c:pt idx="64">
                  <c:v>34.539832078341085</c:v>
                </c:pt>
                <c:pt idx="65">
                  <c:v>36.687872655688281</c:v>
                </c:pt>
                <c:pt idx="66">
                  <c:v>33.97057550292606</c:v>
                </c:pt>
                <c:pt idx="67">
                  <c:v>50.695167422546305</c:v>
                </c:pt>
                <c:pt idx="68">
                  <c:v>24.06241883103193</c:v>
                </c:pt>
                <c:pt idx="69">
                  <c:v>26.944387170614959</c:v>
                </c:pt>
                <c:pt idx="70">
                  <c:v>40.459856648287818</c:v>
                </c:pt>
                <c:pt idx="71">
                  <c:v>22.338307903688676</c:v>
                </c:pt>
                <c:pt idx="72">
                  <c:v>22.113344387495982</c:v>
                </c:pt>
                <c:pt idx="73">
                  <c:v>33.030289129827487</c:v>
                </c:pt>
                <c:pt idx="74">
                  <c:v>31.240998703626616</c:v>
                </c:pt>
                <c:pt idx="75">
                  <c:v>28.160255680657446</c:v>
                </c:pt>
                <c:pt idx="76">
                  <c:v>28.26658805020514</c:v>
                </c:pt>
                <c:pt idx="77">
                  <c:v>32.619012860600179</c:v>
                </c:pt>
                <c:pt idx="78">
                  <c:v>22.449944320643649</c:v>
                </c:pt>
                <c:pt idx="79">
                  <c:v>40.743097574926722</c:v>
                </c:pt>
                <c:pt idx="80">
                  <c:v>31</c:v>
                </c:pt>
                <c:pt idx="81">
                  <c:v>31.670175244226233</c:v>
                </c:pt>
                <c:pt idx="82">
                  <c:v>44.710177812216315</c:v>
                </c:pt>
                <c:pt idx="83">
                  <c:v>38.987177379235852</c:v>
                </c:pt>
                <c:pt idx="84">
                  <c:v>42.107006542854599</c:v>
                </c:pt>
                <c:pt idx="85">
                  <c:v>41.376321731154405</c:v>
                </c:pt>
                <c:pt idx="86">
                  <c:v>42.391036788453285</c:v>
                </c:pt>
                <c:pt idx="87">
                  <c:v>21.702534414210707</c:v>
                </c:pt>
                <c:pt idx="88">
                  <c:v>42.035699113967404</c:v>
                </c:pt>
                <c:pt idx="89">
                  <c:v>36.276714294434107</c:v>
                </c:pt>
                <c:pt idx="90">
                  <c:v>35.042830935870462</c:v>
                </c:pt>
                <c:pt idx="91">
                  <c:v>32.710854467592249</c:v>
                </c:pt>
                <c:pt idx="92">
                  <c:v>41.231056256176608</c:v>
                </c:pt>
                <c:pt idx="93">
                  <c:v>30.04995840263344</c:v>
                </c:pt>
                <c:pt idx="94">
                  <c:v>47.244047244070863</c:v>
                </c:pt>
                <c:pt idx="95">
                  <c:v>44.58699361921591</c:v>
                </c:pt>
                <c:pt idx="96">
                  <c:v>36.124783736376884</c:v>
                </c:pt>
                <c:pt idx="97">
                  <c:v>29.597297173897484</c:v>
                </c:pt>
                <c:pt idx="98">
                  <c:v>29.13760456866693</c:v>
                </c:pt>
                <c:pt idx="99">
                  <c:v>33.481338085566414</c:v>
                </c:pt>
                <c:pt idx="100">
                  <c:v>27.802877548915689</c:v>
                </c:pt>
                <c:pt idx="101">
                  <c:v>29.444863728670914</c:v>
                </c:pt>
                <c:pt idx="102">
                  <c:v>39.522145690739009</c:v>
                </c:pt>
                <c:pt idx="103">
                  <c:v>41.376321731154405</c:v>
                </c:pt>
                <c:pt idx="104">
                  <c:v>36.193922141707716</c:v>
                </c:pt>
                <c:pt idx="105">
                  <c:v>46.669047558312137</c:v>
                </c:pt>
                <c:pt idx="106">
                  <c:v>48.908077042549934</c:v>
                </c:pt>
                <c:pt idx="107">
                  <c:v>36.318039594669756</c:v>
                </c:pt>
                <c:pt idx="108">
                  <c:v>43</c:v>
                </c:pt>
                <c:pt idx="109">
                  <c:v>18.654758106177631</c:v>
                </c:pt>
                <c:pt idx="110">
                  <c:v>47.822588804873369</c:v>
                </c:pt>
                <c:pt idx="111">
                  <c:v>36.592348927063973</c:v>
                </c:pt>
                <c:pt idx="112">
                  <c:v>47.244047244070863</c:v>
                </c:pt>
                <c:pt idx="113">
                  <c:v>35.242020373412188</c:v>
                </c:pt>
                <c:pt idx="114">
                  <c:v>30.166206257996713</c:v>
                </c:pt>
                <c:pt idx="115">
                  <c:v>31.080540535840107</c:v>
                </c:pt>
                <c:pt idx="116">
                  <c:v>36.755951898978211</c:v>
                </c:pt>
                <c:pt idx="117">
                  <c:v>23.853720883753127</c:v>
                </c:pt>
                <c:pt idx="118">
                  <c:v>30.495901363953813</c:v>
                </c:pt>
                <c:pt idx="119">
                  <c:v>36.262928728937489</c:v>
                </c:pt>
                <c:pt idx="120">
                  <c:v>47.402531577965327</c:v>
                </c:pt>
                <c:pt idx="121">
                  <c:v>27.54995462791182</c:v>
                </c:pt>
                <c:pt idx="122">
                  <c:v>35.972211497209898</c:v>
                </c:pt>
                <c:pt idx="123">
                  <c:v>27.27636339397171</c:v>
                </c:pt>
                <c:pt idx="124">
                  <c:v>25.416530054277668</c:v>
                </c:pt>
                <c:pt idx="125">
                  <c:v>26.305892875931811</c:v>
                </c:pt>
                <c:pt idx="126">
                  <c:v>28.965496715920477</c:v>
                </c:pt>
                <c:pt idx="127">
                  <c:v>30.854497241083024</c:v>
                </c:pt>
                <c:pt idx="128">
                  <c:v>42.743420546325019</c:v>
                </c:pt>
                <c:pt idx="129">
                  <c:v>31.096623610932426</c:v>
                </c:pt>
                <c:pt idx="130">
                  <c:v>57.706152185014034</c:v>
                </c:pt>
                <c:pt idx="131">
                  <c:v>38.80721582386451</c:v>
                </c:pt>
                <c:pt idx="132">
                  <c:v>39.191835884530846</c:v>
                </c:pt>
                <c:pt idx="133">
                  <c:v>37.616485747608053</c:v>
                </c:pt>
                <c:pt idx="134">
                  <c:v>39.623225512317902</c:v>
                </c:pt>
                <c:pt idx="135">
                  <c:v>41.749251490296203</c:v>
                </c:pt>
                <c:pt idx="136">
                  <c:v>28.178005607210743</c:v>
                </c:pt>
                <c:pt idx="137">
                  <c:v>33.226495451672299</c:v>
                </c:pt>
                <c:pt idx="138">
                  <c:v>54.101755978895916</c:v>
                </c:pt>
                <c:pt idx="139">
                  <c:v>34.684290392049249</c:v>
                </c:pt>
                <c:pt idx="140">
                  <c:v>41.012193308819754</c:v>
                </c:pt>
                <c:pt idx="141">
                  <c:v>47.989582202807306</c:v>
                </c:pt>
                <c:pt idx="142">
                  <c:v>30.199337741082999</c:v>
                </c:pt>
                <c:pt idx="143">
                  <c:v>35.270384177096794</c:v>
                </c:pt>
                <c:pt idx="144">
                  <c:v>46.249324319388712</c:v>
                </c:pt>
                <c:pt idx="145">
                  <c:v>31.304951684997057</c:v>
                </c:pt>
                <c:pt idx="146">
                  <c:v>41.42463035441596</c:v>
                </c:pt>
                <c:pt idx="147">
                  <c:v>33.985290935932859</c:v>
                </c:pt>
                <c:pt idx="148">
                  <c:v>25.019992006393608</c:v>
                </c:pt>
                <c:pt idx="149">
                  <c:v>40.23679907746142</c:v>
                </c:pt>
                <c:pt idx="150">
                  <c:v>34.525353003264136</c:v>
                </c:pt>
                <c:pt idx="151">
                  <c:v>31.272991542223778</c:v>
                </c:pt>
                <c:pt idx="152">
                  <c:v>36.455452267116371</c:v>
                </c:pt>
                <c:pt idx="153">
                  <c:v>45.232731511594565</c:v>
                </c:pt>
                <c:pt idx="154">
                  <c:v>30.298514815086232</c:v>
                </c:pt>
                <c:pt idx="155">
                  <c:v>32.310988842807021</c:v>
                </c:pt>
                <c:pt idx="156">
                  <c:v>44.754888001200491</c:v>
                </c:pt>
                <c:pt idx="157">
                  <c:v>56.462376853972415</c:v>
                </c:pt>
                <c:pt idx="158">
                  <c:v>28.861739379323623</c:v>
                </c:pt>
                <c:pt idx="159">
                  <c:v>32.572994949804659</c:v>
                </c:pt>
                <c:pt idx="160">
                  <c:v>62.497999967998979</c:v>
                </c:pt>
                <c:pt idx="161">
                  <c:v>43.669211121796096</c:v>
                </c:pt>
                <c:pt idx="162">
                  <c:v>19.849433241279208</c:v>
                </c:pt>
                <c:pt idx="163">
                  <c:v>33.555923471125034</c:v>
                </c:pt>
                <c:pt idx="164">
                  <c:v>31.28897569432403</c:v>
                </c:pt>
                <c:pt idx="165">
                  <c:v>37.509998667022103</c:v>
                </c:pt>
                <c:pt idx="166">
                  <c:v>27.712812921102035</c:v>
                </c:pt>
                <c:pt idx="167">
                  <c:v>34.394767043839678</c:v>
                </c:pt>
                <c:pt idx="168">
                  <c:v>36.851051545376556</c:v>
                </c:pt>
                <c:pt idx="169">
                  <c:v>38.418745424597091</c:v>
                </c:pt>
                <c:pt idx="170">
                  <c:v>27.202941017470888</c:v>
                </c:pt>
                <c:pt idx="171">
                  <c:v>51.584881506115721</c:v>
                </c:pt>
                <c:pt idx="172">
                  <c:v>36.715119501371639</c:v>
                </c:pt>
                <c:pt idx="173">
                  <c:v>48.713447835274401</c:v>
                </c:pt>
                <c:pt idx="174">
                  <c:v>47.581509013481273</c:v>
                </c:pt>
                <c:pt idx="175">
                  <c:v>31.622776601683793</c:v>
                </c:pt>
                <c:pt idx="176">
                  <c:v>59.808026217222718</c:v>
                </c:pt>
                <c:pt idx="177">
                  <c:v>32.093613071762427</c:v>
                </c:pt>
                <c:pt idx="178">
                  <c:v>24.124676163629637</c:v>
                </c:pt>
                <c:pt idx="179">
                  <c:v>39.949968710876355</c:v>
                </c:pt>
                <c:pt idx="180">
                  <c:v>26.814175355583846</c:v>
                </c:pt>
                <c:pt idx="181">
                  <c:v>31.749015732775089</c:v>
                </c:pt>
                <c:pt idx="182">
                  <c:v>26.962937525425527</c:v>
                </c:pt>
                <c:pt idx="183">
                  <c:v>37.269290307168447</c:v>
                </c:pt>
                <c:pt idx="184">
                  <c:v>34.481879299133332</c:v>
                </c:pt>
                <c:pt idx="185">
                  <c:v>49.295030175464952</c:v>
                </c:pt>
                <c:pt idx="186">
                  <c:v>27.784887978899608</c:v>
                </c:pt>
                <c:pt idx="187">
                  <c:v>36.959437225152655</c:v>
                </c:pt>
                <c:pt idx="188">
                  <c:v>31.780497164141408</c:v>
                </c:pt>
                <c:pt idx="189">
                  <c:v>26.832815729997478</c:v>
                </c:pt>
                <c:pt idx="190">
                  <c:v>29.597297173897484</c:v>
                </c:pt>
                <c:pt idx="191">
                  <c:v>35.874782229304195</c:v>
                </c:pt>
                <c:pt idx="192">
                  <c:v>43.760712974082132</c:v>
                </c:pt>
                <c:pt idx="193">
                  <c:v>22.912878474779198</c:v>
                </c:pt>
                <c:pt idx="194">
                  <c:v>33.77869150810907</c:v>
                </c:pt>
                <c:pt idx="195">
                  <c:v>22.847319317591726</c:v>
                </c:pt>
                <c:pt idx="196">
                  <c:v>20.808652046684813</c:v>
                </c:pt>
                <c:pt idx="197">
                  <c:v>24.576411454889016</c:v>
                </c:pt>
                <c:pt idx="198">
                  <c:v>33.793490497431605</c:v>
                </c:pt>
                <c:pt idx="199">
                  <c:v>44.079473681068379</c:v>
                </c:pt>
                <c:pt idx="200">
                  <c:v>33.481338085566414</c:v>
                </c:pt>
                <c:pt idx="201">
                  <c:v>55.353410012392189</c:v>
                </c:pt>
                <c:pt idx="202">
                  <c:v>51.903757089443921</c:v>
                </c:pt>
                <c:pt idx="203">
                  <c:v>41.218927691049899</c:v>
                </c:pt>
                <c:pt idx="204">
                  <c:v>57.593402399927719</c:v>
                </c:pt>
                <c:pt idx="205">
                  <c:v>30.935416596516038</c:v>
                </c:pt>
                <c:pt idx="206">
                  <c:v>27.658633371878661</c:v>
                </c:pt>
                <c:pt idx="207">
                  <c:v>37.229020937972571</c:v>
                </c:pt>
                <c:pt idx="208">
                  <c:v>34.380226875342167</c:v>
                </c:pt>
                <c:pt idx="209">
                  <c:v>30.099833886584822</c:v>
                </c:pt>
                <c:pt idx="210">
                  <c:v>25.80697580112788</c:v>
                </c:pt>
                <c:pt idx="211">
                  <c:v>41.47288270665544</c:v>
                </c:pt>
                <c:pt idx="212">
                  <c:v>44.766058571198784</c:v>
                </c:pt>
                <c:pt idx="213">
                  <c:v>27.766886753829642</c:v>
                </c:pt>
                <c:pt idx="214">
                  <c:v>55.578772926361012</c:v>
                </c:pt>
                <c:pt idx="215">
                  <c:v>33.451457367355459</c:v>
                </c:pt>
                <c:pt idx="216">
                  <c:v>43.127717305695647</c:v>
                </c:pt>
                <c:pt idx="217">
                  <c:v>33.823069050575526</c:v>
                </c:pt>
                <c:pt idx="218">
                  <c:v>39.293765408776999</c:v>
                </c:pt>
                <c:pt idx="219">
                  <c:v>23.600847442411894</c:v>
                </c:pt>
                <c:pt idx="220">
                  <c:v>28.231188426986208</c:v>
                </c:pt>
                <c:pt idx="221">
                  <c:v>20.952326839756964</c:v>
                </c:pt>
                <c:pt idx="222">
                  <c:v>22.449944320643649</c:v>
                </c:pt>
                <c:pt idx="223">
                  <c:v>56.044625076808217</c:v>
                </c:pt>
                <c:pt idx="224">
                  <c:v>40.8166632639171</c:v>
                </c:pt>
                <c:pt idx="225">
                  <c:v>56.089214649520635</c:v>
                </c:pt>
                <c:pt idx="226">
                  <c:v>47.413078364518789</c:v>
                </c:pt>
                <c:pt idx="227">
                  <c:v>38.275318418009277</c:v>
                </c:pt>
                <c:pt idx="228">
                  <c:v>39.66106403010388</c:v>
                </c:pt>
                <c:pt idx="229">
                  <c:v>39.191835884530846</c:v>
                </c:pt>
                <c:pt idx="230">
                  <c:v>40.298883359219772</c:v>
                </c:pt>
                <c:pt idx="231">
                  <c:v>34.985711369071801</c:v>
                </c:pt>
                <c:pt idx="232">
                  <c:v>27.440845468024488</c:v>
                </c:pt>
                <c:pt idx="233">
                  <c:v>30.016662039607269</c:v>
                </c:pt>
                <c:pt idx="234">
                  <c:v>38.118237105091836</c:v>
                </c:pt>
                <c:pt idx="235">
                  <c:v>34.467375879228172</c:v>
                </c:pt>
                <c:pt idx="236">
                  <c:v>41.060930335295616</c:v>
                </c:pt>
                <c:pt idx="237">
                  <c:v>45.639894828976104</c:v>
                </c:pt>
                <c:pt idx="238">
                  <c:v>48.805737367649719</c:v>
                </c:pt>
                <c:pt idx="239">
                  <c:v>32.572994949804659</c:v>
                </c:pt>
                <c:pt idx="240">
                  <c:v>44.328320518603</c:v>
                </c:pt>
                <c:pt idx="241">
                  <c:v>57</c:v>
                </c:pt>
                <c:pt idx="242">
                  <c:v>40.767634221279017</c:v>
                </c:pt>
                <c:pt idx="243">
                  <c:v>33.481338085566414</c:v>
                </c:pt>
                <c:pt idx="244">
                  <c:v>40.484564959994323</c:v>
                </c:pt>
                <c:pt idx="245">
                  <c:v>33.793490497431605</c:v>
                </c:pt>
                <c:pt idx="246">
                  <c:v>35.042830935870462</c:v>
                </c:pt>
                <c:pt idx="247">
                  <c:v>44.022721406110279</c:v>
                </c:pt>
                <c:pt idx="248">
                  <c:v>33.075670817082454</c:v>
                </c:pt>
                <c:pt idx="249">
                  <c:v>20.248456731316587</c:v>
                </c:pt>
                <c:pt idx="250">
                  <c:v>39.572717874818757</c:v>
                </c:pt>
                <c:pt idx="251">
                  <c:v>25.019992006393608</c:v>
                </c:pt>
                <c:pt idx="252">
                  <c:v>27.874719729532707</c:v>
                </c:pt>
                <c:pt idx="253">
                  <c:v>41.43669871020132</c:v>
                </c:pt>
                <c:pt idx="254">
                  <c:v>30.545048698602528</c:v>
                </c:pt>
                <c:pt idx="255">
                  <c:v>40.63249930782009</c:v>
                </c:pt>
                <c:pt idx="256">
                  <c:v>31.591137997862628</c:v>
                </c:pt>
                <c:pt idx="257">
                  <c:v>31.464265445104548</c:v>
                </c:pt>
                <c:pt idx="258">
                  <c:v>38.7556447501522</c:v>
                </c:pt>
                <c:pt idx="259">
                  <c:v>25</c:v>
                </c:pt>
                <c:pt idx="260">
                  <c:v>38.379682124790975</c:v>
                </c:pt>
                <c:pt idx="261">
                  <c:v>30.838287890218549</c:v>
                </c:pt>
                <c:pt idx="262">
                  <c:v>31.796226191169293</c:v>
                </c:pt>
                <c:pt idx="263">
                  <c:v>50</c:v>
                </c:pt>
                <c:pt idx="264">
                  <c:v>51.894122981316485</c:v>
                </c:pt>
                <c:pt idx="265">
                  <c:v>44.698993277254019</c:v>
                </c:pt>
                <c:pt idx="266">
                  <c:v>24.269322199023193</c:v>
                </c:pt>
                <c:pt idx="267">
                  <c:v>47.822588804873369</c:v>
                </c:pt>
                <c:pt idx="268">
                  <c:v>31.685959035509718</c:v>
                </c:pt>
                <c:pt idx="269">
                  <c:v>40.828911325187207</c:v>
                </c:pt>
                <c:pt idx="270">
                  <c:v>48.352869614946329</c:v>
                </c:pt>
                <c:pt idx="271">
                  <c:v>34.713109915419565</c:v>
                </c:pt>
                <c:pt idx="272">
                  <c:v>47.81213235152768</c:v>
                </c:pt>
                <c:pt idx="273">
                  <c:v>46.65833258915282</c:v>
                </c:pt>
                <c:pt idx="274">
                  <c:v>46.292547996410825</c:v>
                </c:pt>
                <c:pt idx="275">
                  <c:v>37.549966711037172</c:v>
                </c:pt>
                <c:pt idx="276">
                  <c:v>32.954514106568162</c:v>
                </c:pt>
                <c:pt idx="277">
                  <c:v>43.737855457258078</c:v>
                </c:pt>
                <c:pt idx="278">
                  <c:v>32.372828112477293</c:v>
                </c:pt>
                <c:pt idx="279">
                  <c:v>35.114099732158877</c:v>
                </c:pt>
                <c:pt idx="280">
                  <c:v>32.787192621510002</c:v>
                </c:pt>
                <c:pt idx="281">
                  <c:v>30.577769702841312</c:v>
                </c:pt>
                <c:pt idx="282">
                  <c:v>27.604347483684521</c:v>
                </c:pt>
                <c:pt idx="283">
                  <c:v>25.436194683953808</c:v>
                </c:pt>
                <c:pt idx="284">
                  <c:v>39.281038682804713</c:v>
                </c:pt>
                <c:pt idx="285">
                  <c:v>28.390139133156779</c:v>
                </c:pt>
                <c:pt idx="286">
                  <c:v>26.057628441590765</c:v>
                </c:pt>
                <c:pt idx="287">
                  <c:v>24.020824298928627</c:v>
                </c:pt>
                <c:pt idx="288">
                  <c:v>48.072861366887658</c:v>
                </c:pt>
                <c:pt idx="289">
                  <c:v>47.116875957558989</c:v>
                </c:pt>
                <c:pt idx="290">
                  <c:v>46.647615158762406</c:v>
                </c:pt>
                <c:pt idx="291">
                  <c:v>22.649503305812249</c:v>
                </c:pt>
                <c:pt idx="292">
                  <c:v>48.363209157374989</c:v>
                </c:pt>
                <c:pt idx="293">
                  <c:v>38.768543949960254</c:v>
                </c:pt>
                <c:pt idx="294">
                  <c:v>48.590122453025366</c:v>
                </c:pt>
                <c:pt idx="295">
                  <c:v>44.10215414239989</c:v>
                </c:pt>
                <c:pt idx="296">
                  <c:v>29.03446228191595</c:v>
                </c:pt>
                <c:pt idx="297">
                  <c:v>62.904689809266209</c:v>
                </c:pt>
                <c:pt idx="298">
                  <c:v>48.290785870598548</c:v>
                </c:pt>
                <c:pt idx="299">
                  <c:v>57.288742349610018</c:v>
                </c:pt>
                <c:pt idx="300">
                  <c:v>47.381430961928537</c:v>
                </c:pt>
                <c:pt idx="301">
                  <c:v>36.510272527057367</c:v>
                </c:pt>
                <c:pt idx="302">
                  <c:v>60.307545133258408</c:v>
                </c:pt>
                <c:pt idx="303">
                  <c:v>27.110883423451916</c:v>
                </c:pt>
                <c:pt idx="304">
                  <c:v>49.819674828324601</c:v>
                </c:pt>
                <c:pt idx="305">
                  <c:v>35.986108430893161</c:v>
                </c:pt>
                <c:pt idx="306">
                  <c:v>49.70915408654627</c:v>
                </c:pt>
                <c:pt idx="307">
                  <c:v>47.423622805517503</c:v>
                </c:pt>
                <c:pt idx="308">
                  <c:v>40.521599178709621</c:v>
                </c:pt>
                <c:pt idx="309">
                  <c:v>37.282703764614496</c:v>
                </c:pt>
                <c:pt idx="310">
                  <c:v>43.046486500061768</c:v>
                </c:pt>
                <c:pt idx="311">
                  <c:v>29.8496231131986</c:v>
                </c:pt>
                <c:pt idx="312">
                  <c:v>42.883563284783136</c:v>
                </c:pt>
                <c:pt idx="313">
                  <c:v>35.749125863438955</c:v>
                </c:pt>
                <c:pt idx="314">
                  <c:v>27.766886753829642</c:v>
                </c:pt>
                <c:pt idx="315">
                  <c:v>25.357444666211933</c:v>
                </c:pt>
                <c:pt idx="316">
                  <c:v>29.308701779505689</c:v>
                </c:pt>
                <c:pt idx="317">
                  <c:v>33.391615714128001</c:v>
                </c:pt>
                <c:pt idx="318">
                  <c:v>48.301138702933287</c:v>
                </c:pt>
                <c:pt idx="319">
                  <c:v>52.630789467763066</c:v>
                </c:pt>
                <c:pt idx="320">
                  <c:v>30.951575081084322</c:v>
                </c:pt>
                <c:pt idx="321">
                  <c:v>37.563279941985897</c:v>
                </c:pt>
                <c:pt idx="322">
                  <c:v>32.372828112477293</c:v>
                </c:pt>
                <c:pt idx="323">
                  <c:v>48.815980989835694</c:v>
                </c:pt>
                <c:pt idx="324">
                  <c:v>34.770677301427419</c:v>
                </c:pt>
                <c:pt idx="325">
                  <c:v>42.402830094228378</c:v>
                </c:pt>
                <c:pt idx="326">
                  <c:v>34.539832078341085</c:v>
                </c:pt>
                <c:pt idx="327">
                  <c:v>39.937451095431719</c:v>
                </c:pt>
                <c:pt idx="328">
                  <c:v>45.299006611624499</c:v>
                </c:pt>
                <c:pt idx="329">
                  <c:v>27.166155414412248</c:v>
                </c:pt>
                <c:pt idx="330">
                  <c:v>50.229473419497438</c:v>
                </c:pt>
                <c:pt idx="331">
                  <c:v>43.289721643826724</c:v>
                </c:pt>
                <c:pt idx="332">
                  <c:v>30.248966924508348</c:v>
                </c:pt>
                <c:pt idx="333">
                  <c:v>26.153393661244042</c:v>
                </c:pt>
                <c:pt idx="334">
                  <c:v>21.047565179849187</c:v>
                </c:pt>
                <c:pt idx="335">
                  <c:v>37.067505985701274</c:v>
                </c:pt>
                <c:pt idx="336">
                  <c:v>31.064449134018133</c:v>
                </c:pt>
                <c:pt idx="337">
                  <c:v>39.698866482558415</c:v>
                </c:pt>
                <c:pt idx="338">
                  <c:v>21.563858652847824</c:v>
                </c:pt>
                <c:pt idx="339">
                  <c:v>31.064449134018133</c:v>
                </c:pt>
                <c:pt idx="340">
                  <c:v>33.704599092705436</c:v>
                </c:pt>
                <c:pt idx="341">
                  <c:v>34.336569426778794</c:v>
                </c:pt>
                <c:pt idx="342">
                  <c:v>46.893496350773418</c:v>
                </c:pt>
                <c:pt idx="343">
                  <c:v>35.902646142032481</c:v>
                </c:pt>
                <c:pt idx="344">
                  <c:v>60.241181927316134</c:v>
                </c:pt>
                <c:pt idx="345">
                  <c:v>27.27636339397171</c:v>
                </c:pt>
                <c:pt idx="346">
                  <c:v>28.478061731796284</c:v>
                </c:pt>
                <c:pt idx="347">
                  <c:v>41.255302689472536</c:v>
                </c:pt>
                <c:pt idx="348">
                  <c:v>40.049968789001575</c:v>
                </c:pt>
                <c:pt idx="349">
                  <c:v>51.244511901275828</c:v>
                </c:pt>
                <c:pt idx="350">
                  <c:v>19.899748742132399</c:v>
                </c:pt>
                <c:pt idx="351">
                  <c:v>59.245252974394496</c:v>
                </c:pt>
                <c:pt idx="352">
                  <c:v>32.310988842807021</c:v>
                </c:pt>
                <c:pt idx="353">
                  <c:v>30.740852297878796</c:v>
                </c:pt>
                <c:pt idx="354">
                  <c:v>19.949937343260004</c:v>
                </c:pt>
                <c:pt idx="355">
                  <c:v>39.45883931389772</c:v>
                </c:pt>
                <c:pt idx="356">
                  <c:v>45.464271686677222</c:v>
                </c:pt>
                <c:pt idx="357">
                  <c:v>47.75981574503821</c:v>
                </c:pt>
                <c:pt idx="358">
                  <c:v>34.899856733230294</c:v>
                </c:pt>
                <c:pt idx="359">
                  <c:v>39.1279950930277</c:v>
                </c:pt>
                <c:pt idx="360">
                  <c:v>43.335897360040903</c:v>
                </c:pt>
                <c:pt idx="361">
                  <c:v>36.810324638611924</c:v>
                </c:pt>
                <c:pt idx="362">
                  <c:v>59.203040462462738</c:v>
                </c:pt>
                <c:pt idx="363">
                  <c:v>40.385641012617342</c:v>
                </c:pt>
                <c:pt idx="364">
                  <c:v>34.885527085024819</c:v>
                </c:pt>
                <c:pt idx="365">
                  <c:v>46.882832678924167</c:v>
                </c:pt>
                <c:pt idx="366">
                  <c:v>45.475268003608292</c:v>
                </c:pt>
                <c:pt idx="367">
                  <c:v>46.701177715342467</c:v>
                </c:pt>
                <c:pt idx="368">
                  <c:v>43.692104549906958</c:v>
                </c:pt>
                <c:pt idx="369">
                  <c:v>44.237992721189329</c:v>
                </c:pt>
                <c:pt idx="370">
                  <c:v>41.533119314590373</c:v>
                </c:pt>
                <c:pt idx="371">
                  <c:v>33.286633954186478</c:v>
                </c:pt>
                <c:pt idx="372">
                  <c:v>39.05124837953327</c:v>
                </c:pt>
                <c:pt idx="373">
                  <c:v>31.480152477394387</c:v>
                </c:pt>
                <c:pt idx="374">
                  <c:v>62.297672508690084</c:v>
                </c:pt>
                <c:pt idx="375">
                  <c:v>32.480763537823428</c:v>
                </c:pt>
                <c:pt idx="376">
                  <c:v>44.283179650969061</c:v>
                </c:pt>
                <c:pt idx="377">
                  <c:v>38.509739027939411</c:v>
                </c:pt>
                <c:pt idx="378">
                  <c:v>23.173260452512935</c:v>
                </c:pt>
                <c:pt idx="379">
                  <c:v>48.590122453025366</c:v>
                </c:pt>
                <c:pt idx="380">
                  <c:v>27.622454633866266</c:v>
                </c:pt>
                <c:pt idx="381">
                  <c:v>29.359836511806396</c:v>
                </c:pt>
                <c:pt idx="382">
                  <c:v>33.645207682521445</c:v>
                </c:pt>
                <c:pt idx="383">
                  <c:v>49</c:v>
                </c:pt>
                <c:pt idx="384">
                  <c:v>35.496478698597699</c:v>
                </c:pt>
                <c:pt idx="385">
                  <c:v>40.546269865426588</c:v>
                </c:pt>
                <c:pt idx="386">
                  <c:v>34.942810419312295</c:v>
                </c:pt>
                <c:pt idx="387">
                  <c:v>51.701063818842258</c:v>
                </c:pt>
                <c:pt idx="388">
                  <c:v>30.870698080866262</c:v>
                </c:pt>
                <c:pt idx="389">
                  <c:v>52.019227214559812</c:v>
                </c:pt>
                <c:pt idx="390">
                  <c:v>34.62657938636157</c:v>
                </c:pt>
                <c:pt idx="391">
                  <c:v>31.496031496047245</c:v>
                </c:pt>
                <c:pt idx="392">
                  <c:v>36.207733980463345</c:v>
                </c:pt>
                <c:pt idx="393">
                  <c:v>53.244718047896548</c:v>
                </c:pt>
                <c:pt idx="394">
                  <c:v>48.155996511338024</c:v>
                </c:pt>
                <c:pt idx="395">
                  <c:v>27.640549922170507</c:v>
                </c:pt>
                <c:pt idx="396">
                  <c:v>28.774989139876318</c:v>
                </c:pt>
                <c:pt idx="397">
                  <c:v>54.653453687758834</c:v>
                </c:pt>
                <c:pt idx="398">
                  <c:v>25.475478405713993</c:v>
                </c:pt>
                <c:pt idx="399">
                  <c:v>38.013155617496423</c:v>
                </c:pt>
                <c:pt idx="400">
                  <c:v>20.688160865577203</c:v>
                </c:pt>
                <c:pt idx="401">
                  <c:v>24.020824298928627</c:v>
                </c:pt>
                <c:pt idx="402">
                  <c:v>42.035699113967404</c:v>
                </c:pt>
                <c:pt idx="403">
                  <c:v>38.987177379235852</c:v>
                </c:pt>
                <c:pt idx="404">
                  <c:v>20.049937655763422</c:v>
                </c:pt>
                <c:pt idx="405">
                  <c:v>58.258046654518033</c:v>
                </c:pt>
                <c:pt idx="406">
                  <c:v>45.934736311423407</c:v>
                </c:pt>
                <c:pt idx="407">
                  <c:v>43.255057507764334</c:v>
                </c:pt>
                <c:pt idx="408">
                  <c:v>67.594378464484748</c:v>
                </c:pt>
                <c:pt idx="409">
                  <c:v>44.045431091090478</c:v>
                </c:pt>
                <c:pt idx="410">
                  <c:v>42.261093218230876</c:v>
                </c:pt>
                <c:pt idx="411">
                  <c:v>32.817678162843876</c:v>
                </c:pt>
                <c:pt idx="412">
                  <c:v>42.449970553582247</c:v>
                </c:pt>
                <c:pt idx="413">
                  <c:v>58.352377843580634</c:v>
                </c:pt>
                <c:pt idx="414">
                  <c:v>58.068924563831899</c:v>
                </c:pt>
                <c:pt idx="415">
                  <c:v>36.180105030251084</c:v>
                </c:pt>
                <c:pt idx="416">
                  <c:v>48.45616575834287</c:v>
                </c:pt>
                <c:pt idx="417">
                  <c:v>53.225933528685054</c:v>
                </c:pt>
                <c:pt idx="418">
                  <c:v>26.570660511172846</c:v>
                </c:pt>
                <c:pt idx="419">
                  <c:v>59.791303715506992</c:v>
                </c:pt>
                <c:pt idx="420">
                  <c:v>42.473521163190604</c:v>
                </c:pt>
                <c:pt idx="421">
                  <c:v>45.221676218380054</c:v>
                </c:pt>
                <c:pt idx="422">
                  <c:v>34.176014981270121</c:v>
                </c:pt>
                <c:pt idx="423">
                  <c:v>60.108235708594876</c:v>
                </c:pt>
                <c:pt idx="424">
                  <c:v>44.944410108488462</c:v>
                </c:pt>
                <c:pt idx="425">
                  <c:v>36.083237105337432</c:v>
                </c:pt>
                <c:pt idx="426">
                  <c:v>41.1703777004778</c:v>
                </c:pt>
                <c:pt idx="427">
                  <c:v>21.330729007701542</c:v>
                </c:pt>
                <c:pt idx="428">
                  <c:v>38.781438859330635</c:v>
                </c:pt>
                <c:pt idx="429">
                  <c:v>54.018515344278022</c:v>
                </c:pt>
                <c:pt idx="430">
                  <c:v>40.087404505654888</c:v>
                </c:pt>
                <c:pt idx="431">
                  <c:v>30.512292604784715</c:v>
                </c:pt>
                <c:pt idx="432">
                  <c:v>15.748015748023622</c:v>
                </c:pt>
                <c:pt idx="433">
                  <c:v>35.242020373412188</c:v>
                </c:pt>
                <c:pt idx="434">
                  <c:v>62.217360921209121</c:v>
                </c:pt>
                <c:pt idx="435">
                  <c:v>37.429934544425805</c:v>
                </c:pt>
                <c:pt idx="436">
                  <c:v>30.692018506445613</c:v>
                </c:pt>
                <c:pt idx="437">
                  <c:v>32.280024783137947</c:v>
                </c:pt>
                <c:pt idx="438">
                  <c:v>38.327535793473601</c:v>
                </c:pt>
                <c:pt idx="439">
                  <c:v>56.080299571239813</c:v>
                </c:pt>
                <c:pt idx="440">
                  <c:v>57.714816122032303</c:v>
                </c:pt>
                <c:pt idx="441">
                  <c:v>41.533119314590373</c:v>
                </c:pt>
                <c:pt idx="442">
                  <c:v>26.758176320519304</c:v>
                </c:pt>
                <c:pt idx="443">
                  <c:v>27.367864366808018</c:v>
                </c:pt>
                <c:pt idx="444">
                  <c:v>50.842895275544642</c:v>
                </c:pt>
                <c:pt idx="445">
                  <c:v>16.822603841260722</c:v>
                </c:pt>
                <c:pt idx="446">
                  <c:v>28.809720581775867</c:v>
                </c:pt>
                <c:pt idx="447">
                  <c:v>35.693136595149497</c:v>
                </c:pt>
                <c:pt idx="448">
                  <c:v>44.440972086577943</c:v>
                </c:pt>
                <c:pt idx="449">
                  <c:v>37.828560638755476</c:v>
                </c:pt>
                <c:pt idx="450">
                  <c:v>12.767145334803704</c:v>
                </c:pt>
                <c:pt idx="451">
                  <c:v>28.053520278211074</c:v>
                </c:pt>
                <c:pt idx="452">
                  <c:v>30.413812651491099</c:v>
                </c:pt>
                <c:pt idx="453">
                  <c:v>28</c:v>
                </c:pt>
                <c:pt idx="454">
                  <c:v>33.361654635224554</c:v>
                </c:pt>
                <c:pt idx="455">
                  <c:v>27.03701166919155</c:v>
                </c:pt>
                <c:pt idx="456">
                  <c:v>31.859064644147981</c:v>
                </c:pt>
                <c:pt idx="457">
                  <c:v>33.241540277189323</c:v>
                </c:pt>
                <c:pt idx="458">
                  <c:v>32.787192621510002</c:v>
                </c:pt>
                <c:pt idx="459">
                  <c:v>44.788391353117383</c:v>
                </c:pt>
                <c:pt idx="460">
                  <c:v>54.772255750516614</c:v>
                </c:pt>
                <c:pt idx="461">
                  <c:v>36.166282640050248</c:v>
                </c:pt>
                <c:pt idx="462">
                  <c:v>22.803508501982758</c:v>
                </c:pt>
                <c:pt idx="463">
                  <c:v>25.98076211353316</c:v>
                </c:pt>
                <c:pt idx="464">
                  <c:v>39.204591567825318</c:v>
                </c:pt>
                <c:pt idx="465">
                  <c:v>37.296112397943034</c:v>
                </c:pt>
                <c:pt idx="466">
                  <c:v>58.300943388593637</c:v>
                </c:pt>
                <c:pt idx="467">
                  <c:v>32.465366161495851</c:v>
                </c:pt>
                <c:pt idx="468">
                  <c:v>45.945620030640569</c:v>
                </c:pt>
                <c:pt idx="469">
                  <c:v>33.346664001066131</c:v>
                </c:pt>
                <c:pt idx="470">
                  <c:v>37.868192457522973</c:v>
                </c:pt>
                <c:pt idx="471">
                  <c:v>58.821764679410968</c:v>
                </c:pt>
                <c:pt idx="472">
                  <c:v>29.614185789921695</c:v>
                </c:pt>
                <c:pt idx="473">
                  <c:v>25.845695966640172</c:v>
                </c:pt>
                <c:pt idx="474">
                  <c:v>28.548204847240395</c:v>
                </c:pt>
                <c:pt idx="475">
                  <c:v>35.425979167836701</c:v>
                </c:pt>
                <c:pt idx="476">
                  <c:v>38.43175770115127</c:v>
                </c:pt>
                <c:pt idx="477">
                  <c:v>51.410115736107812</c:v>
                </c:pt>
                <c:pt idx="478">
                  <c:v>37.907782842049734</c:v>
                </c:pt>
                <c:pt idx="479">
                  <c:v>32.893768406797051</c:v>
                </c:pt>
                <c:pt idx="480">
                  <c:v>59.371710435189584</c:v>
                </c:pt>
                <c:pt idx="481">
                  <c:v>40.422765862815474</c:v>
                </c:pt>
                <c:pt idx="482">
                  <c:v>31.240998703626616</c:v>
                </c:pt>
                <c:pt idx="483">
                  <c:v>24.738633753705962</c:v>
                </c:pt>
                <c:pt idx="484">
                  <c:v>26.90724809414742</c:v>
                </c:pt>
                <c:pt idx="485">
                  <c:v>35.496478698597699</c:v>
                </c:pt>
                <c:pt idx="486">
                  <c:v>36.918829883949464</c:v>
                </c:pt>
                <c:pt idx="487">
                  <c:v>28.460498941515414</c:v>
                </c:pt>
                <c:pt idx="488">
                  <c:v>31.733263305244861</c:v>
                </c:pt>
                <c:pt idx="489">
                  <c:v>43.243496620879306</c:v>
                </c:pt>
                <c:pt idx="490">
                  <c:v>25.219040425836983</c:v>
                </c:pt>
                <c:pt idx="491">
                  <c:v>27.604347483684521</c:v>
                </c:pt>
                <c:pt idx="492">
                  <c:v>40.137264480778953</c:v>
                </c:pt>
                <c:pt idx="493">
                  <c:v>31</c:v>
                </c:pt>
                <c:pt idx="494">
                  <c:v>30.545048698602528</c:v>
                </c:pt>
                <c:pt idx="495">
                  <c:v>47.833042972405593</c:v>
                </c:pt>
                <c:pt idx="496">
                  <c:v>30.675723300355934</c:v>
                </c:pt>
                <c:pt idx="497">
                  <c:v>35.071355833500363</c:v>
                </c:pt>
                <c:pt idx="498">
                  <c:v>62.136945531623937</c:v>
                </c:pt>
                <c:pt idx="499">
                  <c:v>43.94314508543966</c:v>
                </c:pt>
                <c:pt idx="500">
                  <c:v>34.698703145794944</c:v>
                </c:pt>
                <c:pt idx="501">
                  <c:v>34.322004603461025</c:v>
                </c:pt>
                <c:pt idx="502">
                  <c:v>24.596747752497688</c:v>
                </c:pt>
                <c:pt idx="503">
                  <c:v>34.539832078341085</c:v>
                </c:pt>
                <c:pt idx="504">
                  <c:v>33.689761055846034</c:v>
                </c:pt>
                <c:pt idx="505">
                  <c:v>24.124676163629637</c:v>
                </c:pt>
                <c:pt idx="506">
                  <c:v>40.93897898091744</c:v>
                </c:pt>
                <c:pt idx="507">
                  <c:v>35.482389998420345</c:v>
                </c:pt>
                <c:pt idx="508">
                  <c:v>45.398237851264668</c:v>
                </c:pt>
                <c:pt idx="509">
                  <c:v>66.174013026262813</c:v>
                </c:pt>
                <c:pt idx="510">
                  <c:v>26.153393661244042</c:v>
                </c:pt>
                <c:pt idx="511">
                  <c:v>56.920997883030829</c:v>
                </c:pt>
                <c:pt idx="512">
                  <c:v>39.547439866570379</c:v>
                </c:pt>
                <c:pt idx="513">
                  <c:v>23.685438564654021</c:v>
                </c:pt>
                <c:pt idx="514">
                  <c:v>25.80697580112788</c:v>
                </c:pt>
                <c:pt idx="515">
                  <c:v>24.779023386727733</c:v>
                </c:pt>
                <c:pt idx="516">
                  <c:v>53.160135440008048</c:v>
                </c:pt>
                <c:pt idx="517">
                  <c:v>66.174013026262813</c:v>
                </c:pt>
                <c:pt idx="518">
                  <c:v>35.156791662493895</c:v>
                </c:pt>
                <c:pt idx="519">
                  <c:v>43.301270189221931</c:v>
                </c:pt>
                <c:pt idx="520">
                  <c:v>33.852621759621513</c:v>
                </c:pt>
                <c:pt idx="521">
                  <c:v>50.960769224963627</c:v>
                </c:pt>
                <c:pt idx="522">
                  <c:v>23.53720459187964</c:v>
                </c:pt>
                <c:pt idx="523">
                  <c:v>29.664793948382652</c:v>
                </c:pt>
                <c:pt idx="524">
                  <c:v>47.138094997570704</c:v>
                </c:pt>
                <c:pt idx="525">
                  <c:v>49.889878733065686</c:v>
                </c:pt>
                <c:pt idx="526">
                  <c:v>28.071337695236398</c:v>
                </c:pt>
                <c:pt idx="527">
                  <c:v>49.819674828324601</c:v>
                </c:pt>
                <c:pt idx="528">
                  <c:v>28.24889378365107</c:v>
                </c:pt>
                <c:pt idx="529">
                  <c:v>36.359317925395686</c:v>
                </c:pt>
                <c:pt idx="530">
                  <c:v>72.746133917892848</c:v>
                </c:pt>
                <c:pt idx="531">
                  <c:v>78.61933604400383</c:v>
                </c:pt>
                <c:pt idx="532">
                  <c:v>35.397740040855716</c:v>
                </c:pt>
                <c:pt idx="533">
                  <c:v>38.561638969317684</c:v>
                </c:pt>
                <c:pt idx="534">
                  <c:v>42.320207938997655</c:v>
                </c:pt>
                <c:pt idx="535">
                  <c:v>50.169711978443729</c:v>
                </c:pt>
                <c:pt idx="536">
                  <c:v>55.533773507659284</c:v>
                </c:pt>
                <c:pt idx="537">
                  <c:v>45.803929962395145</c:v>
                </c:pt>
                <c:pt idx="538">
                  <c:v>35.930488446443363</c:v>
                </c:pt>
                <c:pt idx="539">
                  <c:v>31.906112267087632</c:v>
                </c:pt>
                <c:pt idx="540">
                  <c:v>50.07993610219566</c:v>
                </c:pt>
                <c:pt idx="541">
                  <c:v>43.783558557979269</c:v>
                </c:pt>
                <c:pt idx="542">
                  <c:v>36.124783736376884</c:v>
                </c:pt>
                <c:pt idx="543">
                  <c:v>28.530685235374211</c:v>
                </c:pt>
                <c:pt idx="544">
                  <c:v>36.138621999185304</c:v>
                </c:pt>
                <c:pt idx="545">
                  <c:v>49.315312023751808</c:v>
                </c:pt>
                <c:pt idx="546">
                  <c:v>55.821142947811452</c:v>
                </c:pt>
                <c:pt idx="547">
                  <c:v>55.937465083787984</c:v>
                </c:pt>
                <c:pt idx="548">
                  <c:v>24.576411454889016</c:v>
                </c:pt>
                <c:pt idx="549">
                  <c:v>40.249223594996216</c:v>
                </c:pt>
                <c:pt idx="550">
                  <c:v>43.806392227619021</c:v>
                </c:pt>
                <c:pt idx="551">
                  <c:v>42.743420546325019</c:v>
                </c:pt>
                <c:pt idx="552">
                  <c:v>33.674916480965472</c:v>
                </c:pt>
                <c:pt idx="553">
                  <c:v>50.705029336348872</c:v>
                </c:pt>
                <c:pt idx="554">
                  <c:v>45.276925690687087</c:v>
                </c:pt>
                <c:pt idx="555">
                  <c:v>60.671245248470051</c:v>
                </c:pt>
                <c:pt idx="556">
                  <c:v>43.011626335213137</c:v>
                </c:pt>
                <c:pt idx="557">
                  <c:v>28.26658805020514</c:v>
                </c:pt>
                <c:pt idx="558">
                  <c:v>47.822588804873369</c:v>
                </c:pt>
                <c:pt idx="559">
                  <c:v>54.405882034941776</c:v>
                </c:pt>
                <c:pt idx="560">
                  <c:v>30.364452901377952</c:v>
                </c:pt>
                <c:pt idx="561">
                  <c:v>46.216880033165374</c:v>
                </c:pt>
                <c:pt idx="562">
                  <c:v>51.951900831442153</c:v>
                </c:pt>
                <c:pt idx="563">
                  <c:v>50.179677161177509</c:v>
                </c:pt>
                <c:pt idx="564">
                  <c:v>32.787192621510002</c:v>
                </c:pt>
                <c:pt idx="565">
                  <c:v>45.607017003965517</c:v>
                </c:pt>
                <c:pt idx="566">
                  <c:v>41.665333311999319</c:v>
                </c:pt>
                <c:pt idx="567">
                  <c:v>51.478150704935004</c:v>
                </c:pt>
                <c:pt idx="568">
                  <c:v>34.496376621320678</c:v>
                </c:pt>
                <c:pt idx="569">
                  <c:v>48.682645778552342</c:v>
                </c:pt>
                <c:pt idx="570">
                  <c:v>38.858718455450898</c:v>
                </c:pt>
                <c:pt idx="571">
                  <c:v>44.698993277254019</c:v>
                </c:pt>
                <c:pt idx="572">
                  <c:v>19.364916731037084</c:v>
                </c:pt>
                <c:pt idx="573">
                  <c:v>40.099875311526844</c:v>
                </c:pt>
                <c:pt idx="574">
                  <c:v>45.166359162544857</c:v>
                </c:pt>
                <c:pt idx="575">
                  <c:v>47.339201514178498</c:v>
                </c:pt>
                <c:pt idx="576">
                  <c:v>39.11521443121589</c:v>
                </c:pt>
                <c:pt idx="577">
                  <c:v>53.646994324006634</c:v>
                </c:pt>
                <c:pt idx="578">
                  <c:v>23.622023622035432</c:v>
                </c:pt>
                <c:pt idx="579">
                  <c:v>23.194827009486403</c:v>
                </c:pt>
                <c:pt idx="580">
                  <c:v>24.351591323771842</c:v>
                </c:pt>
                <c:pt idx="581">
                  <c:v>18.708286933869708</c:v>
                </c:pt>
                <c:pt idx="582">
                  <c:v>34.190641994557517</c:v>
                </c:pt>
                <c:pt idx="583">
                  <c:v>50.039984012787215</c:v>
                </c:pt>
                <c:pt idx="584">
                  <c:v>49.969990994595946</c:v>
                </c:pt>
                <c:pt idx="585">
                  <c:v>45.945620030640569</c:v>
                </c:pt>
                <c:pt idx="586">
                  <c:v>14.52583904633395</c:v>
                </c:pt>
                <c:pt idx="587">
                  <c:v>50.833060108555337</c:v>
                </c:pt>
                <c:pt idx="588">
                  <c:v>28.982753492378876</c:v>
                </c:pt>
                <c:pt idx="589">
                  <c:v>25.96150997149434</c:v>
                </c:pt>
                <c:pt idx="590">
                  <c:v>26.795522013948524</c:v>
                </c:pt>
                <c:pt idx="591">
                  <c:v>38.223029707232783</c:v>
                </c:pt>
                <c:pt idx="592">
                  <c:v>32.171415884290823</c:v>
                </c:pt>
                <c:pt idx="593">
                  <c:v>33.941125496954278</c:v>
                </c:pt>
                <c:pt idx="594">
                  <c:v>34</c:v>
                </c:pt>
                <c:pt idx="595">
                  <c:v>26.381811916545839</c:v>
                </c:pt>
                <c:pt idx="596">
                  <c:v>15.968719422671311</c:v>
                </c:pt>
                <c:pt idx="597">
                  <c:v>23.515952032609693</c:v>
                </c:pt>
                <c:pt idx="598">
                  <c:v>15.652475842498529</c:v>
                </c:pt>
                <c:pt idx="599">
                  <c:v>16.522711641858304</c:v>
                </c:pt>
                <c:pt idx="600">
                  <c:v>20.73644135332772</c:v>
                </c:pt>
                <c:pt idx="601">
                  <c:v>17.233687939614086</c:v>
                </c:pt>
                <c:pt idx="602">
                  <c:v>70.455659815234142</c:v>
                </c:pt>
                <c:pt idx="603">
                  <c:v>49.638694583963428</c:v>
                </c:pt>
                <c:pt idx="604">
                  <c:v>25.45584412271571</c:v>
                </c:pt>
                <c:pt idx="605">
                  <c:v>42.883563284783136</c:v>
                </c:pt>
                <c:pt idx="606">
                  <c:v>54.52522352086234</c:v>
                </c:pt>
                <c:pt idx="607">
                  <c:v>42.661458015403085</c:v>
                </c:pt>
                <c:pt idx="608">
                  <c:v>43.577517139001849</c:v>
                </c:pt>
              </c:numCache>
            </c:numRef>
          </c:bubbleSize>
          <c:bubble3D val="0"/>
          <c:extLst>
            <c:ext xmlns:c16="http://schemas.microsoft.com/office/drawing/2014/chart" uri="{C3380CC4-5D6E-409C-BE32-E72D297353CC}">
              <c16:uniqueId val="{00000004-5B74-4A65-8DB3-E6BDD79E6898}"/>
            </c:ext>
          </c:extLst>
        </c:ser>
        <c:dLbls>
          <c:showLegendKey val="0"/>
          <c:showVal val="0"/>
          <c:showCatName val="0"/>
          <c:showSerName val="0"/>
          <c:showPercent val="0"/>
          <c:showBubbleSize val="0"/>
        </c:dLbls>
        <c:bubbleScale val="10"/>
        <c:showNegBubbles val="0"/>
        <c:axId val="-1807222288"/>
        <c:axId val="-1807215216"/>
      </c:bubbleChart>
      <c:valAx>
        <c:axId val="-1807222288"/>
        <c:scaling>
          <c:orientation val="minMax"/>
          <c:max val="2"/>
          <c:min val="-2"/>
        </c:scaling>
        <c:delete val="0"/>
        <c:axPos val="b"/>
        <c:title>
          <c:tx>
            <c:rich>
              <a:bodyPr/>
              <a:lstStyle/>
              <a:p>
                <a:pPr algn="r">
                  <a:defRPr sz="1200" b="0">
                    <a:latin typeface="Optima LT Std" pitchFamily="34" charset="0"/>
                  </a:defRPr>
                </a:pPr>
                <a:r>
                  <a:rPr lang="ru-RU" sz="1200" b="0" i="0" baseline="0" dirty="0"/>
                  <a:t>Социально-экономический статус (ЭСКС)</a:t>
                </a:r>
                <a:endParaRPr lang="es-ES" sz="1200" b="0" dirty="0"/>
              </a:p>
            </c:rich>
          </c:tx>
          <c:layout>
            <c:manualLayout>
              <c:xMode val="edge"/>
              <c:yMode val="edge"/>
              <c:x val="0.42455659962698566"/>
              <c:y val="0.96066171031057124"/>
            </c:manualLayout>
          </c:layout>
          <c:overlay val="0"/>
        </c:title>
        <c:numFmt formatCode="General" sourceLinked="1"/>
        <c:majorTickMark val="in"/>
        <c:minorTickMark val="none"/>
        <c:tickLblPos val="low"/>
        <c:spPr>
          <a:ln w="12700">
            <a:solidFill>
              <a:schemeClr val="bg2">
                <a:lumMod val="25000"/>
              </a:schemeClr>
            </a:solidFill>
          </a:ln>
        </c:spPr>
        <c:txPr>
          <a:bodyPr/>
          <a:lstStyle/>
          <a:p>
            <a:pPr>
              <a:defRPr sz="1200"/>
            </a:pPr>
            <a:endParaRPr lang="en-US"/>
          </a:p>
        </c:txPr>
        <c:crossAx val="-1807215216"/>
        <c:crossesAt val="300"/>
        <c:crossBetween val="midCat"/>
        <c:majorUnit val="1"/>
      </c:valAx>
      <c:valAx>
        <c:axId val="-1807215216"/>
        <c:scaling>
          <c:orientation val="minMax"/>
          <c:max val="700"/>
          <c:min val="300"/>
        </c:scaling>
        <c:delete val="0"/>
        <c:axPos val="l"/>
        <c:title>
          <c:tx>
            <c:rich>
              <a:bodyPr rot="-5400000" vert="horz"/>
              <a:lstStyle/>
              <a:p>
                <a:pPr>
                  <a:defRPr sz="1200"/>
                </a:pPr>
                <a:r>
                  <a:rPr lang="ru-RU" sz="1200" dirty="0"/>
                  <a:t>Математическая шкала </a:t>
                </a:r>
                <a:r>
                  <a:rPr lang="en-US" sz="1200" dirty="0"/>
                  <a:t>PISA</a:t>
                </a:r>
                <a:endParaRPr lang="en-GB" sz="1200" dirty="0"/>
              </a:p>
            </c:rich>
          </c:tx>
          <c:overlay val="0"/>
        </c:title>
        <c:numFmt formatCode="General" sourceLinked="1"/>
        <c:majorTickMark val="in"/>
        <c:minorTickMark val="none"/>
        <c:tickLblPos val="low"/>
        <c:spPr>
          <a:ln w="12700">
            <a:solidFill>
              <a:schemeClr val="bg2">
                <a:lumMod val="25000"/>
              </a:schemeClr>
            </a:solidFill>
          </a:ln>
        </c:spPr>
        <c:txPr>
          <a:bodyPr/>
          <a:lstStyle/>
          <a:p>
            <a:pPr>
              <a:defRPr sz="1200"/>
            </a:pPr>
            <a:endParaRPr lang="en-US"/>
          </a:p>
        </c:txPr>
        <c:crossAx val="-1807222288"/>
        <c:crossesAt val="-2"/>
        <c:crossBetween val="midCat"/>
        <c:majorUnit val="100"/>
      </c:valAx>
      <c:spPr>
        <a:noFill/>
        <a:ln w="12700">
          <a:noFill/>
        </a:ln>
      </c:spPr>
    </c:plotArea>
    <c:legend>
      <c:legendPos val="t"/>
      <c:layout>
        <c:manualLayout>
          <c:xMode val="edge"/>
          <c:yMode val="edge"/>
          <c:x val="0.21541998144836691"/>
          <c:y val="4.0448822684463807E-2"/>
          <c:w val="0.59326727447275518"/>
          <c:h val="3.4425950329846682E-2"/>
        </c:manualLayout>
      </c:layout>
      <c:overlay val="0"/>
      <c:txPr>
        <a:bodyPr/>
        <a:lstStyle/>
        <a:p>
          <a:pPr>
            <a:defRPr sz="1200"/>
          </a:pPr>
          <a:endParaRPr lang="en-US"/>
        </a:p>
      </c:txPr>
    </c:legend>
    <c:plotVisOnly val="1"/>
    <c:dispBlanksAs val="gap"/>
    <c:showDLblsOverMax val="0"/>
  </c:chart>
  <c:spPr>
    <a:noFill/>
    <a:ln>
      <a:noFill/>
    </a:ln>
  </c:spPr>
  <c:txPr>
    <a:bodyPr/>
    <a:lstStyle/>
    <a:p>
      <a:pPr>
        <a:defRPr>
          <a:solidFill>
            <a:srgbClr val="000000"/>
          </a:solidFill>
          <a:latin typeface="Optima LT Std"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42146748202466E-2"/>
          <c:y val="0.19513115000752296"/>
          <c:w val="0.90118096665010972"/>
          <c:h val="0.74937586304896664"/>
        </c:manualLayout>
      </c:layout>
      <c:scatterChart>
        <c:scatterStyle val="lineMarker"/>
        <c:varyColors val="0"/>
        <c:ser>
          <c:idx val="0"/>
          <c:order val="0"/>
          <c:spPr>
            <a:ln w="25400">
              <a:noFill/>
            </a:ln>
          </c:spPr>
          <c:marker>
            <c:symbol val="none"/>
          </c:marker>
          <c:trendline>
            <c:spPr>
              <a:ln w="38100">
                <a:solidFill>
                  <a:schemeClr val="tx2">
                    <a:lumMod val="75000"/>
                  </a:schemeClr>
                </a:solidFill>
              </a:ln>
            </c:spPr>
            <c:trendlineType val="poly"/>
            <c:order val="2"/>
            <c:dispRSqr val="0"/>
            <c:dispEq val="0"/>
          </c:trendline>
          <c:xVal>
            <c:numRef>
              <c:f>'[1]Fig B y 2.5'!$Z$70:$Z$618</c:f>
              <c:numCache>
                <c:formatCode>General</c:formatCode>
                <c:ptCount val="549"/>
                <c:pt idx="0">
                  <c:v>0.18512446099885824</c:v>
                </c:pt>
                <c:pt idx="1">
                  <c:v>0.18605032908511634</c:v>
                </c:pt>
                <c:pt idx="2">
                  <c:v>0.18801388041611558</c:v>
                </c:pt>
                <c:pt idx="3">
                  <c:v>0.18884510953894673</c:v>
                </c:pt>
                <c:pt idx="4">
                  <c:v>0.19056735315430126</c:v>
                </c:pt>
                <c:pt idx="5">
                  <c:v>0.19768848574105272</c:v>
                </c:pt>
                <c:pt idx="6">
                  <c:v>0.19937295251701959</c:v>
                </c:pt>
                <c:pt idx="7">
                  <c:v>0.19985300591218508</c:v>
                </c:pt>
                <c:pt idx="8" formatCode="0.00">
                  <c:v>0.20027695745714166</c:v>
                </c:pt>
                <c:pt idx="9">
                  <c:v>0.20067778511214551</c:v>
                </c:pt>
                <c:pt idx="10">
                  <c:v>0.20148468257404401</c:v>
                </c:pt>
                <c:pt idx="11">
                  <c:v>0.20167975511350725</c:v>
                </c:pt>
                <c:pt idx="12">
                  <c:v>0.20187025357883898</c:v>
                </c:pt>
                <c:pt idx="13">
                  <c:v>0.20187103463443362</c:v>
                </c:pt>
                <c:pt idx="14">
                  <c:v>0.20523796621454368</c:v>
                </c:pt>
                <c:pt idx="15">
                  <c:v>0.20697108500427364</c:v>
                </c:pt>
                <c:pt idx="16">
                  <c:v>0.20755712060293677</c:v>
                </c:pt>
                <c:pt idx="17">
                  <c:v>0.20871666303065561</c:v>
                </c:pt>
                <c:pt idx="18">
                  <c:v>0.21004750001415826</c:v>
                </c:pt>
                <c:pt idx="19">
                  <c:v>0.21043471885641771</c:v>
                </c:pt>
                <c:pt idx="20" formatCode="0.00">
                  <c:v>0.21163755114046104</c:v>
                </c:pt>
                <c:pt idx="21" formatCode="0.00">
                  <c:v>0.21637105407183746</c:v>
                </c:pt>
                <c:pt idx="22" formatCode="0.00">
                  <c:v>0.2181387392720934</c:v>
                </c:pt>
                <c:pt idx="23">
                  <c:v>0.2201085710969117</c:v>
                </c:pt>
                <c:pt idx="24" formatCode="0.00">
                  <c:v>0.22068185600062806</c:v>
                </c:pt>
                <c:pt idx="25">
                  <c:v>0.226398921755428</c:v>
                </c:pt>
                <c:pt idx="26" formatCode="0.00">
                  <c:v>0.22704646040211113</c:v>
                </c:pt>
                <c:pt idx="27">
                  <c:v>0.22797781168108847</c:v>
                </c:pt>
                <c:pt idx="28">
                  <c:v>0.23656608965139983</c:v>
                </c:pt>
                <c:pt idx="29">
                  <c:v>0.2388939508202757</c:v>
                </c:pt>
                <c:pt idx="30" formatCode="0.00">
                  <c:v>0.2390710693969863</c:v>
                </c:pt>
                <c:pt idx="31">
                  <c:v>0.24045646177113811</c:v>
                </c:pt>
                <c:pt idx="32">
                  <c:v>0.24198455292971249</c:v>
                </c:pt>
                <c:pt idx="33" formatCode="0.00">
                  <c:v>0.24337062691086964</c:v>
                </c:pt>
                <c:pt idx="34">
                  <c:v>0.24592208767231163</c:v>
                </c:pt>
                <c:pt idx="35">
                  <c:v>0.24860754665507087</c:v>
                </c:pt>
                <c:pt idx="36" formatCode="0.00">
                  <c:v>0.24883886515960485</c:v>
                </c:pt>
                <c:pt idx="37">
                  <c:v>0.24913929447060854</c:v>
                </c:pt>
                <c:pt idx="38">
                  <c:v>0.24981778428160745</c:v>
                </c:pt>
                <c:pt idx="39" formatCode="0.00">
                  <c:v>0.2537085471843305</c:v>
                </c:pt>
                <c:pt idx="40">
                  <c:v>0.25963938844052165</c:v>
                </c:pt>
                <c:pt idx="41">
                  <c:v>0.26171792852155917</c:v>
                </c:pt>
                <c:pt idx="42">
                  <c:v>0.26218892576752406</c:v>
                </c:pt>
                <c:pt idx="43" formatCode="0.00">
                  <c:v>0.26282540128377968</c:v>
                </c:pt>
                <c:pt idx="44">
                  <c:v>0.26527005759888306</c:v>
                </c:pt>
                <c:pt idx="45">
                  <c:v>0.26669969019069284</c:v>
                </c:pt>
                <c:pt idx="46">
                  <c:v>0.26677804214855266</c:v>
                </c:pt>
                <c:pt idx="47" formatCode="0.00">
                  <c:v>0.26833110586391812</c:v>
                </c:pt>
                <c:pt idx="48">
                  <c:v>0.26863034892291238</c:v>
                </c:pt>
                <c:pt idx="49">
                  <c:v>0.26975538230656004</c:v>
                </c:pt>
                <c:pt idx="50">
                  <c:v>0.27016090692705025</c:v>
                </c:pt>
                <c:pt idx="51" formatCode="0.00">
                  <c:v>0.27072384800158655</c:v>
                </c:pt>
                <c:pt idx="52" formatCode="0.00">
                  <c:v>0.27104194004082183</c:v>
                </c:pt>
                <c:pt idx="53">
                  <c:v>0.2721762272251973</c:v>
                </c:pt>
                <c:pt idx="54" formatCode="0.00">
                  <c:v>0.2755025051094413</c:v>
                </c:pt>
                <c:pt idx="55">
                  <c:v>0.27870469930741781</c:v>
                </c:pt>
                <c:pt idx="56">
                  <c:v>0.28396259566120091</c:v>
                </c:pt>
                <c:pt idx="57">
                  <c:v>0.28420859412176414</c:v>
                </c:pt>
                <c:pt idx="58">
                  <c:v>0.2850488598802326</c:v>
                </c:pt>
                <c:pt idx="59">
                  <c:v>0.28644964789452082</c:v>
                </c:pt>
                <c:pt idx="60">
                  <c:v>0.28677963203822016</c:v>
                </c:pt>
                <c:pt idx="61">
                  <c:v>0.28753803754822654</c:v>
                </c:pt>
                <c:pt idx="62" formatCode="0.00">
                  <c:v>0.28778496124770797</c:v>
                </c:pt>
                <c:pt idx="63" formatCode="0.00">
                  <c:v>0.28789321960405523</c:v>
                </c:pt>
                <c:pt idx="64">
                  <c:v>0.28823532480102704</c:v>
                </c:pt>
                <c:pt idx="65">
                  <c:v>0.28850416957664382</c:v>
                </c:pt>
                <c:pt idx="66" formatCode="0.00">
                  <c:v>0.2902218168625661</c:v>
                </c:pt>
                <c:pt idx="67" formatCode="0.00">
                  <c:v>0.29235932773909729</c:v>
                </c:pt>
                <c:pt idx="68">
                  <c:v>0.29490456170884971</c:v>
                </c:pt>
                <c:pt idx="69">
                  <c:v>0.29544596435260795</c:v>
                </c:pt>
                <c:pt idx="70">
                  <c:v>0.29632966324905874</c:v>
                </c:pt>
                <c:pt idx="71">
                  <c:v>0.29831656066961265</c:v>
                </c:pt>
                <c:pt idx="72">
                  <c:v>0.30117972088542411</c:v>
                </c:pt>
                <c:pt idx="73">
                  <c:v>0.30231269366728625</c:v>
                </c:pt>
                <c:pt idx="74" formatCode="0.00">
                  <c:v>0.30238241083691669</c:v>
                </c:pt>
                <c:pt idx="75">
                  <c:v>0.30326679045737104</c:v>
                </c:pt>
                <c:pt idx="76">
                  <c:v>0.30373536313031513</c:v>
                </c:pt>
                <c:pt idx="77">
                  <c:v>0.30391229204897235</c:v>
                </c:pt>
                <c:pt idx="78">
                  <c:v>0.30428744843718203</c:v>
                </c:pt>
                <c:pt idx="79">
                  <c:v>0.30449141410798136</c:v>
                </c:pt>
                <c:pt idx="80">
                  <c:v>0.30474243746150081</c:v>
                </c:pt>
                <c:pt idx="81">
                  <c:v>0.30532114566511709</c:v>
                </c:pt>
                <c:pt idx="82">
                  <c:v>0.30689130579110852</c:v>
                </c:pt>
                <c:pt idx="83">
                  <c:v>0.30741052113379813</c:v>
                </c:pt>
                <c:pt idx="84">
                  <c:v>0.30845637450353253</c:v>
                </c:pt>
                <c:pt idx="85">
                  <c:v>0.31062447694549533</c:v>
                </c:pt>
                <c:pt idx="86">
                  <c:v>0.31084505464723777</c:v>
                </c:pt>
                <c:pt idx="87">
                  <c:v>0.31149771798977588</c:v>
                </c:pt>
                <c:pt idx="88">
                  <c:v>0.31246548889452497</c:v>
                </c:pt>
                <c:pt idx="89">
                  <c:v>0.31264992953314735</c:v>
                </c:pt>
                <c:pt idx="90">
                  <c:v>0.31370823847949525</c:v>
                </c:pt>
                <c:pt idx="91" formatCode="0.00">
                  <c:v>0.31434882679844001</c:v>
                </c:pt>
                <c:pt idx="92">
                  <c:v>0.31545373298410689</c:v>
                </c:pt>
                <c:pt idx="93" formatCode="0.00">
                  <c:v>0.31723290337020166</c:v>
                </c:pt>
                <c:pt idx="94">
                  <c:v>0.31752735263042375</c:v>
                </c:pt>
                <c:pt idx="95">
                  <c:v>0.32015323514404631</c:v>
                </c:pt>
                <c:pt idx="96" formatCode="0.00">
                  <c:v>0.32034680369736956</c:v>
                </c:pt>
                <c:pt idx="97">
                  <c:v>0.32552226741919882</c:v>
                </c:pt>
                <c:pt idx="98">
                  <c:v>0.32563052637668005</c:v>
                </c:pt>
                <c:pt idx="99">
                  <c:v>0.33023476384435241</c:v>
                </c:pt>
                <c:pt idx="100">
                  <c:v>0.33106920103543203</c:v>
                </c:pt>
                <c:pt idx="101" formatCode="0.00">
                  <c:v>0.3327376935266162</c:v>
                </c:pt>
                <c:pt idx="102">
                  <c:v>0.3328230057621902</c:v>
                </c:pt>
                <c:pt idx="103">
                  <c:v>0.33578561766223375</c:v>
                </c:pt>
                <c:pt idx="104">
                  <c:v>0.33642903012388808</c:v>
                </c:pt>
                <c:pt idx="105">
                  <c:v>0.33723303169776003</c:v>
                </c:pt>
                <c:pt idx="106">
                  <c:v>0.33861766782899622</c:v>
                </c:pt>
                <c:pt idx="107" formatCode="0.00">
                  <c:v>0.33989509612910962</c:v>
                </c:pt>
                <c:pt idx="108" formatCode="0.00">
                  <c:v>0.34027477058548122</c:v>
                </c:pt>
                <c:pt idx="109">
                  <c:v>0.34286671648136485</c:v>
                </c:pt>
                <c:pt idx="110">
                  <c:v>0.34336754510254786</c:v>
                </c:pt>
                <c:pt idx="111" formatCode="0.00">
                  <c:v>0.34395514684654893</c:v>
                </c:pt>
                <c:pt idx="112">
                  <c:v>0.34403026807646608</c:v>
                </c:pt>
                <c:pt idx="113">
                  <c:v>0.34474995707753514</c:v>
                </c:pt>
                <c:pt idx="114">
                  <c:v>0.3453199921104545</c:v>
                </c:pt>
                <c:pt idx="115">
                  <c:v>0.34588106753714049</c:v>
                </c:pt>
                <c:pt idx="116">
                  <c:v>0.34642816194825221</c:v>
                </c:pt>
                <c:pt idx="117">
                  <c:v>0.34696234944318066</c:v>
                </c:pt>
                <c:pt idx="118">
                  <c:v>0.34745148135527831</c:v>
                </c:pt>
                <c:pt idx="119">
                  <c:v>0.34746247176028894</c:v>
                </c:pt>
                <c:pt idx="120">
                  <c:v>0.34929354733073359</c:v>
                </c:pt>
                <c:pt idx="121">
                  <c:v>0.34938561722188777</c:v>
                </c:pt>
                <c:pt idx="122">
                  <c:v>0.34962635522345764</c:v>
                </c:pt>
                <c:pt idx="123">
                  <c:v>0.34978159276358844</c:v>
                </c:pt>
                <c:pt idx="124">
                  <c:v>0.35073243109694285</c:v>
                </c:pt>
                <c:pt idx="125">
                  <c:v>0.35087809696468725</c:v>
                </c:pt>
                <c:pt idx="126">
                  <c:v>0.3516888172876409</c:v>
                </c:pt>
                <c:pt idx="127">
                  <c:v>0.35240099453003354</c:v>
                </c:pt>
                <c:pt idx="128">
                  <c:v>0.35249388187242431</c:v>
                </c:pt>
                <c:pt idx="129">
                  <c:v>0.35340327369116181</c:v>
                </c:pt>
                <c:pt idx="130">
                  <c:v>0.35493184492471552</c:v>
                </c:pt>
                <c:pt idx="131">
                  <c:v>0.3551400584102245</c:v>
                </c:pt>
                <c:pt idx="132">
                  <c:v>0.35543929168297261</c:v>
                </c:pt>
                <c:pt idx="133">
                  <c:v>0.35788529714873962</c:v>
                </c:pt>
                <c:pt idx="134" formatCode="0.00">
                  <c:v>0.35800054676062881</c:v>
                </c:pt>
                <c:pt idx="135">
                  <c:v>0.35829696733655758</c:v>
                </c:pt>
                <c:pt idx="136">
                  <c:v>0.35868486666513016</c:v>
                </c:pt>
                <c:pt idx="137">
                  <c:v>0.36196324924876683</c:v>
                </c:pt>
                <c:pt idx="138">
                  <c:v>0.36230638829332107</c:v>
                </c:pt>
                <c:pt idx="139">
                  <c:v>0.3645628681658542</c:v>
                </c:pt>
                <c:pt idx="140" formatCode="0.00">
                  <c:v>0.36459252404482689</c:v>
                </c:pt>
                <c:pt idx="141">
                  <c:v>0.36565520954860936</c:v>
                </c:pt>
                <c:pt idx="142">
                  <c:v>0.36578668709099171</c:v>
                </c:pt>
                <c:pt idx="143">
                  <c:v>0.36603825404495771</c:v>
                </c:pt>
                <c:pt idx="144">
                  <c:v>0.36638831908916958</c:v>
                </c:pt>
                <c:pt idx="145" formatCode="0.00">
                  <c:v>0.36870794639996335</c:v>
                </c:pt>
                <c:pt idx="146" formatCode="0.00">
                  <c:v>0.36896287956495921</c:v>
                </c:pt>
                <c:pt idx="147">
                  <c:v>0.36926972141834535</c:v>
                </c:pt>
                <c:pt idx="148">
                  <c:v>0.36971334715947046</c:v>
                </c:pt>
                <c:pt idx="149" formatCode="0.00">
                  <c:v>0.36994166540627998</c:v>
                </c:pt>
                <c:pt idx="150" formatCode="0.00">
                  <c:v>0.37043388298095176</c:v>
                </c:pt>
                <c:pt idx="151">
                  <c:v>0.37077260363452635</c:v>
                </c:pt>
                <c:pt idx="152">
                  <c:v>0.37077440352534158</c:v>
                </c:pt>
                <c:pt idx="153" formatCode="0.00">
                  <c:v>0.37100248003455344</c:v>
                </c:pt>
                <c:pt idx="154">
                  <c:v>0.37139062169914666</c:v>
                </c:pt>
                <c:pt idx="155" formatCode="0.00">
                  <c:v>0.37224718516502331</c:v>
                </c:pt>
                <c:pt idx="156" formatCode="0.00">
                  <c:v>0.3724997651299341</c:v>
                </c:pt>
                <c:pt idx="157">
                  <c:v>0.37313686853073263</c:v>
                </c:pt>
                <c:pt idx="158">
                  <c:v>0.37340178415697106</c:v>
                </c:pt>
                <c:pt idx="159" formatCode="0.00">
                  <c:v>0.37409774256733314</c:v>
                </c:pt>
                <c:pt idx="160" formatCode="0.00">
                  <c:v>0.37419320313130117</c:v>
                </c:pt>
                <c:pt idx="161">
                  <c:v>0.37425277920086469</c:v>
                </c:pt>
                <c:pt idx="162">
                  <c:v>0.37437082029759794</c:v>
                </c:pt>
                <c:pt idx="163">
                  <c:v>0.37509048790964955</c:v>
                </c:pt>
                <c:pt idx="164">
                  <c:v>0.37514043052759716</c:v>
                </c:pt>
                <c:pt idx="165">
                  <c:v>0.37554455351094462</c:v>
                </c:pt>
                <c:pt idx="166">
                  <c:v>0.37585634758112707</c:v>
                </c:pt>
                <c:pt idx="167">
                  <c:v>0.37615994218538917</c:v>
                </c:pt>
                <c:pt idx="168">
                  <c:v>0.37749349073736527</c:v>
                </c:pt>
                <c:pt idx="169">
                  <c:v>0.37750943267361448</c:v>
                </c:pt>
                <c:pt idx="170">
                  <c:v>0.37758634739094338</c:v>
                </c:pt>
                <c:pt idx="171">
                  <c:v>0.38043263343074551</c:v>
                </c:pt>
                <c:pt idx="172">
                  <c:v>0.38101516935441754</c:v>
                </c:pt>
                <c:pt idx="173">
                  <c:v>0.38113368401885322</c:v>
                </c:pt>
                <c:pt idx="174">
                  <c:v>0.38143780331705834</c:v>
                </c:pt>
                <c:pt idx="175" formatCode="0.00">
                  <c:v>0.38216821077863772</c:v>
                </c:pt>
                <c:pt idx="176">
                  <c:v>0.38235469418124757</c:v>
                </c:pt>
                <c:pt idx="177" formatCode="0.00">
                  <c:v>0.38238996402405956</c:v>
                </c:pt>
                <c:pt idx="178">
                  <c:v>0.38342747859238463</c:v>
                </c:pt>
                <c:pt idx="179">
                  <c:v>0.38370941549722543</c:v>
                </c:pt>
                <c:pt idx="180">
                  <c:v>0.38476234867409281</c:v>
                </c:pt>
                <c:pt idx="181">
                  <c:v>0.38494903107148692</c:v>
                </c:pt>
                <c:pt idx="182">
                  <c:v>0.3873656811241189</c:v>
                </c:pt>
                <c:pt idx="183">
                  <c:v>0.38786897564825612</c:v>
                </c:pt>
                <c:pt idx="184">
                  <c:v>0.388599338246162</c:v>
                </c:pt>
                <c:pt idx="185">
                  <c:v>0.38912763541235873</c:v>
                </c:pt>
                <c:pt idx="186" formatCode="0.00">
                  <c:v>0.38982167628041364</c:v>
                </c:pt>
                <c:pt idx="187">
                  <c:v>0.38995457612762674</c:v>
                </c:pt>
                <c:pt idx="188" formatCode="0.00">
                  <c:v>0.39024681401988048</c:v>
                </c:pt>
                <c:pt idx="189">
                  <c:v>0.39063517499588779</c:v>
                </c:pt>
                <c:pt idx="190">
                  <c:v>0.39255375790485864</c:v>
                </c:pt>
                <c:pt idx="191">
                  <c:v>0.39286665793622122</c:v>
                </c:pt>
                <c:pt idx="192" formatCode="0.00">
                  <c:v>0.3932656992268776</c:v>
                </c:pt>
                <c:pt idx="193">
                  <c:v>0.39382732915408347</c:v>
                </c:pt>
                <c:pt idx="194">
                  <c:v>0.39401443398780084</c:v>
                </c:pt>
                <c:pt idx="195" formatCode="0.00">
                  <c:v>0.39447102566499737</c:v>
                </c:pt>
                <c:pt idx="196">
                  <c:v>0.39613794304585026</c:v>
                </c:pt>
                <c:pt idx="197">
                  <c:v>0.39813659254481443</c:v>
                </c:pt>
                <c:pt idx="198" formatCode="0.00">
                  <c:v>0.40158409721933203</c:v>
                </c:pt>
                <c:pt idx="199" formatCode="0.00">
                  <c:v>0.40305916270003533</c:v>
                </c:pt>
                <c:pt idx="200">
                  <c:v>0.40334308836239136</c:v>
                </c:pt>
                <c:pt idx="201">
                  <c:v>0.4038879321970732</c:v>
                </c:pt>
                <c:pt idx="202">
                  <c:v>0.40490968841202635</c:v>
                </c:pt>
                <c:pt idx="203">
                  <c:v>0.40503950179141224</c:v>
                </c:pt>
                <c:pt idx="204">
                  <c:v>0.40581607942069603</c:v>
                </c:pt>
                <c:pt idx="205">
                  <c:v>0.40591823131680632</c:v>
                </c:pt>
                <c:pt idx="206">
                  <c:v>0.40594710993432354</c:v>
                </c:pt>
                <c:pt idx="207">
                  <c:v>0.40701333574864956</c:v>
                </c:pt>
                <c:pt idx="208">
                  <c:v>0.4075949459168538</c:v>
                </c:pt>
                <c:pt idx="209" formatCode="0.00">
                  <c:v>0.4077392387505554</c:v>
                </c:pt>
                <c:pt idx="210">
                  <c:v>0.40841650977505711</c:v>
                </c:pt>
                <c:pt idx="211">
                  <c:v>0.40860740653291944</c:v>
                </c:pt>
                <c:pt idx="212">
                  <c:v>0.40869099126458019</c:v>
                </c:pt>
                <c:pt idx="213">
                  <c:v>0.4095815539103636</c:v>
                </c:pt>
                <c:pt idx="214">
                  <c:v>0.40981136167417409</c:v>
                </c:pt>
                <c:pt idx="215">
                  <c:v>0.41112199700286933</c:v>
                </c:pt>
                <c:pt idx="216" formatCode="0.00">
                  <c:v>0.41116692177245534</c:v>
                </c:pt>
                <c:pt idx="217">
                  <c:v>0.41172451025036205</c:v>
                </c:pt>
                <c:pt idx="218">
                  <c:v>0.41316747513161722</c:v>
                </c:pt>
                <c:pt idx="219">
                  <c:v>0.41318162460296737</c:v>
                </c:pt>
                <c:pt idx="220">
                  <c:v>0.41601544258298068</c:v>
                </c:pt>
                <c:pt idx="221" formatCode="0.00">
                  <c:v>0.41644167177960034</c:v>
                </c:pt>
                <c:pt idx="222">
                  <c:v>0.41687140582810489</c:v>
                </c:pt>
                <c:pt idx="223" formatCode="0.00">
                  <c:v>0.41696789662938111</c:v>
                </c:pt>
                <c:pt idx="224">
                  <c:v>0.41725843271142837</c:v>
                </c:pt>
                <c:pt idx="225">
                  <c:v>0.41770744588287706</c:v>
                </c:pt>
                <c:pt idx="226">
                  <c:v>0.41869639280870607</c:v>
                </c:pt>
                <c:pt idx="227">
                  <c:v>0.41912647901363798</c:v>
                </c:pt>
                <c:pt idx="228">
                  <c:v>0.41923330428977379</c:v>
                </c:pt>
                <c:pt idx="229">
                  <c:v>0.41948559162661342</c:v>
                </c:pt>
                <c:pt idx="230">
                  <c:v>0.41996828930761243</c:v>
                </c:pt>
                <c:pt idx="231">
                  <c:v>0.42035121671196607</c:v>
                </c:pt>
                <c:pt idx="232">
                  <c:v>0.42048353826272011</c:v>
                </c:pt>
                <c:pt idx="233">
                  <c:v>0.42104655801791396</c:v>
                </c:pt>
                <c:pt idx="234">
                  <c:v>0.42151342967516592</c:v>
                </c:pt>
                <c:pt idx="235">
                  <c:v>0.42237373458412003</c:v>
                </c:pt>
                <c:pt idx="236">
                  <c:v>0.4225963175846133</c:v>
                </c:pt>
                <c:pt idx="237">
                  <c:v>0.42349841164711388</c:v>
                </c:pt>
                <c:pt idx="238">
                  <c:v>0.42426821476548349</c:v>
                </c:pt>
                <c:pt idx="239">
                  <c:v>0.42496945800550689</c:v>
                </c:pt>
                <c:pt idx="240">
                  <c:v>0.42536740583293753</c:v>
                </c:pt>
                <c:pt idx="241">
                  <c:v>0.42554685623784466</c:v>
                </c:pt>
                <c:pt idx="242">
                  <c:v>0.42572658816818099</c:v>
                </c:pt>
                <c:pt idx="243">
                  <c:v>0.42798829792086607</c:v>
                </c:pt>
                <c:pt idx="244">
                  <c:v>0.4287804350272984</c:v>
                </c:pt>
                <c:pt idx="245">
                  <c:v>0.43046978823937682</c:v>
                </c:pt>
                <c:pt idx="246">
                  <c:v>0.43085005472182591</c:v>
                </c:pt>
                <c:pt idx="247">
                  <c:v>0.43151469517864754</c:v>
                </c:pt>
                <c:pt idx="248">
                  <c:v>0.43237222886483156</c:v>
                </c:pt>
                <c:pt idx="249">
                  <c:v>0.43269466971989473</c:v>
                </c:pt>
                <c:pt idx="250">
                  <c:v>0.43517439847268413</c:v>
                </c:pt>
                <c:pt idx="251">
                  <c:v>0.43620081482173306</c:v>
                </c:pt>
                <c:pt idx="252">
                  <c:v>0.43797480215609369</c:v>
                </c:pt>
                <c:pt idx="253" formatCode="0.00">
                  <c:v>0.43822282653978972</c:v>
                </c:pt>
                <c:pt idx="254">
                  <c:v>0.43968509537339201</c:v>
                </c:pt>
                <c:pt idx="255" formatCode="0.00">
                  <c:v>0.43994851491634551</c:v>
                </c:pt>
                <c:pt idx="256">
                  <c:v>0.44013342194305022</c:v>
                </c:pt>
                <c:pt idx="257">
                  <c:v>0.44092322989425387</c:v>
                </c:pt>
                <c:pt idx="258" formatCode="0.00">
                  <c:v>0.44131872646061793</c:v>
                </c:pt>
                <c:pt idx="259">
                  <c:v>0.44307421253458684</c:v>
                </c:pt>
                <c:pt idx="260">
                  <c:v>0.44384788901836719</c:v>
                </c:pt>
                <c:pt idx="261" formatCode="0.00">
                  <c:v>0.44405693166838373</c:v>
                </c:pt>
                <c:pt idx="262">
                  <c:v>0.44439410227095383</c:v>
                </c:pt>
                <c:pt idx="263" formatCode="0.00">
                  <c:v>0.44522809696971027</c:v>
                </c:pt>
                <c:pt idx="264">
                  <c:v>0.44670184232765581</c:v>
                </c:pt>
                <c:pt idx="265">
                  <c:v>0.44670733687114</c:v>
                </c:pt>
                <c:pt idx="266" formatCode="0.00">
                  <c:v>0.44679463037639572</c:v>
                </c:pt>
                <c:pt idx="267" formatCode="0.00">
                  <c:v>0.44978879592330584</c:v>
                </c:pt>
                <c:pt idx="268">
                  <c:v>0.4509036761689314</c:v>
                </c:pt>
                <c:pt idx="269">
                  <c:v>0.45146852996604186</c:v>
                </c:pt>
                <c:pt idx="270">
                  <c:v>0.45181012297867951</c:v>
                </c:pt>
                <c:pt idx="271" formatCode="0.00">
                  <c:v>0.45320726835537883</c:v>
                </c:pt>
                <c:pt idx="272">
                  <c:v>0.45375462287900159</c:v>
                </c:pt>
                <c:pt idx="273">
                  <c:v>0.45790037018620561</c:v>
                </c:pt>
                <c:pt idx="274">
                  <c:v>0.45809245200401755</c:v>
                </c:pt>
                <c:pt idx="275">
                  <c:v>0.46019143174260374</c:v>
                </c:pt>
                <c:pt idx="276" formatCode="0.00">
                  <c:v>0.46068419528848237</c:v>
                </c:pt>
                <c:pt idx="277" formatCode="0.00">
                  <c:v>0.46278515953246602</c:v>
                </c:pt>
                <c:pt idx="278">
                  <c:v>0.46289689416392504</c:v>
                </c:pt>
                <c:pt idx="279">
                  <c:v>0.46315352778465968</c:v>
                </c:pt>
                <c:pt idx="280">
                  <c:v>0.46535397195819123</c:v>
                </c:pt>
                <c:pt idx="281">
                  <c:v>0.46651072942606475</c:v>
                </c:pt>
                <c:pt idx="282">
                  <c:v>0.46662568691712408</c:v>
                </c:pt>
                <c:pt idx="283">
                  <c:v>0.46701123406105416</c:v>
                </c:pt>
                <c:pt idx="284">
                  <c:v>0.47085439164274268</c:v>
                </c:pt>
                <c:pt idx="285">
                  <c:v>0.47119321102478157</c:v>
                </c:pt>
                <c:pt idx="286">
                  <c:v>0.47275010515216564</c:v>
                </c:pt>
                <c:pt idx="287">
                  <c:v>0.47282297099668136</c:v>
                </c:pt>
                <c:pt idx="288" formatCode="0.00">
                  <c:v>0.4732474754686718</c:v>
                </c:pt>
                <c:pt idx="289">
                  <c:v>0.47372069578992115</c:v>
                </c:pt>
                <c:pt idx="290">
                  <c:v>0.4747028915730615</c:v>
                </c:pt>
                <c:pt idx="291">
                  <c:v>0.47901841003800805</c:v>
                </c:pt>
                <c:pt idx="292">
                  <c:v>0.48061426571968302</c:v>
                </c:pt>
                <c:pt idx="293">
                  <c:v>0.48094235612457636</c:v>
                </c:pt>
                <c:pt idx="294">
                  <c:v>0.48106366665169814</c:v>
                </c:pt>
                <c:pt idx="295" formatCode="0.00">
                  <c:v>0.48263786255862534</c:v>
                </c:pt>
                <c:pt idx="296">
                  <c:v>0.48266514015832479</c:v>
                </c:pt>
                <c:pt idx="297">
                  <c:v>0.48377903233128516</c:v>
                </c:pt>
                <c:pt idx="298">
                  <c:v>0.48731713682816558</c:v>
                </c:pt>
                <c:pt idx="299">
                  <c:v>0.48838023522532864</c:v>
                </c:pt>
                <c:pt idx="300">
                  <c:v>0.49035613636235098</c:v>
                </c:pt>
                <c:pt idx="301">
                  <c:v>0.49057086613395284</c:v>
                </c:pt>
                <c:pt idx="302">
                  <c:v>0.49074751739181843</c:v>
                </c:pt>
                <c:pt idx="303">
                  <c:v>0.49091512901214746</c:v>
                </c:pt>
                <c:pt idx="304">
                  <c:v>0.49192549830934418</c:v>
                </c:pt>
                <c:pt idx="305">
                  <c:v>0.49365568011918048</c:v>
                </c:pt>
                <c:pt idx="306">
                  <c:v>0.49507840283180038</c:v>
                </c:pt>
                <c:pt idx="307">
                  <c:v>0.49581122421233104</c:v>
                </c:pt>
                <c:pt idx="308">
                  <c:v>0.49613316647217032</c:v>
                </c:pt>
                <c:pt idx="309">
                  <c:v>0.49689243955833368</c:v>
                </c:pt>
                <c:pt idx="310">
                  <c:v>0.49846961874418672</c:v>
                </c:pt>
                <c:pt idx="311">
                  <c:v>0.49902887189716527</c:v>
                </c:pt>
                <c:pt idx="312">
                  <c:v>0.49925999957972084</c:v>
                </c:pt>
                <c:pt idx="313">
                  <c:v>0.4999464941494503</c:v>
                </c:pt>
                <c:pt idx="314">
                  <c:v>0.501609670229612</c:v>
                </c:pt>
                <c:pt idx="315">
                  <c:v>0.50170786284248914</c:v>
                </c:pt>
                <c:pt idx="316">
                  <c:v>0.5028360953708122</c:v>
                </c:pt>
                <c:pt idx="317">
                  <c:v>0.50391821183788743</c:v>
                </c:pt>
                <c:pt idx="318">
                  <c:v>0.50429714813675297</c:v>
                </c:pt>
                <c:pt idx="319">
                  <c:v>0.50470721230963089</c:v>
                </c:pt>
                <c:pt idx="320">
                  <c:v>0.50474069889379014</c:v>
                </c:pt>
                <c:pt idx="321" formatCode="0.00">
                  <c:v>0.50550714278857167</c:v>
                </c:pt>
                <c:pt idx="322">
                  <c:v>0.50554879532437536</c:v>
                </c:pt>
                <c:pt idx="323">
                  <c:v>0.50716243759336288</c:v>
                </c:pt>
                <c:pt idx="324">
                  <c:v>0.50786062693166445</c:v>
                </c:pt>
                <c:pt idx="325">
                  <c:v>0.50827926556895364</c:v>
                </c:pt>
                <c:pt idx="326" formatCode="0.00">
                  <c:v>0.5086892824614645</c:v>
                </c:pt>
                <c:pt idx="327">
                  <c:v>0.5095464449430257</c:v>
                </c:pt>
                <c:pt idx="328">
                  <c:v>0.50960117763892154</c:v>
                </c:pt>
                <c:pt idx="329">
                  <c:v>0.5104229557903035</c:v>
                </c:pt>
                <c:pt idx="330">
                  <c:v>0.51198591524184134</c:v>
                </c:pt>
                <c:pt idx="331">
                  <c:v>0.51319097697606475</c:v>
                </c:pt>
                <c:pt idx="332">
                  <c:v>0.51483172898591023</c:v>
                </c:pt>
                <c:pt idx="333" formatCode="0.00">
                  <c:v>0.51591630659158139</c:v>
                </c:pt>
                <c:pt idx="334">
                  <c:v>0.5178493085141761</c:v>
                </c:pt>
                <c:pt idx="335">
                  <c:v>0.51928171047320493</c:v>
                </c:pt>
                <c:pt idx="336">
                  <c:v>0.52111370039950877</c:v>
                </c:pt>
                <c:pt idx="337">
                  <c:v>0.52112256868696649</c:v>
                </c:pt>
                <c:pt idx="338">
                  <c:v>0.52123882413502576</c:v>
                </c:pt>
                <c:pt idx="339">
                  <c:v>0.5213854223292802</c:v>
                </c:pt>
                <c:pt idx="340">
                  <c:v>0.52157720933116869</c:v>
                </c:pt>
                <c:pt idx="341" formatCode="0.00">
                  <c:v>0.52890299162778398</c:v>
                </c:pt>
                <c:pt idx="342">
                  <c:v>0.52903910447880076</c:v>
                </c:pt>
                <c:pt idx="343">
                  <c:v>0.53005937084264043</c:v>
                </c:pt>
                <c:pt idx="344">
                  <c:v>0.53032980336831259</c:v>
                </c:pt>
                <c:pt idx="345" formatCode="0.00">
                  <c:v>0.53133509646604871</c:v>
                </c:pt>
                <c:pt idx="346" formatCode="0.00">
                  <c:v>0.53381349337156858</c:v>
                </c:pt>
                <c:pt idx="347">
                  <c:v>0.5342054253579932</c:v>
                </c:pt>
                <c:pt idx="348">
                  <c:v>0.53545023369099398</c:v>
                </c:pt>
                <c:pt idx="349">
                  <c:v>0.5364859046057574</c:v>
                </c:pt>
                <c:pt idx="350">
                  <c:v>0.5368205972037664</c:v>
                </c:pt>
                <c:pt idx="351">
                  <c:v>0.53713707055960891</c:v>
                </c:pt>
                <c:pt idx="352">
                  <c:v>0.53948085011437086</c:v>
                </c:pt>
                <c:pt idx="353">
                  <c:v>0.54174300217590576</c:v>
                </c:pt>
                <c:pt idx="354">
                  <c:v>0.54318739187446996</c:v>
                </c:pt>
                <c:pt idx="355">
                  <c:v>0.54351217052207601</c:v>
                </c:pt>
                <c:pt idx="356">
                  <c:v>0.54423952135918541</c:v>
                </c:pt>
                <c:pt idx="357">
                  <c:v>0.54486632566774507</c:v>
                </c:pt>
                <c:pt idx="358">
                  <c:v>0.54607993561473611</c:v>
                </c:pt>
                <c:pt idx="359" formatCode="0.00">
                  <c:v>0.54774459869639758</c:v>
                </c:pt>
                <c:pt idx="360">
                  <c:v>0.54838735862439103</c:v>
                </c:pt>
                <c:pt idx="361">
                  <c:v>0.5497360321711634</c:v>
                </c:pt>
                <c:pt idx="362">
                  <c:v>0.55024345596893254</c:v>
                </c:pt>
                <c:pt idx="363" formatCode="0.00">
                  <c:v>0.55130460451647678</c:v>
                </c:pt>
                <c:pt idx="364" formatCode="0.00">
                  <c:v>0.55473947876407881</c:v>
                </c:pt>
                <c:pt idx="365">
                  <c:v>0.5567259216251812</c:v>
                </c:pt>
                <c:pt idx="366">
                  <c:v>0.55700714629274339</c:v>
                </c:pt>
                <c:pt idx="367">
                  <c:v>0.55705960667782628</c:v>
                </c:pt>
                <c:pt idx="368">
                  <c:v>0.55758765888105399</c:v>
                </c:pt>
                <c:pt idx="369">
                  <c:v>0.55863028246074509</c:v>
                </c:pt>
                <c:pt idx="370">
                  <c:v>0.56038370261080794</c:v>
                </c:pt>
                <c:pt idx="371">
                  <c:v>0.56077681741601082</c:v>
                </c:pt>
                <c:pt idx="372">
                  <c:v>0.56177566581076677</c:v>
                </c:pt>
                <c:pt idx="373">
                  <c:v>0.56237468587574924</c:v>
                </c:pt>
                <c:pt idx="374" formatCode="0.00">
                  <c:v>0.56275682048531173</c:v>
                </c:pt>
                <c:pt idx="375">
                  <c:v>0.56532260192455663</c:v>
                </c:pt>
                <c:pt idx="376">
                  <c:v>0.56541461284458605</c:v>
                </c:pt>
                <c:pt idx="377">
                  <c:v>0.56637228701786657</c:v>
                </c:pt>
                <c:pt idx="378">
                  <c:v>0.56685757909747247</c:v>
                </c:pt>
                <c:pt idx="379">
                  <c:v>0.56758539129195884</c:v>
                </c:pt>
                <c:pt idx="380">
                  <c:v>0.57054121527497104</c:v>
                </c:pt>
                <c:pt idx="381">
                  <c:v>0.5708011394772925</c:v>
                </c:pt>
                <c:pt idx="382">
                  <c:v>0.57160655386079895</c:v>
                </c:pt>
                <c:pt idx="383">
                  <c:v>0.57248091447877048</c:v>
                </c:pt>
                <c:pt idx="384">
                  <c:v>0.57314031334375093</c:v>
                </c:pt>
                <c:pt idx="385">
                  <c:v>0.57409538473810551</c:v>
                </c:pt>
                <c:pt idx="386" formatCode="0.00">
                  <c:v>0.57474462125135728</c:v>
                </c:pt>
                <c:pt idx="387">
                  <c:v>0.57484043703873999</c:v>
                </c:pt>
                <c:pt idx="388">
                  <c:v>0.5764932851796406</c:v>
                </c:pt>
                <c:pt idx="389">
                  <c:v>0.57764757221820739</c:v>
                </c:pt>
                <c:pt idx="390">
                  <c:v>0.57837977091160375</c:v>
                </c:pt>
                <c:pt idx="391">
                  <c:v>0.57913911537409057</c:v>
                </c:pt>
                <c:pt idx="392">
                  <c:v>0.58043776831603877</c:v>
                </c:pt>
                <c:pt idx="393" formatCode="0.00">
                  <c:v>0.58138866836643355</c:v>
                </c:pt>
                <c:pt idx="394">
                  <c:v>0.58154128075961775</c:v>
                </c:pt>
                <c:pt idx="395" formatCode="0.00">
                  <c:v>0.58200399639497924</c:v>
                </c:pt>
                <c:pt idx="396">
                  <c:v>0.5840686048843915</c:v>
                </c:pt>
                <c:pt idx="397">
                  <c:v>0.58440724434542546</c:v>
                </c:pt>
                <c:pt idx="398">
                  <c:v>0.58706917029480532</c:v>
                </c:pt>
                <c:pt idx="399">
                  <c:v>0.58827319808146961</c:v>
                </c:pt>
                <c:pt idx="400" formatCode="0.00">
                  <c:v>0.58849817729215104</c:v>
                </c:pt>
                <c:pt idx="401">
                  <c:v>0.59009148915620735</c:v>
                </c:pt>
                <c:pt idx="402">
                  <c:v>0.59051028523021332</c:v>
                </c:pt>
                <c:pt idx="403">
                  <c:v>0.5920509604598867</c:v>
                </c:pt>
                <c:pt idx="404">
                  <c:v>0.59333617509042913</c:v>
                </c:pt>
                <c:pt idx="405">
                  <c:v>0.59361131835557601</c:v>
                </c:pt>
                <c:pt idx="406">
                  <c:v>0.5936235952712271</c:v>
                </c:pt>
                <c:pt idx="407">
                  <c:v>0.5937244288355451</c:v>
                </c:pt>
                <c:pt idx="408">
                  <c:v>0.59594522593028798</c:v>
                </c:pt>
                <c:pt idx="409">
                  <c:v>0.59661879949189367</c:v>
                </c:pt>
                <c:pt idx="410">
                  <c:v>0.59694046901675446</c:v>
                </c:pt>
                <c:pt idx="411">
                  <c:v>0.59807060236305054</c:v>
                </c:pt>
                <c:pt idx="412" formatCode="0.00">
                  <c:v>0.59821240670996478</c:v>
                </c:pt>
                <c:pt idx="413">
                  <c:v>0.59839762919415984</c:v>
                </c:pt>
                <c:pt idx="414">
                  <c:v>0.59840383957710452</c:v>
                </c:pt>
                <c:pt idx="415">
                  <c:v>0.59978559996546377</c:v>
                </c:pt>
                <c:pt idx="416">
                  <c:v>0.60155890501242704</c:v>
                </c:pt>
                <c:pt idx="417">
                  <c:v>0.60492838901411217</c:v>
                </c:pt>
                <c:pt idx="418">
                  <c:v>0.60573452512116466</c:v>
                </c:pt>
                <c:pt idx="419">
                  <c:v>0.60619083590743683</c:v>
                </c:pt>
                <c:pt idx="420">
                  <c:v>0.60838174091301911</c:v>
                </c:pt>
                <c:pt idx="421">
                  <c:v>0.60845636115615098</c:v>
                </c:pt>
                <c:pt idx="422">
                  <c:v>0.61074458486957905</c:v>
                </c:pt>
                <c:pt idx="423">
                  <c:v>0.61159310264697087</c:v>
                </c:pt>
                <c:pt idx="424" formatCode="0.00">
                  <c:v>0.61176463765829237</c:v>
                </c:pt>
                <c:pt idx="425">
                  <c:v>0.61296777550387571</c:v>
                </c:pt>
                <c:pt idx="426" formatCode="0.00">
                  <c:v>0.61401574075999243</c:v>
                </c:pt>
                <c:pt idx="427">
                  <c:v>0.61420709208604896</c:v>
                </c:pt>
                <c:pt idx="428" formatCode="0.00">
                  <c:v>0.62213315541734127</c:v>
                </c:pt>
                <c:pt idx="429">
                  <c:v>0.62258656912187715</c:v>
                </c:pt>
                <c:pt idx="430">
                  <c:v>0.62528957487980086</c:v>
                </c:pt>
                <c:pt idx="431" formatCode="0.00">
                  <c:v>0.62728082948704311</c:v>
                </c:pt>
                <c:pt idx="432">
                  <c:v>0.62754421477849975</c:v>
                </c:pt>
                <c:pt idx="433">
                  <c:v>0.62856126342903862</c:v>
                </c:pt>
                <c:pt idx="434">
                  <c:v>0.62883557154817971</c:v>
                </c:pt>
                <c:pt idx="435">
                  <c:v>0.62901852978182848</c:v>
                </c:pt>
                <c:pt idx="436" formatCode="0.00">
                  <c:v>0.62998806420629549</c:v>
                </c:pt>
                <c:pt idx="437">
                  <c:v>0.63166791336032957</c:v>
                </c:pt>
                <c:pt idx="438">
                  <c:v>0.63205915359635167</c:v>
                </c:pt>
                <c:pt idx="439">
                  <c:v>0.63261735164846877</c:v>
                </c:pt>
                <c:pt idx="440" formatCode="0.00">
                  <c:v>0.63621087409404753</c:v>
                </c:pt>
                <c:pt idx="441">
                  <c:v>0.63994327634954673</c:v>
                </c:pt>
                <c:pt idx="442">
                  <c:v>0.64103963928445795</c:v>
                </c:pt>
                <c:pt idx="443">
                  <c:v>0.64134174690466295</c:v>
                </c:pt>
                <c:pt idx="444">
                  <c:v>0.64211445105422515</c:v>
                </c:pt>
                <c:pt idx="445">
                  <c:v>0.64329082203025012</c:v>
                </c:pt>
                <c:pt idx="446">
                  <c:v>0.64521939199155631</c:v>
                </c:pt>
                <c:pt idx="447">
                  <c:v>0.64702286230357509</c:v>
                </c:pt>
                <c:pt idx="448" formatCode="0.00">
                  <c:v>0.64727162081924583</c:v>
                </c:pt>
                <c:pt idx="449">
                  <c:v>0.64819764968595905</c:v>
                </c:pt>
                <c:pt idx="450">
                  <c:v>0.64919415757088772</c:v>
                </c:pt>
                <c:pt idx="451">
                  <c:v>0.64987935946490849</c:v>
                </c:pt>
                <c:pt idx="452">
                  <c:v>0.65085740494178146</c:v>
                </c:pt>
                <c:pt idx="453" formatCode="0.00">
                  <c:v>0.65375572577820862</c:v>
                </c:pt>
                <c:pt idx="454">
                  <c:v>0.65901878842858741</c:v>
                </c:pt>
                <c:pt idx="455">
                  <c:v>0.65961772416132691</c:v>
                </c:pt>
                <c:pt idx="456">
                  <c:v>0.65968371052861796</c:v>
                </c:pt>
                <c:pt idx="457">
                  <c:v>0.66277424360785819</c:v>
                </c:pt>
                <c:pt idx="458">
                  <c:v>0.66720651934742337</c:v>
                </c:pt>
                <c:pt idx="459">
                  <c:v>0.66954029567735829</c:v>
                </c:pt>
                <c:pt idx="460">
                  <c:v>0.67006321413486292</c:v>
                </c:pt>
                <c:pt idx="461">
                  <c:v>0.67722139514508839</c:v>
                </c:pt>
                <c:pt idx="462">
                  <c:v>0.68083341175086187</c:v>
                </c:pt>
                <c:pt idx="463">
                  <c:v>0.68098020447292584</c:v>
                </c:pt>
                <c:pt idx="464">
                  <c:v>0.68148735287385687</c:v>
                </c:pt>
                <c:pt idx="465">
                  <c:v>0.68150331757484173</c:v>
                </c:pt>
                <c:pt idx="466">
                  <c:v>0.68202844033515719</c:v>
                </c:pt>
                <c:pt idx="467">
                  <c:v>0.68566237375981987</c:v>
                </c:pt>
                <c:pt idx="468">
                  <c:v>0.68732419007609413</c:v>
                </c:pt>
                <c:pt idx="469">
                  <c:v>0.68735913707701823</c:v>
                </c:pt>
                <c:pt idx="470">
                  <c:v>0.69112571747822193</c:v>
                </c:pt>
                <c:pt idx="471">
                  <c:v>0.69128414415541461</c:v>
                </c:pt>
                <c:pt idx="472" formatCode="0.00">
                  <c:v>0.69273196160169137</c:v>
                </c:pt>
                <c:pt idx="473">
                  <c:v>0.69536939796507369</c:v>
                </c:pt>
                <c:pt idx="474">
                  <c:v>0.69607388821797644</c:v>
                </c:pt>
                <c:pt idx="475">
                  <c:v>0.69746067451417804</c:v>
                </c:pt>
                <c:pt idx="476">
                  <c:v>0.70213280594429173</c:v>
                </c:pt>
                <c:pt idx="477">
                  <c:v>0.70242900463248525</c:v>
                </c:pt>
                <c:pt idx="478">
                  <c:v>0.70543539815322098</c:v>
                </c:pt>
                <c:pt idx="479">
                  <c:v>0.70590289575047305</c:v>
                </c:pt>
                <c:pt idx="480">
                  <c:v>0.70650864503110922</c:v>
                </c:pt>
                <c:pt idx="481">
                  <c:v>0.71014573225604383</c:v>
                </c:pt>
                <c:pt idx="482">
                  <c:v>0.71037933111356488</c:v>
                </c:pt>
                <c:pt idx="483">
                  <c:v>0.71181004340758236</c:v>
                </c:pt>
                <c:pt idx="484">
                  <c:v>0.712972711731516</c:v>
                </c:pt>
                <c:pt idx="485">
                  <c:v>0.71784089489282044</c:v>
                </c:pt>
                <c:pt idx="486">
                  <c:v>0.71850747413435534</c:v>
                </c:pt>
                <c:pt idx="487">
                  <c:v>0.71869694348206492</c:v>
                </c:pt>
                <c:pt idx="488">
                  <c:v>0.71987283728792961</c:v>
                </c:pt>
                <c:pt idx="489">
                  <c:v>0.72216931507779225</c:v>
                </c:pt>
                <c:pt idx="490">
                  <c:v>0.72571668845701442</c:v>
                </c:pt>
                <c:pt idx="491">
                  <c:v>0.72573342807447838</c:v>
                </c:pt>
                <c:pt idx="492">
                  <c:v>0.72876891573332503</c:v>
                </c:pt>
                <c:pt idx="493">
                  <c:v>0.73186311660283543</c:v>
                </c:pt>
                <c:pt idx="494">
                  <c:v>0.73366131555149017</c:v>
                </c:pt>
                <c:pt idx="495">
                  <c:v>0.73683167478053391</c:v>
                </c:pt>
                <c:pt idx="496">
                  <c:v>0.73692668370298076</c:v>
                </c:pt>
                <c:pt idx="497" formatCode="0.00">
                  <c:v>0.74588385073092134</c:v>
                </c:pt>
                <c:pt idx="498">
                  <c:v>0.74839928308795944</c:v>
                </c:pt>
                <c:pt idx="499">
                  <c:v>0.74843539238123513</c:v>
                </c:pt>
                <c:pt idx="500">
                  <c:v>0.75072527765046171</c:v>
                </c:pt>
                <c:pt idx="501">
                  <c:v>0.75211520096851359</c:v>
                </c:pt>
                <c:pt idx="502" formatCode="0.00">
                  <c:v>0.75400659457911567</c:v>
                </c:pt>
                <c:pt idx="503">
                  <c:v>0.75526406337007912</c:v>
                </c:pt>
                <c:pt idx="504">
                  <c:v>0.7558141260092015</c:v>
                </c:pt>
                <c:pt idx="505" formatCode="0.00">
                  <c:v>0.76221781642985398</c:v>
                </c:pt>
                <c:pt idx="506">
                  <c:v>0.76223849896391171</c:v>
                </c:pt>
                <c:pt idx="507">
                  <c:v>0.76408905612876254</c:v>
                </c:pt>
                <c:pt idx="508">
                  <c:v>0.76661930183043392</c:v>
                </c:pt>
                <c:pt idx="509">
                  <c:v>0.76896974378137861</c:v>
                </c:pt>
                <c:pt idx="510" formatCode="0.00">
                  <c:v>0.76907915272850502</c:v>
                </c:pt>
                <c:pt idx="511">
                  <c:v>0.76992475935590943</c:v>
                </c:pt>
                <c:pt idx="512">
                  <c:v>0.77032213852550602</c:v>
                </c:pt>
                <c:pt idx="513">
                  <c:v>0.77236296504726687</c:v>
                </c:pt>
                <c:pt idx="514">
                  <c:v>0.77319588750628554</c:v>
                </c:pt>
                <c:pt idx="515">
                  <c:v>0.77864574149804111</c:v>
                </c:pt>
                <c:pt idx="516">
                  <c:v>0.77902466619025923</c:v>
                </c:pt>
                <c:pt idx="517">
                  <c:v>0.78140396297547987</c:v>
                </c:pt>
                <c:pt idx="518">
                  <c:v>0.78260942745162376</c:v>
                </c:pt>
                <c:pt idx="519">
                  <c:v>0.785335137665917</c:v>
                </c:pt>
                <c:pt idx="520">
                  <c:v>0.78916490656219385</c:v>
                </c:pt>
                <c:pt idx="521" formatCode="0.00">
                  <c:v>0.79082461545250859</c:v>
                </c:pt>
                <c:pt idx="522">
                  <c:v>0.79201600261917993</c:v>
                </c:pt>
                <c:pt idx="523">
                  <c:v>0.79369399785526695</c:v>
                </c:pt>
                <c:pt idx="524">
                  <c:v>0.79802853169469623</c:v>
                </c:pt>
                <c:pt idx="525">
                  <c:v>0.79807012221277573</c:v>
                </c:pt>
                <c:pt idx="526">
                  <c:v>0.80190697971535996</c:v>
                </c:pt>
                <c:pt idx="527" formatCode="0.00">
                  <c:v>0.80456790244460152</c:v>
                </c:pt>
                <c:pt idx="528">
                  <c:v>0.80559058111787196</c:v>
                </c:pt>
                <c:pt idx="529">
                  <c:v>0.81219808817592332</c:v>
                </c:pt>
                <c:pt idx="530">
                  <c:v>0.81232191782308161</c:v>
                </c:pt>
                <c:pt idx="531">
                  <c:v>0.81581625587035456</c:v>
                </c:pt>
                <c:pt idx="532">
                  <c:v>0.81598920455651203</c:v>
                </c:pt>
                <c:pt idx="533">
                  <c:v>0.81622134366261645</c:v>
                </c:pt>
                <c:pt idx="534">
                  <c:v>0.81634502091466021</c:v>
                </c:pt>
                <c:pt idx="535">
                  <c:v>0.81657719403697904</c:v>
                </c:pt>
                <c:pt idx="536">
                  <c:v>0.81921392649612601</c:v>
                </c:pt>
                <c:pt idx="537">
                  <c:v>0.82218317270682661</c:v>
                </c:pt>
                <c:pt idx="538">
                  <c:v>0.83026924779147893</c:v>
                </c:pt>
                <c:pt idx="539">
                  <c:v>0.83181101076697217</c:v>
                </c:pt>
                <c:pt idx="540">
                  <c:v>0.83315288188703474</c:v>
                </c:pt>
                <c:pt idx="541">
                  <c:v>0.83478989968920225</c:v>
                </c:pt>
                <c:pt idx="542">
                  <c:v>0.8378959443949312</c:v>
                </c:pt>
                <c:pt idx="543">
                  <c:v>0.84757280349079767</c:v>
                </c:pt>
                <c:pt idx="544">
                  <c:v>0.84819928758318897</c:v>
                </c:pt>
                <c:pt idx="545">
                  <c:v>0.85226581304808913</c:v>
                </c:pt>
                <c:pt idx="546">
                  <c:v>0.85760699724604461</c:v>
                </c:pt>
                <c:pt idx="547">
                  <c:v>0.86294316900068457</c:v>
                </c:pt>
                <c:pt idx="548">
                  <c:v>0.86444962688913873</c:v>
                </c:pt>
              </c:numCache>
            </c:numRef>
          </c:xVal>
          <c:yVal>
            <c:numRef>
              <c:f>'[1]Fig B y 2.5'!$AA$70:$AA$618</c:f>
              <c:numCache>
                <c:formatCode>General</c:formatCode>
                <c:ptCount val="549"/>
                <c:pt idx="0">
                  <c:v>524.23303502910915</c:v>
                </c:pt>
                <c:pt idx="1">
                  <c:v>486.74106700278992</c:v>
                </c:pt>
                <c:pt idx="2">
                  <c:v>512.32214259749685</c:v>
                </c:pt>
                <c:pt idx="3">
                  <c:v>481.76823029603827</c:v>
                </c:pt>
                <c:pt idx="4">
                  <c:v>456.73088573851925</c:v>
                </c:pt>
                <c:pt idx="5">
                  <c:v>503.15398886827478</c:v>
                </c:pt>
                <c:pt idx="6">
                  <c:v>511.24595807416273</c:v>
                </c:pt>
                <c:pt idx="7">
                  <c:v>492.10996201181581</c:v>
                </c:pt>
                <c:pt idx="8">
                  <c:v>460.75453081996164</c:v>
                </c:pt>
                <c:pt idx="9">
                  <c:v>493.78154244122646</c:v>
                </c:pt>
                <c:pt idx="10">
                  <c:v>485.29019750393797</c:v>
                </c:pt>
                <c:pt idx="11">
                  <c:v>488.00719455026979</c:v>
                </c:pt>
                <c:pt idx="12">
                  <c:v>474.40411279015422</c:v>
                </c:pt>
                <c:pt idx="13">
                  <c:v>503.27384558573203</c:v>
                </c:pt>
                <c:pt idx="14">
                  <c:v>497.44703224801344</c:v>
                </c:pt>
                <c:pt idx="15">
                  <c:v>481.42253965590947</c:v>
                </c:pt>
                <c:pt idx="16">
                  <c:v>532.01319254195823</c:v>
                </c:pt>
                <c:pt idx="17">
                  <c:v>510.70260165134755</c:v>
                </c:pt>
                <c:pt idx="18">
                  <c:v>521.16470634055156</c:v>
                </c:pt>
                <c:pt idx="19">
                  <c:v>500.26377172222033</c:v>
                </c:pt>
                <c:pt idx="20">
                  <c:v>493.74030964621403</c:v>
                </c:pt>
                <c:pt idx="21">
                  <c:v>477.77124729142173</c:v>
                </c:pt>
                <c:pt idx="22">
                  <c:v>513.00872882116062</c:v>
                </c:pt>
                <c:pt idx="23">
                  <c:v>496.46488675932534</c:v>
                </c:pt>
                <c:pt idx="24">
                  <c:v>499.54188736563327</c:v>
                </c:pt>
                <c:pt idx="25">
                  <c:v>513.71820265728991</c:v>
                </c:pt>
                <c:pt idx="26">
                  <c:v>490.11991693962329</c:v>
                </c:pt>
                <c:pt idx="27">
                  <c:v>507.44903951010815</c:v>
                </c:pt>
                <c:pt idx="28">
                  <c:v>488.11341330425302</c:v>
                </c:pt>
                <c:pt idx="29">
                  <c:v>507.43495871631092</c:v>
                </c:pt>
                <c:pt idx="30">
                  <c:v>484.89419238129352</c:v>
                </c:pt>
                <c:pt idx="31">
                  <c:v>496.32972524211175</c:v>
                </c:pt>
                <c:pt idx="32">
                  <c:v>491.30367048910512</c:v>
                </c:pt>
                <c:pt idx="33">
                  <c:v>467.55516207600147</c:v>
                </c:pt>
                <c:pt idx="34">
                  <c:v>470.66422665307277</c:v>
                </c:pt>
                <c:pt idx="35">
                  <c:v>493.85957553896475</c:v>
                </c:pt>
                <c:pt idx="36">
                  <c:v>512.95731001292609</c:v>
                </c:pt>
                <c:pt idx="37">
                  <c:v>523.4357012359817</c:v>
                </c:pt>
                <c:pt idx="38">
                  <c:v>500.12303218410074</c:v>
                </c:pt>
                <c:pt idx="39">
                  <c:v>497.9765686560055</c:v>
                </c:pt>
                <c:pt idx="40">
                  <c:v>488.72164750259356</c:v>
                </c:pt>
                <c:pt idx="41">
                  <c:v>499.93874118414357</c:v>
                </c:pt>
                <c:pt idx="42">
                  <c:v>498.69917432621895</c:v>
                </c:pt>
                <c:pt idx="43">
                  <c:v>477.24531935161741</c:v>
                </c:pt>
                <c:pt idx="44">
                  <c:v>533.86430908241152</c:v>
                </c:pt>
                <c:pt idx="45">
                  <c:v>487.30651391502005</c:v>
                </c:pt>
                <c:pt idx="46">
                  <c:v>491.23397167744668</c:v>
                </c:pt>
                <c:pt idx="47">
                  <c:v>498.94806341293338</c:v>
                </c:pt>
                <c:pt idx="48">
                  <c:v>489.88819250542264</c:v>
                </c:pt>
                <c:pt idx="49">
                  <c:v>490.21464478548819</c:v>
                </c:pt>
                <c:pt idx="50">
                  <c:v>576.35505170946817</c:v>
                </c:pt>
                <c:pt idx="51">
                  <c:v>492.6312509736718</c:v>
                </c:pt>
                <c:pt idx="52">
                  <c:v>467.64049499133785</c:v>
                </c:pt>
                <c:pt idx="53">
                  <c:v>506.62747657764425</c:v>
                </c:pt>
                <c:pt idx="54">
                  <c:v>510.32890883670132</c:v>
                </c:pt>
                <c:pt idx="55">
                  <c:v>472.9538052952916</c:v>
                </c:pt>
                <c:pt idx="56">
                  <c:v>513.22915543199088</c:v>
                </c:pt>
                <c:pt idx="57">
                  <c:v>479.02780607251697</c:v>
                </c:pt>
                <c:pt idx="58">
                  <c:v>515.61844438706157</c:v>
                </c:pt>
                <c:pt idx="59">
                  <c:v>509.13332750713425</c:v>
                </c:pt>
                <c:pt idx="60">
                  <c:v>490.25754134518417</c:v>
                </c:pt>
                <c:pt idx="61">
                  <c:v>475.39040129544981</c:v>
                </c:pt>
                <c:pt idx="62">
                  <c:v>483.38971357354285</c:v>
                </c:pt>
                <c:pt idx="63">
                  <c:v>502.51776576749336</c:v>
                </c:pt>
                <c:pt idx="64">
                  <c:v>481.98351361786001</c:v>
                </c:pt>
                <c:pt idx="65">
                  <c:v>520.83766350293149</c:v>
                </c:pt>
                <c:pt idx="66">
                  <c:v>502.20196700880325</c:v>
                </c:pt>
                <c:pt idx="67">
                  <c:v>500.56914368800955</c:v>
                </c:pt>
                <c:pt idx="68">
                  <c:v>517.82362931036164</c:v>
                </c:pt>
                <c:pt idx="69">
                  <c:v>473.52215449095172</c:v>
                </c:pt>
                <c:pt idx="70">
                  <c:v>510.71590058477318</c:v>
                </c:pt>
                <c:pt idx="71">
                  <c:v>473.46938775510205</c:v>
                </c:pt>
                <c:pt idx="72">
                  <c:v>494.87567794737265</c:v>
                </c:pt>
                <c:pt idx="73">
                  <c:v>502.99570209763283</c:v>
                </c:pt>
                <c:pt idx="74">
                  <c:v>483.70231892587412</c:v>
                </c:pt>
                <c:pt idx="75">
                  <c:v>505.49358017436379</c:v>
                </c:pt>
                <c:pt idx="76">
                  <c:v>495.66703017084706</c:v>
                </c:pt>
                <c:pt idx="77">
                  <c:v>510.39492132730948</c:v>
                </c:pt>
                <c:pt idx="78">
                  <c:v>521.48337036703003</c:v>
                </c:pt>
                <c:pt idx="79">
                  <c:v>533.18468608817579</c:v>
                </c:pt>
                <c:pt idx="80">
                  <c:v>524.02431035874315</c:v>
                </c:pt>
                <c:pt idx="81">
                  <c:v>512.1846327924502</c:v>
                </c:pt>
                <c:pt idx="82">
                  <c:v>514.48784364455992</c:v>
                </c:pt>
                <c:pt idx="83">
                  <c:v>486.36779432853592</c:v>
                </c:pt>
                <c:pt idx="84">
                  <c:v>520.06583020759695</c:v>
                </c:pt>
                <c:pt idx="85">
                  <c:v>508.40188616872945</c:v>
                </c:pt>
                <c:pt idx="86">
                  <c:v>474.15284261944117</c:v>
                </c:pt>
                <c:pt idx="87">
                  <c:v>531.39300332009509</c:v>
                </c:pt>
                <c:pt idx="88">
                  <c:v>504.98240400094261</c:v>
                </c:pt>
                <c:pt idx="89">
                  <c:v>493.91890202504521</c:v>
                </c:pt>
                <c:pt idx="90">
                  <c:v>511.38573881776961</c:v>
                </c:pt>
                <c:pt idx="91">
                  <c:v>478.68432521332045</c:v>
                </c:pt>
                <c:pt idx="92">
                  <c:v>524.11855760657375</c:v>
                </c:pt>
                <c:pt idx="93">
                  <c:v>517.59230409721124</c:v>
                </c:pt>
                <c:pt idx="94">
                  <c:v>505.59070680603713</c:v>
                </c:pt>
                <c:pt idx="95">
                  <c:v>511.60422184140805</c:v>
                </c:pt>
                <c:pt idx="96">
                  <c:v>492.10571464067311</c:v>
                </c:pt>
                <c:pt idx="97">
                  <c:v>526.81477654352886</c:v>
                </c:pt>
                <c:pt idx="98">
                  <c:v>479.19198213636599</c:v>
                </c:pt>
                <c:pt idx="99">
                  <c:v>584.95309612877895</c:v>
                </c:pt>
                <c:pt idx="100">
                  <c:v>502.57305743826174</c:v>
                </c:pt>
                <c:pt idx="101">
                  <c:v>502.25264687018853</c:v>
                </c:pt>
                <c:pt idx="102">
                  <c:v>509.5889315082336</c:v>
                </c:pt>
                <c:pt idx="103">
                  <c:v>520.12375120335855</c:v>
                </c:pt>
                <c:pt idx="104">
                  <c:v>530.12874724589949</c:v>
                </c:pt>
                <c:pt idx="105">
                  <c:v>514.66664674862955</c:v>
                </c:pt>
                <c:pt idx="106">
                  <c:v>474.58778818284441</c:v>
                </c:pt>
                <c:pt idx="107">
                  <c:v>498.11719671510917</c:v>
                </c:pt>
                <c:pt idx="108">
                  <c:v>528.13445423405449</c:v>
                </c:pt>
                <c:pt idx="109">
                  <c:v>513.54287386151623</c:v>
                </c:pt>
                <c:pt idx="110">
                  <c:v>522.16040178339586</c:v>
                </c:pt>
                <c:pt idx="111">
                  <c:v>499.51863918484753</c:v>
                </c:pt>
                <c:pt idx="112">
                  <c:v>524.35737653840135</c:v>
                </c:pt>
                <c:pt idx="113">
                  <c:v>538.38427780733502</c:v>
                </c:pt>
                <c:pt idx="114">
                  <c:v>507.8019866616221</c:v>
                </c:pt>
                <c:pt idx="115">
                  <c:v>512.8563133392546</c:v>
                </c:pt>
                <c:pt idx="116">
                  <c:v>534.5780355594967</c:v>
                </c:pt>
                <c:pt idx="117">
                  <c:v>510.80357503476353</c:v>
                </c:pt>
                <c:pt idx="118">
                  <c:v>521.42968419647025</c:v>
                </c:pt>
                <c:pt idx="119">
                  <c:v>499.01373045684232</c:v>
                </c:pt>
                <c:pt idx="120">
                  <c:v>527.46875700568819</c:v>
                </c:pt>
                <c:pt idx="121">
                  <c:v>520.23028942952203</c:v>
                </c:pt>
                <c:pt idx="122">
                  <c:v>513.37241003271515</c:v>
                </c:pt>
                <c:pt idx="123">
                  <c:v>469.67719188921058</c:v>
                </c:pt>
                <c:pt idx="124">
                  <c:v>515.59807612290251</c:v>
                </c:pt>
                <c:pt idx="125">
                  <c:v>538.55490740259916</c:v>
                </c:pt>
                <c:pt idx="126">
                  <c:v>518.47073319265246</c:v>
                </c:pt>
                <c:pt idx="127">
                  <c:v>542.38866757171775</c:v>
                </c:pt>
                <c:pt idx="128">
                  <c:v>544.47713059646378</c:v>
                </c:pt>
                <c:pt idx="129">
                  <c:v>518.74143415217088</c:v>
                </c:pt>
                <c:pt idx="130">
                  <c:v>525.55596666147369</c:v>
                </c:pt>
                <c:pt idx="131">
                  <c:v>521.48175074383732</c:v>
                </c:pt>
                <c:pt idx="132">
                  <c:v>507.36671701538233</c:v>
                </c:pt>
                <c:pt idx="133">
                  <c:v>500.69261592761245</c:v>
                </c:pt>
                <c:pt idx="134">
                  <c:v>514.18964532377822</c:v>
                </c:pt>
                <c:pt idx="135">
                  <c:v>509.13953367606581</c:v>
                </c:pt>
                <c:pt idx="136">
                  <c:v>499.87536999532625</c:v>
                </c:pt>
                <c:pt idx="137">
                  <c:v>523.84327776912278</c:v>
                </c:pt>
                <c:pt idx="138">
                  <c:v>515.17370306901375</c:v>
                </c:pt>
                <c:pt idx="139">
                  <c:v>506.67159993768496</c:v>
                </c:pt>
                <c:pt idx="140">
                  <c:v>481.53695502192153</c:v>
                </c:pt>
                <c:pt idx="141">
                  <c:v>537.18448036877692</c:v>
                </c:pt>
                <c:pt idx="142">
                  <c:v>519.33907150646519</c:v>
                </c:pt>
                <c:pt idx="143">
                  <c:v>505.24614425923039</c:v>
                </c:pt>
                <c:pt idx="144">
                  <c:v>511.517120277571</c:v>
                </c:pt>
                <c:pt idx="145">
                  <c:v>494.31451597581867</c:v>
                </c:pt>
                <c:pt idx="146">
                  <c:v>544.98783659088986</c:v>
                </c:pt>
                <c:pt idx="147">
                  <c:v>493.09490426486849</c:v>
                </c:pt>
                <c:pt idx="148">
                  <c:v>496.73225180313506</c:v>
                </c:pt>
                <c:pt idx="149">
                  <c:v>527.34449670109427</c:v>
                </c:pt>
                <c:pt idx="150">
                  <c:v>546.55627618664982</c:v>
                </c:pt>
                <c:pt idx="151">
                  <c:v>511.19917432621912</c:v>
                </c:pt>
                <c:pt idx="152">
                  <c:v>539.67323570649637</c:v>
                </c:pt>
                <c:pt idx="153">
                  <c:v>501.25763004716106</c:v>
                </c:pt>
                <c:pt idx="154">
                  <c:v>540.09724420101531</c:v>
                </c:pt>
                <c:pt idx="155">
                  <c:v>507.48972475617325</c:v>
                </c:pt>
                <c:pt idx="156">
                  <c:v>508.77641415627608</c:v>
                </c:pt>
                <c:pt idx="157">
                  <c:v>514.07200578411062</c:v>
                </c:pt>
                <c:pt idx="158">
                  <c:v>486.49928164650078</c:v>
                </c:pt>
                <c:pt idx="159">
                  <c:v>489.32855584982099</c:v>
                </c:pt>
                <c:pt idx="160">
                  <c:v>504.9289646970314</c:v>
                </c:pt>
                <c:pt idx="161">
                  <c:v>503.20599943056988</c:v>
                </c:pt>
                <c:pt idx="162">
                  <c:v>548.68055581942326</c:v>
                </c:pt>
                <c:pt idx="163">
                  <c:v>511.28181160896537</c:v>
                </c:pt>
                <c:pt idx="164">
                  <c:v>527.18748336130261</c:v>
                </c:pt>
                <c:pt idx="165">
                  <c:v>496.05477640693215</c:v>
                </c:pt>
                <c:pt idx="166">
                  <c:v>516.57883037780368</c:v>
                </c:pt>
                <c:pt idx="167">
                  <c:v>512.72126987463798</c:v>
                </c:pt>
                <c:pt idx="168">
                  <c:v>512.38473579180868</c:v>
                </c:pt>
                <c:pt idx="169">
                  <c:v>487.38975521259977</c:v>
                </c:pt>
                <c:pt idx="170">
                  <c:v>502.85583096235666</c:v>
                </c:pt>
                <c:pt idx="171">
                  <c:v>530.69681525827343</c:v>
                </c:pt>
                <c:pt idx="172">
                  <c:v>504.79133129078605</c:v>
                </c:pt>
                <c:pt idx="173">
                  <c:v>514.65998426926171</c:v>
                </c:pt>
                <c:pt idx="174">
                  <c:v>526.3144570805423</c:v>
                </c:pt>
                <c:pt idx="175">
                  <c:v>492.58820442600518</c:v>
                </c:pt>
                <c:pt idx="176">
                  <c:v>514.54409356369604</c:v>
                </c:pt>
                <c:pt idx="177">
                  <c:v>502.8314860012423</c:v>
                </c:pt>
                <c:pt idx="178">
                  <c:v>512.0286952986371</c:v>
                </c:pt>
                <c:pt idx="179">
                  <c:v>499.89114594528525</c:v>
                </c:pt>
                <c:pt idx="180">
                  <c:v>496.62228089307234</c:v>
                </c:pt>
                <c:pt idx="181">
                  <c:v>524.16883611717469</c:v>
                </c:pt>
                <c:pt idx="182">
                  <c:v>518.16118139533</c:v>
                </c:pt>
                <c:pt idx="183">
                  <c:v>523.5793494556541</c:v>
                </c:pt>
                <c:pt idx="184">
                  <c:v>519.5547645892359</c:v>
                </c:pt>
                <c:pt idx="185">
                  <c:v>499.45993664641412</c:v>
                </c:pt>
                <c:pt idx="186">
                  <c:v>516.22930419293607</c:v>
                </c:pt>
                <c:pt idx="187">
                  <c:v>511.25784430037442</c:v>
                </c:pt>
                <c:pt idx="188">
                  <c:v>535.68617622953604</c:v>
                </c:pt>
                <c:pt idx="189">
                  <c:v>570.46194704708478</c:v>
                </c:pt>
                <c:pt idx="190">
                  <c:v>537.23469758677754</c:v>
                </c:pt>
                <c:pt idx="191">
                  <c:v>517.44395190414821</c:v>
                </c:pt>
                <c:pt idx="192">
                  <c:v>517.09277434468299</c:v>
                </c:pt>
                <c:pt idx="193">
                  <c:v>525.83809968916694</c:v>
                </c:pt>
                <c:pt idx="194">
                  <c:v>539.07188185676182</c:v>
                </c:pt>
                <c:pt idx="195">
                  <c:v>523.48897921417006</c:v>
                </c:pt>
                <c:pt idx="196">
                  <c:v>479.35565518262717</c:v>
                </c:pt>
                <c:pt idx="197">
                  <c:v>510.86319741354311</c:v>
                </c:pt>
                <c:pt idx="198">
                  <c:v>511.8887558888664</c:v>
                </c:pt>
                <c:pt idx="199">
                  <c:v>500.18222417350017</c:v>
                </c:pt>
                <c:pt idx="200">
                  <c:v>515.70532793269967</c:v>
                </c:pt>
                <c:pt idx="201">
                  <c:v>568.52135133461081</c:v>
                </c:pt>
                <c:pt idx="202">
                  <c:v>522.5819047753929</c:v>
                </c:pt>
                <c:pt idx="203">
                  <c:v>548.42914264942613</c:v>
                </c:pt>
                <c:pt idx="204">
                  <c:v>492.75655831532742</c:v>
                </c:pt>
                <c:pt idx="205">
                  <c:v>527.93532997614625</c:v>
                </c:pt>
                <c:pt idx="206">
                  <c:v>541.44370781957139</c:v>
                </c:pt>
                <c:pt idx="207">
                  <c:v>508.77523058548132</c:v>
                </c:pt>
                <c:pt idx="208">
                  <c:v>513.90403489640107</c:v>
                </c:pt>
                <c:pt idx="209">
                  <c:v>519.72577552366715</c:v>
                </c:pt>
                <c:pt idx="210">
                  <c:v>530.45476813000562</c:v>
                </c:pt>
                <c:pt idx="211">
                  <c:v>515.08623683079406</c:v>
                </c:pt>
                <c:pt idx="212">
                  <c:v>526.49387716636022</c:v>
                </c:pt>
                <c:pt idx="213">
                  <c:v>551.01311178640947</c:v>
                </c:pt>
                <c:pt idx="214">
                  <c:v>489.04294542244378</c:v>
                </c:pt>
                <c:pt idx="215">
                  <c:v>524.93792541048106</c:v>
                </c:pt>
                <c:pt idx="216">
                  <c:v>537.43155798904934</c:v>
                </c:pt>
                <c:pt idx="217">
                  <c:v>547.19787473044653</c:v>
                </c:pt>
                <c:pt idx="218">
                  <c:v>539.56656453930179</c:v>
                </c:pt>
                <c:pt idx="219">
                  <c:v>519.11317962299404</c:v>
                </c:pt>
                <c:pt idx="220">
                  <c:v>514.86692151904811</c:v>
                </c:pt>
                <c:pt idx="221">
                  <c:v>463.27238737271455</c:v>
                </c:pt>
                <c:pt idx="222">
                  <c:v>531.59734797061481</c:v>
                </c:pt>
                <c:pt idx="223">
                  <c:v>525.97969097423834</c:v>
                </c:pt>
                <c:pt idx="224">
                  <c:v>520.37662579461119</c:v>
                </c:pt>
                <c:pt idx="225">
                  <c:v>478.76135469737812</c:v>
                </c:pt>
                <c:pt idx="226">
                  <c:v>492.10222256841666</c:v>
                </c:pt>
                <c:pt idx="227">
                  <c:v>451.16580983538455</c:v>
                </c:pt>
                <c:pt idx="228">
                  <c:v>508.30119424422145</c:v>
                </c:pt>
                <c:pt idx="229">
                  <c:v>501.14893285558503</c:v>
                </c:pt>
                <c:pt idx="230">
                  <c:v>498.4634224740239</c:v>
                </c:pt>
                <c:pt idx="231">
                  <c:v>514.41110422944109</c:v>
                </c:pt>
                <c:pt idx="232">
                  <c:v>518.414083190528</c:v>
                </c:pt>
                <c:pt idx="233">
                  <c:v>516.56860042901462</c:v>
                </c:pt>
                <c:pt idx="234">
                  <c:v>538.35293659448507</c:v>
                </c:pt>
                <c:pt idx="235">
                  <c:v>522.5340057847842</c:v>
                </c:pt>
                <c:pt idx="236">
                  <c:v>531.17307991899065</c:v>
                </c:pt>
                <c:pt idx="237">
                  <c:v>521.79210847543175</c:v>
                </c:pt>
                <c:pt idx="238">
                  <c:v>494.78111855429188</c:v>
                </c:pt>
                <c:pt idx="239">
                  <c:v>534.09323016738495</c:v>
                </c:pt>
                <c:pt idx="240">
                  <c:v>510.69394678991193</c:v>
                </c:pt>
                <c:pt idx="241">
                  <c:v>532.87264742320031</c:v>
                </c:pt>
                <c:pt idx="242">
                  <c:v>542.68772394453958</c:v>
                </c:pt>
                <c:pt idx="243">
                  <c:v>510.78459507547495</c:v>
                </c:pt>
                <c:pt idx="244">
                  <c:v>529.34647141299251</c:v>
                </c:pt>
                <c:pt idx="245">
                  <c:v>499.69438156942158</c:v>
                </c:pt>
                <c:pt idx="246">
                  <c:v>463.54408376448202</c:v>
                </c:pt>
                <c:pt idx="247">
                  <c:v>531.35598599066441</c:v>
                </c:pt>
                <c:pt idx="248">
                  <c:v>497.5181566628832</c:v>
                </c:pt>
                <c:pt idx="249">
                  <c:v>544.11132844429801</c:v>
                </c:pt>
                <c:pt idx="250">
                  <c:v>481.66811957851206</c:v>
                </c:pt>
                <c:pt idx="251">
                  <c:v>535.38193903515582</c:v>
                </c:pt>
                <c:pt idx="252">
                  <c:v>494.65277932328883</c:v>
                </c:pt>
                <c:pt idx="253">
                  <c:v>497.79594546082626</c:v>
                </c:pt>
                <c:pt idx="254">
                  <c:v>491.69231546548866</c:v>
                </c:pt>
                <c:pt idx="255">
                  <c:v>508.27777923898822</c:v>
                </c:pt>
                <c:pt idx="256">
                  <c:v>546.95672065328233</c:v>
                </c:pt>
                <c:pt idx="257">
                  <c:v>509.82846064634504</c:v>
                </c:pt>
                <c:pt idx="258">
                  <c:v>514.25291691606333</c:v>
                </c:pt>
                <c:pt idx="259">
                  <c:v>535.74403549702743</c:v>
                </c:pt>
                <c:pt idx="260">
                  <c:v>555.55690186733455</c:v>
                </c:pt>
                <c:pt idx="261">
                  <c:v>566.62743129482499</c:v>
                </c:pt>
                <c:pt idx="262">
                  <c:v>525.59004517837661</c:v>
                </c:pt>
                <c:pt idx="263">
                  <c:v>514.75209080636773</c:v>
                </c:pt>
                <c:pt idx="264">
                  <c:v>535.82099077099838</c:v>
                </c:pt>
                <c:pt idx="265">
                  <c:v>509.0372529338336</c:v>
                </c:pt>
                <c:pt idx="266">
                  <c:v>519.45591213584669</c:v>
                </c:pt>
                <c:pt idx="267">
                  <c:v>522.29258512168622</c:v>
                </c:pt>
                <c:pt idx="268">
                  <c:v>544.21089633739598</c:v>
                </c:pt>
                <c:pt idx="269">
                  <c:v>531.20535018805776</c:v>
                </c:pt>
                <c:pt idx="270">
                  <c:v>517.50272628135212</c:v>
                </c:pt>
                <c:pt idx="271">
                  <c:v>545.01605616390862</c:v>
                </c:pt>
                <c:pt idx="272">
                  <c:v>546.90522127817644</c:v>
                </c:pt>
                <c:pt idx="273">
                  <c:v>524.66866305470444</c:v>
                </c:pt>
                <c:pt idx="274">
                  <c:v>532.34771771303929</c:v>
                </c:pt>
                <c:pt idx="275">
                  <c:v>529.22160678858143</c:v>
                </c:pt>
                <c:pt idx="276">
                  <c:v>505.58621198579885</c:v>
                </c:pt>
                <c:pt idx="277">
                  <c:v>473.73274282450154</c:v>
                </c:pt>
                <c:pt idx="278">
                  <c:v>524.23487090880769</c:v>
                </c:pt>
                <c:pt idx="279">
                  <c:v>516.05906167364321</c:v>
                </c:pt>
                <c:pt idx="280">
                  <c:v>518.21740146440254</c:v>
                </c:pt>
                <c:pt idx="281">
                  <c:v>542.87474482208859</c:v>
                </c:pt>
                <c:pt idx="282">
                  <c:v>520.05983838044904</c:v>
                </c:pt>
                <c:pt idx="283">
                  <c:v>518.6349464899497</c:v>
                </c:pt>
                <c:pt idx="284">
                  <c:v>550.12930362984878</c:v>
                </c:pt>
                <c:pt idx="285">
                  <c:v>538.03132527232844</c:v>
                </c:pt>
                <c:pt idx="286">
                  <c:v>522.16678728695092</c:v>
                </c:pt>
                <c:pt idx="287">
                  <c:v>540.12603951067888</c:v>
                </c:pt>
                <c:pt idx="288">
                  <c:v>540.11587435244655</c:v>
                </c:pt>
                <c:pt idx="289">
                  <c:v>544.53770057641384</c:v>
                </c:pt>
                <c:pt idx="290">
                  <c:v>511.44444691726198</c:v>
                </c:pt>
                <c:pt idx="291">
                  <c:v>554.65648854961842</c:v>
                </c:pt>
                <c:pt idx="292">
                  <c:v>526.86999236838415</c:v>
                </c:pt>
                <c:pt idx="293">
                  <c:v>519.61296964852988</c:v>
                </c:pt>
                <c:pt idx="294">
                  <c:v>556.84551456997826</c:v>
                </c:pt>
                <c:pt idx="295">
                  <c:v>547.66751484308736</c:v>
                </c:pt>
                <c:pt idx="296">
                  <c:v>506.57812743417963</c:v>
                </c:pt>
                <c:pt idx="297">
                  <c:v>550.1168406293815</c:v>
                </c:pt>
                <c:pt idx="298">
                  <c:v>542.99695721365185</c:v>
                </c:pt>
                <c:pt idx="299">
                  <c:v>541.4103962195569</c:v>
                </c:pt>
                <c:pt idx="300">
                  <c:v>541.96025193065236</c:v>
                </c:pt>
                <c:pt idx="301">
                  <c:v>524.93768499766315</c:v>
                </c:pt>
                <c:pt idx="302">
                  <c:v>512.0053075191646</c:v>
                </c:pt>
                <c:pt idx="303">
                  <c:v>554.31637172822218</c:v>
                </c:pt>
                <c:pt idx="304">
                  <c:v>535.45308199615704</c:v>
                </c:pt>
                <c:pt idx="305">
                  <c:v>543.6496618612216</c:v>
                </c:pt>
                <c:pt idx="306">
                  <c:v>529.24502407287889</c:v>
                </c:pt>
                <c:pt idx="307">
                  <c:v>524.96475782642233</c:v>
                </c:pt>
                <c:pt idx="308">
                  <c:v>538.62668341658582</c:v>
                </c:pt>
                <c:pt idx="309">
                  <c:v>527.11846358023342</c:v>
                </c:pt>
                <c:pt idx="310">
                  <c:v>527.42535807664342</c:v>
                </c:pt>
                <c:pt idx="311">
                  <c:v>534.48712252783491</c:v>
                </c:pt>
                <c:pt idx="312">
                  <c:v>496.04627708857754</c:v>
                </c:pt>
                <c:pt idx="313">
                  <c:v>528.86158280105928</c:v>
                </c:pt>
                <c:pt idx="314">
                  <c:v>532.74248729927194</c:v>
                </c:pt>
                <c:pt idx="315">
                  <c:v>527.81667910233625</c:v>
                </c:pt>
                <c:pt idx="316">
                  <c:v>499.24933501814638</c:v>
                </c:pt>
                <c:pt idx="317">
                  <c:v>532.3900707908989</c:v>
                </c:pt>
                <c:pt idx="318">
                  <c:v>504.67139963946329</c:v>
                </c:pt>
                <c:pt idx="319">
                  <c:v>529.84049756132617</c:v>
                </c:pt>
                <c:pt idx="320">
                  <c:v>505.15656644337122</c:v>
                </c:pt>
                <c:pt idx="321">
                  <c:v>566.07352016294226</c:v>
                </c:pt>
                <c:pt idx="322">
                  <c:v>540.92148309705567</c:v>
                </c:pt>
                <c:pt idx="323">
                  <c:v>564.48577305112781</c:v>
                </c:pt>
                <c:pt idx="324">
                  <c:v>555.73384570113024</c:v>
                </c:pt>
                <c:pt idx="325">
                  <c:v>541.85060358159274</c:v>
                </c:pt>
                <c:pt idx="326">
                  <c:v>524.32793876944038</c:v>
                </c:pt>
                <c:pt idx="327">
                  <c:v>522.08243804507242</c:v>
                </c:pt>
                <c:pt idx="328">
                  <c:v>552.11548033847691</c:v>
                </c:pt>
                <c:pt idx="329">
                  <c:v>519.15667030170846</c:v>
                </c:pt>
                <c:pt idx="330">
                  <c:v>521.79856675494602</c:v>
                </c:pt>
                <c:pt idx="331">
                  <c:v>524.09744219995048</c:v>
                </c:pt>
                <c:pt idx="332">
                  <c:v>520.59320842468458</c:v>
                </c:pt>
                <c:pt idx="333">
                  <c:v>558.08670144654411</c:v>
                </c:pt>
                <c:pt idx="334">
                  <c:v>548.68079938963251</c:v>
                </c:pt>
                <c:pt idx="335">
                  <c:v>525.4324089283989</c:v>
                </c:pt>
                <c:pt idx="336">
                  <c:v>498.66334319987544</c:v>
                </c:pt>
                <c:pt idx="337">
                  <c:v>506.07225078326491</c:v>
                </c:pt>
                <c:pt idx="338">
                  <c:v>540.71829439278974</c:v>
                </c:pt>
                <c:pt idx="339">
                  <c:v>572.18302806400629</c:v>
                </c:pt>
                <c:pt idx="340">
                  <c:v>502.24094335326623</c:v>
                </c:pt>
                <c:pt idx="341">
                  <c:v>521.92795693340952</c:v>
                </c:pt>
                <c:pt idx="342">
                  <c:v>530.514639256544</c:v>
                </c:pt>
                <c:pt idx="343">
                  <c:v>545.56803315458455</c:v>
                </c:pt>
                <c:pt idx="344">
                  <c:v>512.47300164057685</c:v>
                </c:pt>
                <c:pt idx="345">
                  <c:v>502.83157869052167</c:v>
                </c:pt>
                <c:pt idx="346">
                  <c:v>508.99413200394662</c:v>
                </c:pt>
                <c:pt idx="347">
                  <c:v>519.60298784037514</c:v>
                </c:pt>
                <c:pt idx="348">
                  <c:v>529.06156003211606</c:v>
                </c:pt>
                <c:pt idx="349">
                  <c:v>513.38733966869199</c:v>
                </c:pt>
                <c:pt idx="350">
                  <c:v>515.40219141091552</c:v>
                </c:pt>
                <c:pt idx="351">
                  <c:v>515.94711901573862</c:v>
                </c:pt>
                <c:pt idx="352">
                  <c:v>550.23429946315139</c:v>
                </c:pt>
                <c:pt idx="353">
                  <c:v>542.30084342172506</c:v>
                </c:pt>
                <c:pt idx="354">
                  <c:v>546.433036070507</c:v>
                </c:pt>
                <c:pt idx="355">
                  <c:v>509.11959957585594</c:v>
                </c:pt>
                <c:pt idx="356">
                  <c:v>546.37887896812356</c:v>
                </c:pt>
                <c:pt idx="357">
                  <c:v>522.36485433868188</c:v>
                </c:pt>
                <c:pt idx="358">
                  <c:v>538.40384572585856</c:v>
                </c:pt>
                <c:pt idx="359">
                  <c:v>524.22690450225889</c:v>
                </c:pt>
                <c:pt idx="360">
                  <c:v>534.27904802965031</c:v>
                </c:pt>
                <c:pt idx="361">
                  <c:v>511.14318819130699</c:v>
                </c:pt>
                <c:pt idx="362">
                  <c:v>561.27122604767089</c:v>
                </c:pt>
                <c:pt idx="363">
                  <c:v>568.09991172041327</c:v>
                </c:pt>
                <c:pt idx="364">
                  <c:v>530.15479613080481</c:v>
                </c:pt>
                <c:pt idx="365">
                  <c:v>546.97366313475175</c:v>
                </c:pt>
                <c:pt idx="366">
                  <c:v>552.85285870073244</c:v>
                </c:pt>
                <c:pt idx="367">
                  <c:v>543.73424528461237</c:v>
                </c:pt>
                <c:pt idx="368">
                  <c:v>548.77744804866654</c:v>
                </c:pt>
                <c:pt idx="369">
                  <c:v>544.76686969705031</c:v>
                </c:pt>
                <c:pt idx="370">
                  <c:v>549.87354285791207</c:v>
                </c:pt>
                <c:pt idx="371">
                  <c:v>521.67684405231819</c:v>
                </c:pt>
                <c:pt idx="372">
                  <c:v>576.28914161084276</c:v>
                </c:pt>
                <c:pt idx="373">
                  <c:v>545.30968330625581</c:v>
                </c:pt>
                <c:pt idx="374">
                  <c:v>551.90839694656495</c:v>
                </c:pt>
                <c:pt idx="375">
                  <c:v>577.68212469879438</c:v>
                </c:pt>
                <c:pt idx="376">
                  <c:v>535.35243382571628</c:v>
                </c:pt>
                <c:pt idx="377">
                  <c:v>540.73593248438749</c:v>
                </c:pt>
                <c:pt idx="378">
                  <c:v>531.16454869843267</c:v>
                </c:pt>
                <c:pt idx="379">
                  <c:v>523.38846480067855</c:v>
                </c:pt>
                <c:pt idx="380">
                  <c:v>532.4329867225664</c:v>
                </c:pt>
                <c:pt idx="381">
                  <c:v>539.08189229890434</c:v>
                </c:pt>
                <c:pt idx="382">
                  <c:v>552.92291558217016</c:v>
                </c:pt>
                <c:pt idx="383">
                  <c:v>505.96941066502933</c:v>
                </c:pt>
                <c:pt idx="384">
                  <c:v>537.59010890962929</c:v>
                </c:pt>
                <c:pt idx="385">
                  <c:v>562.91283689048146</c:v>
                </c:pt>
                <c:pt idx="386">
                  <c:v>508.4267901955227</c:v>
                </c:pt>
                <c:pt idx="387">
                  <c:v>541.72686350554659</c:v>
                </c:pt>
                <c:pt idx="388">
                  <c:v>531.19543203939384</c:v>
                </c:pt>
                <c:pt idx="389">
                  <c:v>515.42059668586751</c:v>
                </c:pt>
                <c:pt idx="390">
                  <c:v>556.40027003167654</c:v>
                </c:pt>
                <c:pt idx="391">
                  <c:v>533.41338024690447</c:v>
                </c:pt>
                <c:pt idx="392">
                  <c:v>526.51308615049072</c:v>
                </c:pt>
                <c:pt idx="393">
                  <c:v>530.6662005707143</c:v>
                </c:pt>
                <c:pt idx="394">
                  <c:v>537.55452562704477</c:v>
                </c:pt>
                <c:pt idx="395">
                  <c:v>514.18502236120651</c:v>
                </c:pt>
                <c:pt idx="396">
                  <c:v>592.25166141675425</c:v>
                </c:pt>
                <c:pt idx="397">
                  <c:v>565.48650798205983</c:v>
                </c:pt>
                <c:pt idx="398">
                  <c:v>525.30973015964128</c:v>
                </c:pt>
                <c:pt idx="399">
                  <c:v>566.45857460063019</c:v>
                </c:pt>
                <c:pt idx="400">
                  <c:v>525.48117095554403</c:v>
                </c:pt>
                <c:pt idx="401">
                  <c:v>514.94132003946618</c:v>
                </c:pt>
                <c:pt idx="402">
                  <c:v>555.23882984584645</c:v>
                </c:pt>
                <c:pt idx="403">
                  <c:v>540.93043582060557</c:v>
                </c:pt>
                <c:pt idx="404">
                  <c:v>523.08159905183447</c:v>
                </c:pt>
                <c:pt idx="405">
                  <c:v>497.72238666458952</c:v>
                </c:pt>
                <c:pt idx="406">
                  <c:v>567.93316929406933</c:v>
                </c:pt>
                <c:pt idx="407">
                  <c:v>523.58428104066047</c:v>
                </c:pt>
                <c:pt idx="408">
                  <c:v>518.87750172056451</c:v>
                </c:pt>
                <c:pt idx="409">
                  <c:v>499.47574117599248</c:v>
                </c:pt>
                <c:pt idx="410">
                  <c:v>542.31721615926404</c:v>
                </c:pt>
                <c:pt idx="411">
                  <c:v>567.44870645789786</c:v>
                </c:pt>
                <c:pt idx="412">
                  <c:v>541.49244430596673</c:v>
                </c:pt>
                <c:pt idx="413">
                  <c:v>551.25329051174185</c:v>
                </c:pt>
                <c:pt idx="414">
                  <c:v>560.52307509699608</c:v>
                </c:pt>
                <c:pt idx="415">
                  <c:v>555.37318995624128</c:v>
                </c:pt>
                <c:pt idx="416">
                  <c:v>545.54058264527157</c:v>
                </c:pt>
                <c:pt idx="417">
                  <c:v>569.24479715550365</c:v>
                </c:pt>
                <c:pt idx="418">
                  <c:v>510.53746689515509</c:v>
                </c:pt>
                <c:pt idx="419">
                  <c:v>529.39300268118461</c:v>
                </c:pt>
                <c:pt idx="420">
                  <c:v>557.5623435000515</c:v>
                </c:pt>
                <c:pt idx="421">
                  <c:v>547.15014645948884</c:v>
                </c:pt>
                <c:pt idx="422">
                  <c:v>553.21288268825401</c:v>
                </c:pt>
                <c:pt idx="423">
                  <c:v>528.05175222478044</c:v>
                </c:pt>
                <c:pt idx="424">
                  <c:v>513.49537767071092</c:v>
                </c:pt>
                <c:pt idx="425">
                  <c:v>553.85322806788304</c:v>
                </c:pt>
                <c:pt idx="426">
                  <c:v>517.09767876616297</c:v>
                </c:pt>
                <c:pt idx="427">
                  <c:v>507.94192565496519</c:v>
                </c:pt>
                <c:pt idx="428">
                  <c:v>589.10266396634995</c:v>
                </c:pt>
                <c:pt idx="429">
                  <c:v>514.16222418961979</c:v>
                </c:pt>
                <c:pt idx="430">
                  <c:v>531.72592583715812</c:v>
                </c:pt>
                <c:pt idx="431">
                  <c:v>605.81087396790792</c:v>
                </c:pt>
                <c:pt idx="432">
                  <c:v>530.20827177936201</c:v>
                </c:pt>
                <c:pt idx="433">
                  <c:v>543.64179916821286</c:v>
                </c:pt>
                <c:pt idx="434">
                  <c:v>521.92946212670267</c:v>
                </c:pt>
                <c:pt idx="435">
                  <c:v>541.2574511524175</c:v>
                </c:pt>
                <c:pt idx="436">
                  <c:v>545.82943864568733</c:v>
                </c:pt>
                <c:pt idx="437">
                  <c:v>605.78129406173514</c:v>
                </c:pt>
                <c:pt idx="438">
                  <c:v>571.10642512184802</c:v>
                </c:pt>
                <c:pt idx="439">
                  <c:v>551.99302225838017</c:v>
                </c:pt>
                <c:pt idx="440">
                  <c:v>558.14526916320642</c:v>
                </c:pt>
                <c:pt idx="441">
                  <c:v>529.24326219037243</c:v>
                </c:pt>
                <c:pt idx="442">
                  <c:v>502.19508395426709</c:v>
                </c:pt>
                <c:pt idx="443">
                  <c:v>632.87524388163115</c:v>
                </c:pt>
                <c:pt idx="444">
                  <c:v>531.03874993753811</c:v>
                </c:pt>
                <c:pt idx="445">
                  <c:v>536.77948278548058</c:v>
                </c:pt>
                <c:pt idx="446">
                  <c:v>543.15737038383361</c:v>
                </c:pt>
                <c:pt idx="447">
                  <c:v>548.45186166069482</c:v>
                </c:pt>
                <c:pt idx="448">
                  <c:v>549.05414728595883</c:v>
                </c:pt>
                <c:pt idx="449">
                  <c:v>533.10234469812804</c:v>
                </c:pt>
                <c:pt idx="450">
                  <c:v>543.17157927199548</c:v>
                </c:pt>
                <c:pt idx="451">
                  <c:v>572.63383476645151</c:v>
                </c:pt>
                <c:pt idx="452">
                  <c:v>555.38491812956602</c:v>
                </c:pt>
                <c:pt idx="453">
                  <c:v>569.51766603911608</c:v>
                </c:pt>
                <c:pt idx="454">
                  <c:v>542.01870576244846</c:v>
                </c:pt>
                <c:pt idx="455">
                  <c:v>528.42397898843433</c:v>
                </c:pt>
                <c:pt idx="456">
                  <c:v>530.77187651108807</c:v>
                </c:pt>
                <c:pt idx="457">
                  <c:v>547.64058860750993</c:v>
                </c:pt>
                <c:pt idx="458">
                  <c:v>542.97166772630203</c:v>
                </c:pt>
                <c:pt idx="459">
                  <c:v>541.84680388632819</c:v>
                </c:pt>
                <c:pt idx="460">
                  <c:v>565.43513397725496</c:v>
                </c:pt>
                <c:pt idx="461">
                  <c:v>560.23052704259555</c:v>
                </c:pt>
                <c:pt idx="462">
                  <c:v>613.59417961692463</c:v>
                </c:pt>
                <c:pt idx="463">
                  <c:v>519.62291535611269</c:v>
                </c:pt>
                <c:pt idx="464">
                  <c:v>486.72362476529383</c:v>
                </c:pt>
                <c:pt idx="465">
                  <c:v>625.62315002336823</c:v>
                </c:pt>
                <c:pt idx="466">
                  <c:v>592.98004188952928</c:v>
                </c:pt>
                <c:pt idx="467">
                  <c:v>552.77195978759016</c:v>
                </c:pt>
                <c:pt idx="468">
                  <c:v>529.57885444254043</c:v>
                </c:pt>
                <c:pt idx="469">
                  <c:v>567.60446898578459</c:v>
                </c:pt>
                <c:pt idx="470">
                  <c:v>546.9744685969855</c:v>
                </c:pt>
                <c:pt idx="471">
                  <c:v>564.76850282097564</c:v>
                </c:pt>
                <c:pt idx="472">
                  <c:v>551.46864234146642</c:v>
                </c:pt>
                <c:pt idx="473">
                  <c:v>544.41009831011559</c:v>
                </c:pt>
                <c:pt idx="474">
                  <c:v>571.20041175229392</c:v>
                </c:pt>
                <c:pt idx="475">
                  <c:v>509.74755650683778</c:v>
                </c:pt>
                <c:pt idx="476">
                  <c:v>540.31172699949479</c:v>
                </c:pt>
                <c:pt idx="477">
                  <c:v>541.04221841408332</c:v>
                </c:pt>
                <c:pt idx="478">
                  <c:v>538.13450161297055</c:v>
                </c:pt>
                <c:pt idx="479">
                  <c:v>584.76787661629555</c:v>
                </c:pt>
                <c:pt idx="480">
                  <c:v>557.67485984937446</c:v>
                </c:pt>
                <c:pt idx="481">
                  <c:v>534.59417354728146</c:v>
                </c:pt>
                <c:pt idx="482">
                  <c:v>512.05183272872932</c:v>
                </c:pt>
                <c:pt idx="483">
                  <c:v>575.13489781755857</c:v>
                </c:pt>
                <c:pt idx="484">
                  <c:v>528.88034379642761</c:v>
                </c:pt>
                <c:pt idx="485">
                  <c:v>593.44403862760805</c:v>
                </c:pt>
                <c:pt idx="486">
                  <c:v>521.39573773271991</c:v>
                </c:pt>
                <c:pt idx="487">
                  <c:v>528.32352323604505</c:v>
                </c:pt>
                <c:pt idx="488">
                  <c:v>563.63140676117791</c:v>
                </c:pt>
                <c:pt idx="489">
                  <c:v>523.75941553383529</c:v>
                </c:pt>
                <c:pt idx="490">
                  <c:v>563.44077205008148</c:v>
                </c:pt>
                <c:pt idx="491">
                  <c:v>560.41828945318582</c:v>
                </c:pt>
                <c:pt idx="492">
                  <c:v>621.26866013581002</c:v>
                </c:pt>
                <c:pt idx="493">
                  <c:v>549.26459133271624</c:v>
                </c:pt>
                <c:pt idx="494">
                  <c:v>522.63050590299201</c:v>
                </c:pt>
                <c:pt idx="495">
                  <c:v>542.58207327593186</c:v>
                </c:pt>
                <c:pt idx="496">
                  <c:v>553.18585449446948</c:v>
                </c:pt>
                <c:pt idx="497">
                  <c:v>600.79297763776128</c:v>
                </c:pt>
                <c:pt idx="498">
                  <c:v>585.93161890144791</c:v>
                </c:pt>
                <c:pt idx="499">
                  <c:v>550.55560923760765</c:v>
                </c:pt>
                <c:pt idx="500">
                  <c:v>512.69668172612558</c:v>
                </c:pt>
                <c:pt idx="501">
                  <c:v>548.29525298577084</c:v>
                </c:pt>
                <c:pt idx="502">
                  <c:v>550.35432158340927</c:v>
                </c:pt>
                <c:pt idx="503">
                  <c:v>589.56858400697013</c:v>
                </c:pt>
                <c:pt idx="504">
                  <c:v>571.64738206177674</c:v>
                </c:pt>
                <c:pt idx="505">
                  <c:v>567.58474934165702</c:v>
                </c:pt>
                <c:pt idx="506">
                  <c:v>588.96532498093654</c:v>
                </c:pt>
                <c:pt idx="507">
                  <c:v>584.99033201066675</c:v>
                </c:pt>
                <c:pt idx="508">
                  <c:v>549.19296155992572</c:v>
                </c:pt>
                <c:pt idx="509">
                  <c:v>659.7634255447</c:v>
                </c:pt>
                <c:pt idx="510">
                  <c:v>537.88999423833536</c:v>
                </c:pt>
                <c:pt idx="511">
                  <c:v>553.04810554193546</c:v>
                </c:pt>
                <c:pt idx="512">
                  <c:v>565.36766813029976</c:v>
                </c:pt>
                <c:pt idx="513">
                  <c:v>564.45902788596379</c:v>
                </c:pt>
                <c:pt idx="514">
                  <c:v>613.11711079252473</c:v>
                </c:pt>
                <c:pt idx="515">
                  <c:v>556.93975639450002</c:v>
                </c:pt>
                <c:pt idx="516">
                  <c:v>555.37466895155012</c:v>
                </c:pt>
                <c:pt idx="517">
                  <c:v>533.96642911272409</c:v>
                </c:pt>
                <c:pt idx="518">
                  <c:v>536.24618876994634</c:v>
                </c:pt>
                <c:pt idx="519">
                  <c:v>553.16904584252359</c:v>
                </c:pt>
                <c:pt idx="520">
                  <c:v>583.95552676675322</c:v>
                </c:pt>
                <c:pt idx="521">
                  <c:v>626.56955912135868</c:v>
                </c:pt>
                <c:pt idx="522">
                  <c:v>541.00934118070757</c:v>
                </c:pt>
                <c:pt idx="523">
                  <c:v>576.23802383548832</c:v>
                </c:pt>
                <c:pt idx="524">
                  <c:v>578.68242716934083</c:v>
                </c:pt>
                <c:pt idx="525">
                  <c:v>667.55465544996594</c:v>
                </c:pt>
                <c:pt idx="526">
                  <c:v>573.14589958120655</c:v>
                </c:pt>
                <c:pt idx="527">
                  <c:v>659.10772706028979</c:v>
                </c:pt>
                <c:pt idx="528">
                  <c:v>571.25489720909582</c:v>
                </c:pt>
                <c:pt idx="529">
                  <c:v>541.0963393982554</c:v>
                </c:pt>
                <c:pt idx="530">
                  <c:v>655.78112418516548</c:v>
                </c:pt>
                <c:pt idx="531">
                  <c:v>533.02906361147143</c:v>
                </c:pt>
                <c:pt idx="532">
                  <c:v>575.53682599718786</c:v>
                </c:pt>
                <c:pt idx="533">
                  <c:v>574.46163433077277</c:v>
                </c:pt>
                <c:pt idx="534">
                  <c:v>568.02782181574912</c:v>
                </c:pt>
                <c:pt idx="535">
                  <c:v>577.2358503001908</c:v>
                </c:pt>
                <c:pt idx="536">
                  <c:v>546.19066401938414</c:v>
                </c:pt>
                <c:pt idx="537">
                  <c:v>648.01530712108683</c:v>
                </c:pt>
                <c:pt idx="538">
                  <c:v>558.3389589932666</c:v>
                </c:pt>
                <c:pt idx="539">
                  <c:v>522.00673383545666</c:v>
                </c:pt>
                <c:pt idx="540">
                  <c:v>513.57481054070115</c:v>
                </c:pt>
                <c:pt idx="541">
                  <c:v>577.79708477636507</c:v>
                </c:pt>
                <c:pt idx="542">
                  <c:v>553.06838229411835</c:v>
                </c:pt>
                <c:pt idx="543">
                  <c:v>544.13905147664309</c:v>
                </c:pt>
                <c:pt idx="544">
                  <c:v>592.84611633887209</c:v>
                </c:pt>
                <c:pt idx="545">
                  <c:v>570.35671492232734</c:v>
                </c:pt>
                <c:pt idx="546">
                  <c:v>553.51756789105525</c:v>
                </c:pt>
                <c:pt idx="547">
                  <c:v>630.17262015586346</c:v>
                </c:pt>
                <c:pt idx="548">
                  <c:v>576.30082567378065</c:v>
                </c:pt>
              </c:numCache>
            </c:numRef>
          </c:yVal>
          <c:smooth val="0"/>
          <c:extLst>
            <c:ext xmlns:c16="http://schemas.microsoft.com/office/drawing/2014/chart" uri="{C3380CC4-5D6E-409C-BE32-E72D297353CC}">
              <c16:uniqueId val="{00000000-7D87-4FF3-BD23-1DDF91A253E0}"/>
            </c:ext>
          </c:extLst>
        </c:ser>
        <c:ser>
          <c:idx val="1"/>
          <c:order val="1"/>
          <c:spPr>
            <a:ln w="28575">
              <a:noFill/>
            </a:ln>
          </c:spPr>
          <c:marker>
            <c:symbol val="none"/>
          </c:marker>
          <c:dPt>
            <c:idx val="21"/>
            <c:bubble3D val="0"/>
            <c:spPr>
              <a:ln w="25400">
                <a:noFill/>
              </a:ln>
            </c:spPr>
            <c:extLst>
              <c:ext xmlns:c16="http://schemas.microsoft.com/office/drawing/2014/chart" uri="{C3380CC4-5D6E-409C-BE32-E72D297353CC}">
                <c16:uniqueId val="{00000002-7D87-4FF3-BD23-1DDF91A253E0}"/>
              </c:ext>
            </c:extLst>
          </c:dPt>
          <c:trendline>
            <c:spPr>
              <a:ln w="38100">
                <a:solidFill>
                  <a:schemeClr val="bg1">
                    <a:lumMod val="65000"/>
                  </a:schemeClr>
                </a:solidFill>
              </a:ln>
            </c:spPr>
            <c:trendlineType val="poly"/>
            <c:order val="2"/>
            <c:dispRSqr val="0"/>
            <c:dispEq val="0"/>
          </c:trendline>
          <c:xVal>
            <c:numRef>
              <c:f>'[1]Fig B y 2.5'!$G$69:$G$273</c:f>
              <c:numCache>
                <c:formatCode>General</c:formatCode>
                <c:ptCount val="205"/>
                <c:pt idx="0">
                  <c:v>-0.93920052918276353</c:v>
                </c:pt>
                <c:pt idx="1">
                  <c:v>-0.90344358307592942</c:v>
                </c:pt>
                <c:pt idx="2">
                  <c:v>-0.90164890650917218</c:v>
                </c:pt>
                <c:pt idx="3">
                  <c:v>-0.88555555555555554</c:v>
                </c:pt>
                <c:pt idx="4">
                  <c:v>-0.87875000000000003</c:v>
                </c:pt>
                <c:pt idx="5">
                  <c:v>-0.85</c:v>
                </c:pt>
                <c:pt idx="6">
                  <c:v>-0.81249999999999989</c:v>
                </c:pt>
                <c:pt idx="7">
                  <c:v>-0.79829614165869622</c:v>
                </c:pt>
                <c:pt idx="8">
                  <c:v>-0.78742558619339575</c:v>
                </c:pt>
                <c:pt idx="9">
                  <c:v>-0.7433333333333334</c:v>
                </c:pt>
                <c:pt idx="10">
                  <c:v>-0.73399999844308805</c:v>
                </c:pt>
                <c:pt idx="11">
                  <c:v>-0.71117647058823519</c:v>
                </c:pt>
                <c:pt idx="12">
                  <c:v>-0.71110731200597577</c:v>
                </c:pt>
                <c:pt idx="13">
                  <c:v>-0.68375000000000008</c:v>
                </c:pt>
                <c:pt idx="14">
                  <c:v>-0.65675182016334421</c:v>
                </c:pt>
                <c:pt idx="15">
                  <c:v>-0.64764705882352935</c:v>
                </c:pt>
                <c:pt idx="16">
                  <c:v>-0.61173458182544449</c:v>
                </c:pt>
                <c:pt idx="17">
                  <c:v>-0.61090909090909096</c:v>
                </c:pt>
                <c:pt idx="18">
                  <c:v>-0.60714751590115978</c:v>
                </c:pt>
                <c:pt idx="19">
                  <c:v>-0.56357393331945516</c:v>
                </c:pt>
                <c:pt idx="20">
                  <c:v>-0.56252981855912021</c:v>
                </c:pt>
                <c:pt idx="21">
                  <c:v>-0.55874999999999997</c:v>
                </c:pt>
                <c:pt idx="22">
                  <c:v>-0.55374999999999996</c:v>
                </c:pt>
                <c:pt idx="23">
                  <c:v>-0.55267733332705982</c:v>
                </c:pt>
                <c:pt idx="24">
                  <c:v>-0.54719930626717406</c:v>
                </c:pt>
                <c:pt idx="25">
                  <c:v>-0.54449122123981508</c:v>
                </c:pt>
                <c:pt idx="26">
                  <c:v>-0.54333333333333333</c:v>
                </c:pt>
                <c:pt idx="27">
                  <c:v>-0.54212120814673048</c:v>
                </c:pt>
                <c:pt idx="28">
                  <c:v>-0.53957132125169915</c:v>
                </c:pt>
                <c:pt idx="29">
                  <c:v>-0.53509007124250874</c:v>
                </c:pt>
                <c:pt idx="30">
                  <c:v>-0.53333333333333344</c:v>
                </c:pt>
                <c:pt idx="31">
                  <c:v>-0.52497729394386561</c:v>
                </c:pt>
                <c:pt idx="32">
                  <c:v>-0.52249999999999996</c:v>
                </c:pt>
                <c:pt idx="33">
                  <c:v>-0.49500000000000005</c:v>
                </c:pt>
                <c:pt idx="34">
                  <c:v>-0.4933333333333334</c:v>
                </c:pt>
                <c:pt idx="35">
                  <c:v>-0.48405786846313448</c:v>
                </c:pt>
                <c:pt idx="36">
                  <c:v>-0.48181818181818187</c:v>
                </c:pt>
                <c:pt idx="37">
                  <c:v>-0.47534042677038074</c:v>
                </c:pt>
                <c:pt idx="38">
                  <c:v>-0.47499999999999998</c:v>
                </c:pt>
                <c:pt idx="39">
                  <c:v>-0.47443669680983319</c:v>
                </c:pt>
                <c:pt idx="40">
                  <c:v>-0.47333333333333333</c:v>
                </c:pt>
                <c:pt idx="41">
                  <c:v>-0.47192802452506721</c:v>
                </c:pt>
                <c:pt idx="42">
                  <c:v>-0.4709767452221163</c:v>
                </c:pt>
                <c:pt idx="43">
                  <c:v>-0.45994627944675925</c:v>
                </c:pt>
                <c:pt idx="44">
                  <c:v>-0.45746670299201136</c:v>
                </c:pt>
                <c:pt idx="45">
                  <c:v>-0.44902146081837635</c:v>
                </c:pt>
                <c:pt idx="46">
                  <c:v>-0.43777777777777782</c:v>
                </c:pt>
                <c:pt idx="47">
                  <c:v>-0.43387096774193545</c:v>
                </c:pt>
                <c:pt idx="48">
                  <c:v>-0.43357222486683133</c:v>
                </c:pt>
                <c:pt idx="49">
                  <c:v>-0.42930470831001599</c:v>
                </c:pt>
                <c:pt idx="50">
                  <c:v>-0.42857142857142855</c:v>
                </c:pt>
                <c:pt idx="51">
                  <c:v>-0.42333333333333339</c:v>
                </c:pt>
                <c:pt idx="52">
                  <c:v>-0.42124999999999996</c:v>
                </c:pt>
                <c:pt idx="53">
                  <c:v>-0.41333333333333339</c:v>
                </c:pt>
                <c:pt idx="54">
                  <c:v>-0.40695654334589459</c:v>
                </c:pt>
                <c:pt idx="55">
                  <c:v>-0.40257142857142858</c:v>
                </c:pt>
                <c:pt idx="56">
                  <c:v>-0.39958333333333335</c:v>
                </c:pt>
                <c:pt idx="57">
                  <c:v>-0.38779649183917614</c:v>
                </c:pt>
                <c:pt idx="58">
                  <c:v>-0.38154640267319567</c:v>
                </c:pt>
                <c:pt idx="59">
                  <c:v>-0.38066666666666665</c:v>
                </c:pt>
                <c:pt idx="60">
                  <c:v>-0.36750000000000005</c:v>
                </c:pt>
                <c:pt idx="61">
                  <c:v>-0.36555298818674814</c:v>
                </c:pt>
                <c:pt idx="62">
                  <c:v>-0.35250000000000004</c:v>
                </c:pt>
                <c:pt idx="63">
                  <c:v>-0.34769230769230774</c:v>
                </c:pt>
                <c:pt idx="64">
                  <c:v>-0.34761438629132801</c:v>
                </c:pt>
                <c:pt idx="65">
                  <c:v>-0.34736699633519769</c:v>
                </c:pt>
                <c:pt idx="66">
                  <c:v>-0.34444444444444444</c:v>
                </c:pt>
                <c:pt idx="67">
                  <c:v>-0.34310787785741109</c:v>
                </c:pt>
                <c:pt idx="68">
                  <c:v>-0.34113020773738434</c:v>
                </c:pt>
                <c:pt idx="69">
                  <c:v>-0.34045676659014806</c:v>
                </c:pt>
                <c:pt idx="70">
                  <c:v>-0.32540730126333273</c:v>
                </c:pt>
                <c:pt idx="71">
                  <c:v>-0.32188824726639836</c:v>
                </c:pt>
                <c:pt idx="72">
                  <c:v>-0.31947714508899744</c:v>
                </c:pt>
                <c:pt idx="73">
                  <c:v>-0.30465631910376695</c:v>
                </c:pt>
                <c:pt idx="74">
                  <c:v>-0.29526315789473684</c:v>
                </c:pt>
                <c:pt idx="75">
                  <c:v>-0.28727751556758763</c:v>
                </c:pt>
                <c:pt idx="76">
                  <c:v>-0.28038896437579874</c:v>
                </c:pt>
                <c:pt idx="77">
                  <c:v>-0.28015554005436238</c:v>
                </c:pt>
                <c:pt idx="78">
                  <c:v>-0.27776001975688269</c:v>
                </c:pt>
                <c:pt idx="79">
                  <c:v>-0.27638449399562154</c:v>
                </c:pt>
                <c:pt idx="80">
                  <c:v>-0.26909090909090905</c:v>
                </c:pt>
                <c:pt idx="81">
                  <c:v>-0.26401423182378403</c:v>
                </c:pt>
                <c:pt idx="82">
                  <c:v>-0.26380511292146447</c:v>
                </c:pt>
                <c:pt idx="83">
                  <c:v>-0.25743502903747001</c:v>
                </c:pt>
                <c:pt idx="84">
                  <c:v>-0.25567378578341182</c:v>
                </c:pt>
                <c:pt idx="85">
                  <c:v>-0.255</c:v>
                </c:pt>
                <c:pt idx="86">
                  <c:v>-0.25449303838925541</c:v>
                </c:pt>
                <c:pt idx="87">
                  <c:v>-0.24953488769756396</c:v>
                </c:pt>
                <c:pt idx="88">
                  <c:v>-0.24727272727272728</c:v>
                </c:pt>
                <c:pt idx="89">
                  <c:v>-0.24431902601191813</c:v>
                </c:pt>
                <c:pt idx="90">
                  <c:v>-0.23885714285714285</c:v>
                </c:pt>
                <c:pt idx="91">
                  <c:v>-0.23292208162944064</c:v>
                </c:pt>
                <c:pt idx="92">
                  <c:v>-0.22666666666666671</c:v>
                </c:pt>
                <c:pt idx="93">
                  <c:v>-0.22500715589621528</c:v>
                </c:pt>
                <c:pt idx="94">
                  <c:v>-0.21569269300684016</c:v>
                </c:pt>
                <c:pt idx="95">
                  <c:v>-0.21285860620138697</c:v>
                </c:pt>
                <c:pt idx="96">
                  <c:v>-0.20911764705882352</c:v>
                </c:pt>
                <c:pt idx="97">
                  <c:v>-0.20902422157007128</c:v>
                </c:pt>
                <c:pt idx="98">
                  <c:v>-0.20839258998275786</c:v>
                </c:pt>
                <c:pt idx="99">
                  <c:v>-0.20183673469387753</c:v>
                </c:pt>
                <c:pt idx="100">
                  <c:v>-0.18900910849271166</c:v>
                </c:pt>
                <c:pt idx="101">
                  <c:v>-0.186</c:v>
                </c:pt>
                <c:pt idx="102">
                  <c:v>-0.1761764705882353</c:v>
                </c:pt>
                <c:pt idx="103">
                  <c:v>-0.17069511257998685</c:v>
                </c:pt>
                <c:pt idx="104">
                  <c:v>-0.16762069741988075</c:v>
                </c:pt>
                <c:pt idx="105">
                  <c:v>-0.16457545537581225</c:v>
                </c:pt>
                <c:pt idx="106">
                  <c:v>-0.16421052906813224</c:v>
                </c:pt>
                <c:pt idx="107">
                  <c:v>-0.16122936956727588</c:v>
                </c:pt>
                <c:pt idx="108">
                  <c:v>-0.15627970672414243</c:v>
                </c:pt>
                <c:pt idx="109">
                  <c:v>-0.15316723304273083</c:v>
                </c:pt>
                <c:pt idx="110">
                  <c:v>-0.15177322206275978</c:v>
                </c:pt>
                <c:pt idx="111">
                  <c:v>-0.13500000000000001</c:v>
                </c:pt>
                <c:pt idx="112">
                  <c:v>-0.12942857142857142</c:v>
                </c:pt>
                <c:pt idx="113">
                  <c:v>-0.11026690521800582</c:v>
                </c:pt>
                <c:pt idx="114">
                  <c:v>-0.105</c:v>
                </c:pt>
                <c:pt idx="115">
                  <c:v>-9.7878787878787885E-2</c:v>
                </c:pt>
                <c:pt idx="116">
                  <c:v>-9.5063703028384891E-2</c:v>
                </c:pt>
                <c:pt idx="117">
                  <c:v>-8.3703708843164012E-2</c:v>
                </c:pt>
                <c:pt idx="118">
                  <c:v>-8.199999999999999E-2</c:v>
                </c:pt>
                <c:pt idx="119">
                  <c:v>-7.3459710729032068E-2</c:v>
                </c:pt>
                <c:pt idx="120">
                  <c:v>-6.5073751084020276E-2</c:v>
                </c:pt>
                <c:pt idx="121">
                  <c:v>-6.0735180217328898E-2</c:v>
                </c:pt>
                <c:pt idx="122">
                  <c:v>-5.777777777777774E-2</c:v>
                </c:pt>
                <c:pt idx="123">
                  <c:v>-4.9853250759264681E-2</c:v>
                </c:pt>
                <c:pt idx="124">
                  <c:v>-4.857142857142855E-2</c:v>
                </c:pt>
                <c:pt idx="125">
                  <c:v>-4.8261003393871717E-2</c:v>
                </c:pt>
                <c:pt idx="126">
                  <c:v>-2.5000000000000001E-2</c:v>
                </c:pt>
                <c:pt idx="127">
                  <c:v>-2.1658799873590994E-2</c:v>
                </c:pt>
                <c:pt idx="128">
                  <c:v>-1.9929954910983361E-2</c:v>
                </c:pt>
                <c:pt idx="129">
                  <c:v>-1.5012614382003424E-2</c:v>
                </c:pt>
                <c:pt idx="130">
                  <c:v>-1.4785970034078649E-2</c:v>
                </c:pt>
                <c:pt idx="131">
                  <c:v>-9.4285714285714303E-3</c:v>
                </c:pt>
                <c:pt idx="132">
                  <c:v>-8.1917929910211591E-3</c:v>
                </c:pt>
                <c:pt idx="133">
                  <c:v>-7.7380254214802734E-3</c:v>
                </c:pt>
                <c:pt idx="134">
                  <c:v>-3.1809044110302949E-3</c:v>
                </c:pt>
                <c:pt idx="135">
                  <c:v>-7.4105876439413225E-4</c:v>
                </c:pt>
                <c:pt idx="136">
                  <c:v>4.9009012615872614E-3</c:v>
                </c:pt>
                <c:pt idx="137">
                  <c:v>7.1428571428571461E-3</c:v>
                </c:pt>
                <c:pt idx="138">
                  <c:v>8.0777457830779956E-3</c:v>
                </c:pt>
                <c:pt idx="139">
                  <c:v>1.5978405133350415E-2</c:v>
                </c:pt>
                <c:pt idx="140">
                  <c:v>2.2000000000000006E-2</c:v>
                </c:pt>
                <c:pt idx="141">
                  <c:v>2.2030046778663798E-2</c:v>
                </c:pt>
                <c:pt idx="142">
                  <c:v>2.3448275862068969E-2</c:v>
                </c:pt>
                <c:pt idx="143">
                  <c:v>3.6473782847750817E-2</c:v>
                </c:pt>
                <c:pt idx="144">
                  <c:v>3.9162176790514112E-2</c:v>
                </c:pt>
                <c:pt idx="145">
                  <c:v>3.9384496999121332E-2</c:v>
                </c:pt>
                <c:pt idx="146">
                  <c:v>4.3990268145988387E-2</c:v>
                </c:pt>
                <c:pt idx="147">
                  <c:v>4.7270577087889502E-2</c:v>
                </c:pt>
                <c:pt idx="148">
                  <c:v>5.4936978643640479E-2</c:v>
                </c:pt>
                <c:pt idx="149">
                  <c:v>6.3448737464600613E-2</c:v>
                </c:pt>
                <c:pt idx="150">
                  <c:v>6.3953885633455637E-2</c:v>
                </c:pt>
                <c:pt idx="151">
                  <c:v>7.2439545464664981E-2</c:v>
                </c:pt>
                <c:pt idx="152">
                  <c:v>8.8846149667290625E-2</c:v>
                </c:pt>
                <c:pt idx="153">
                  <c:v>9.2000000000000012E-2</c:v>
                </c:pt>
                <c:pt idx="154">
                  <c:v>9.4068816699317728E-2</c:v>
                </c:pt>
                <c:pt idx="155">
                  <c:v>0.12034637027741552</c:v>
                </c:pt>
                <c:pt idx="156">
                  <c:v>0.12196212044186182</c:v>
                </c:pt>
                <c:pt idx="157">
                  <c:v>0.1248311767655747</c:v>
                </c:pt>
                <c:pt idx="158">
                  <c:v>0.12537479382704175</c:v>
                </c:pt>
                <c:pt idx="159">
                  <c:v>0.12706304978749572</c:v>
                </c:pt>
                <c:pt idx="160">
                  <c:v>0.12958158524263197</c:v>
                </c:pt>
                <c:pt idx="161">
                  <c:v>0.13086753581741248</c:v>
                </c:pt>
                <c:pt idx="162">
                  <c:v>0.1486950261637795</c:v>
                </c:pt>
                <c:pt idx="163">
                  <c:v>0.14984363104637025</c:v>
                </c:pt>
                <c:pt idx="164">
                  <c:v>0.16445122255068992</c:v>
                </c:pt>
                <c:pt idx="165">
                  <c:v>0.17814982174278898</c:v>
                </c:pt>
                <c:pt idx="166">
                  <c:v>0.18154403960630131</c:v>
                </c:pt>
                <c:pt idx="167">
                  <c:v>0.18676471176028644</c:v>
                </c:pt>
                <c:pt idx="168">
                  <c:v>0.18884687845489792</c:v>
                </c:pt>
                <c:pt idx="169">
                  <c:v>0.20217766816978172</c:v>
                </c:pt>
                <c:pt idx="170">
                  <c:v>0.20750000000000002</c:v>
                </c:pt>
                <c:pt idx="171">
                  <c:v>0.21307218878349046</c:v>
                </c:pt>
                <c:pt idx="172">
                  <c:v>0.22706013306828632</c:v>
                </c:pt>
                <c:pt idx="173">
                  <c:v>0.23731931680302493</c:v>
                </c:pt>
                <c:pt idx="174">
                  <c:v>0.25240056212304657</c:v>
                </c:pt>
                <c:pt idx="175">
                  <c:v>0.25662923830579737</c:v>
                </c:pt>
                <c:pt idx="176">
                  <c:v>0.28558996690752719</c:v>
                </c:pt>
                <c:pt idx="177">
                  <c:v>0.29230731358533524</c:v>
                </c:pt>
                <c:pt idx="178">
                  <c:v>0.32748061418869756</c:v>
                </c:pt>
                <c:pt idx="179">
                  <c:v>0.33377466648152015</c:v>
                </c:pt>
                <c:pt idx="180">
                  <c:v>0.3477142857142857</c:v>
                </c:pt>
                <c:pt idx="181">
                  <c:v>0.34977382092269904</c:v>
                </c:pt>
                <c:pt idx="182">
                  <c:v>0.36173302213940139</c:v>
                </c:pt>
                <c:pt idx="183">
                  <c:v>0.36278158712157504</c:v>
                </c:pt>
                <c:pt idx="184">
                  <c:v>0.37029411764705883</c:v>
                </c:pt>
                <c:pt idx="185">
                  <c:v>0.37247433179577177</c:v>
                </c:pt>
                <c:pt idx="186">
                  <c:v>0.37457142857142861</c:v>
                </c:pt>
                <c:pt idx="187">
                  <c:v>0.38010228318657963</c:v>
                </c:pt>
                <c:pt idx="188">
                  <c:v>0.3858918134556244</c:v>
                </c:pt>
                <c:pt idx="189">
                  <c:v>0.42114285714285715</c:v>
                </c:pt>
                <c:pt idx="190">
                  <c:v>0.45865936184250705</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numCache>
            </c:numRef>
          </c:xVal>
          <c:yVal>
            <c:numRef>
              <c:f>'[1]Fig B y 2.5'!$H$69:$H$273</c:f>
              <c:numCache>
                <c:formatCode>General</c:formatCode>
                <c:ptCount val="205"/>
                <c:pt idx="0">
                  <c:v>450.0259694776243</c:v>
                </c:pt>
                <c:pt idx="1">
                  <c:v>417.15230221369353</c:v>
                </c:pt>
                <c:pt idx="2">
                  <c:v>487.94144602158519</c:v>
                </c:pt>
                <c:pt idx="3">
                  <c:v>444.35702666666663</c:v>
                </c:pt>
                <c:pt idx="4">
                  <c:v>443.55429500000002</c:v>
                </c:pt>
                <c:pt idx="5">
                  <c:v>446.06637333333333</c:v>
                </c:pt>
                <c:pt idx="6">
                  <c:v>486.74637000000001</c:v>
                </c:pt>
                <c:pt idx="7">
                  <c:v>432.75259173394005</c:v>
                </c:pt>
                <c:pt idx="8">
                  <c:v>494.28743334217182</c:v>
                </c:pt>
                <c:pt idx="9">
                  <c:v>463.66602222222224</c:v>
                </c:pt>
                <c:pt idx="10">
                  <c:v>369.07256478573294</c:v>
                </c:pt>
                <c:pt idx="11">
                  <c:v>403.04341942857144</c:v>
                </c:pt>
                <c:pt idx="12">
                  <c:v>431.03651896091026</c:v>
                </c:pt>
                <c:pt idx="13">
                  <c:v>464.69271250000003</c:v>
                </c:pt>
                <c:pt idx="14">
                  <c:v>413.6757764230864</c:v>
                </c:pt>
                <c:pt idx="15">
                  <c:v>380.36756941176469</c:v>
                </c:pt>
                <c:pt idx="16">
                  <c:v>520.78029468562943</c:v>
                </c:pt>
                <c:pt idx="17">
                  <c:v>405.34626058823534</c:v>
                </c:pt>
                <c:pt idx="18">
                  <c:v>373.17987318606566</c:v>
                </c:pt>
                <c:pt idx="19">
                  <c:v>512.01890892856784</c:v>
                </c:pt>
                <c:pt idx="20">
                  <c:v>483.30095611808241</c:v>
                </c:pt>
                <c:pt idx="21">
                  <c:v>500.11488750000001</c:v>
                </c:pt>
                <c:pt idx="22">
                  <c:v>440.78906750000004</c:v>
                </c:pt>
                <c:pt idx="23">
                  <c:v>444.34525209529721</c:v>
                </c:pt>
                <c:pt idx="24">
                  <c:v>442.22116011658943</c:v>
                </c:pt>
                <c:pt idx="25">
                  <c:v>455.79226375347457</c:v>
                </c:pt>
                <c:pt idx="26">
                  <c:v>465.21895619047621</c:v>
                </c:pt>
                <c:pt idx="27">
                  <c:v>391.80729698053381</c:v>
                </c:pt>
                <c:pt idx="28">
                  <c:v>411.23674660996392</c:v>
                </c:pt>
                <c:pt idx="29">
                  <c:v>536.62019359160172</c:v>
                </c:pt>
                <c:pt idx="30">
                  <c:v>413.05238666666673</c:v>
                </c:pt>
                <c:pt idx="31">
                  <c:v>367.18700268394571</c:v>
                </c:pt>
                <c:pt idx="32">
                  <c:v>462.73562700000008</c:v>
                </c:pt>
                <c:pt idx="33">
                  <c:v>500.10516000000001</c:v>
                </c:pt>
                <c:pt idx="34">
                  <c:v>469.0753177777778</c:v>
                </c:pt>
                <c:pt idx="35">
                  <c:v>434.75285040370198</c:v>
                </c:pt>
                <c:pt idx="36">
                  <c:v>442.86210363636366</c:v>
                </c:pt>
                <c:pt idx="37">
                  <c:v>461.20109490908038</c:v>
                </c:pt>
                <c:pt idx="38">
                  <c:v>495.48995499999995</c:v>
                </c:pt>
                <c:pt idx="39">
                  <c:v>518.32645895920109</c:v>
                </c:pt>
                <c:pt idx="40">
                  <c:v>449.48070666666666</c:v>
                </c:pt>
                <c:pt idx="41">
                  <c:v>448.62265731331212</c:v>
                </c:pt>
                <c:pt idx="42">
                  <c:v>442.59294320343832</c:v>
                </c:pt>
                <c:pt idx="43">
                  <c:v>459.80477662628914</c:v>
                </c:pt>
                <c:pt idx="44">
                  <c:v>518.85887048421091</c:v>
                </c:pt>
                <c:pt idx="45">
                  <c:v>433.01422562640732</c:v>
                </c:pt>
                <c:pt idx="46">
                  <c:v>394.46175777777779</c:v>
                </c:pt>
                <c:pt idx="47">
                  <c:v>507.5358419354838</c:v>
                </c:pt>
                <c:pt idx="48">
                  <c:v>582.98123228523377</c:v>
                </c:pt>
                <c:pt idx="49">
                  <c:v>485.41877466887092</c:v>
                </c:pt>
                <c:pt idx="50">
                  <c:v>485.12118228571427</c:v>
                </c:pt>
                <c:pt idx="51">
                  <c:v>453.73889333333335</c:v>
                </c:pt>
                <c:pt idx="52">
                  <c:v>610.18850250000003</c:v>
                </c:pt>
                <c:pt idx="53">
                  <c:v>405.62653333333338</c:v>
                </c:pt>
                <c:pt idx="54">
                  <c:v>433.69038535043529</c:v>
                </c:pt>
                <c:pt idx="55">
                  <c:v>424.16375199999999</c:v>
                </c:pt>
                <c:pt idx="56">
                  <c:v>439.27338250000003</c:v>
                </c:pt>
                <c:pt idx="57">
                  <c:v>433.0201378251835</c:v>
                </c:pt>
                <c:pt idx="58">
                  <c:v>383.11433265133343</c:v>
                </c:pt>
                <c:pt idx="59">
                  <c:v>404.68660933333331</c:v>
                </c:pt>
                <c:pt idx="60">
                  <c:v>455.99782500000003</c:v>
                </c:pt>
                <c:pt idx="61">
                  <c:v>394.02629452131407</c:v>
                </c:pt>
                <c:pt idx="62">
                  <c:v>459.17198999999999</c:v>
                </c:pt>
                <c:pt idx="63">
                  <c:v>401.65194923076928</c:v>
                </c:pt>
                <c:pt idx="64">
                  <c:v>509.46348965710956</c:v>
                </c:pt>
                <c:pt idx="65">
                  <c:v>460.90881096020433</c:v>
                </c:pt>
                <c:pt idx="66">
                  <c:v>515.00666444444448</c:v>
                </c:pt>
                <c:pt idx="67">
                  <c:v>445.35444937264106</c:v>
                </c:pt>
                <c:pt idx="68">
                  <c:v>465.64188041626898</c:v>
                </c:pt>
                <c:pt idx="69">
                  <c:v>440.52942164782405</c:v>
                </c:pt>
                <c:pt idx="70">
                  <c:v>459.08995980176547</c:v>
                </c:pt>
                <c:pt idx="71">
                  <c:v>431.09917234639619</c:v>
                </c:pt>
                <c:pt idx="72">
                  <c:v>469.81704274156249</c:v>
                </c:pt>
                <c:pt idx="73">
                  <c:v>504.01172135205439</c:v>
                </c:pt>
                <c:pt idx="74">
                  <c:v>475.02849157894735</c:v>
                </c:pt>
                <c:pt idx="75">
                  <c:v>478.62152671778762</c:v>
                </c:pt>
                <c:pt idx="76">
                  <c:v>560.09558905489428</c:v>
                </c:pt>
                <c:pt idx="77">
                  <c:v>430.23455062176021</c:v>
                </c:pt>
                <c:pt idx="78">
                  <c:v>417.30948170249758</c:v>
                </c:pt>
                <c:pt idx="79">
                  <c:v>479.26120864927168</c:v>
                </c:pt>
                <c:pt idx="80">
                  <c:v>535.31489727272731</c:v>
                </c:pt>
                <c:pt idx="81">
                  <c:v>522.32365244463972</c:v>
                </c:pt>
                <c:pt idx="82">
                  <c:v>453.11401930445618</c:v>
                </c:pt>
                <c:pt idx="83">
                  <c:v>459.02308592074229</c:v>
                </c:pt>
                <c:pt idx="84">
                  <c:v>416.3478805492951</c:v>
                </c:pt>
                <c:pt idx="85">
                  <c:v>544.4461766666667</c:v>
                </c:pt>
                <c:pt idx="86">
                  <c:v>537.62942364835544</c:v>
                </c:pt>
                <c:pt idx="87">
                  <c:v>486.45587715488847</c:v>
                </c:pt>
                <c:pt idx="88">
                  <c:v>437.53699818181809</c:v>
                </c:pt>
                <c:pt idx="89">
                  <c:v>469.8320179194987</c:v>
                </c:pt>
                <c:pt idx="90">
                  <c:v>486.98173085714285</c:v>
                </c:pt>
                <c:pt idx="91">
                  <c:v>362.40300728607855</c:v>
                </c:pt>
                <c:pt idx="92">
                  <c:v>570.06024666666667</c:v>
                </c:pt>
                <c:pt idx="93">
                  <c:v>444.31530906306716</c:v>
                </c:pt>
                <c:pt idx="94">
                  <c:v>470.74914255134598</c:v>
                </c:pt>
                <c:pt idx="95">
                  <c:v>467.73131761284935</c:v>
                </c:pt>
                <c:pt idx="96">
                  <c:v>511.80869411764706</c:v>
                </c:pt>
                <c:pt idx="97">
                  <c:v>445.36208218205911</c:v>
                </c:pt>
                <c:pt idx="98">
                  <c:v>461.13592045107458</c:v>
                </c:pt>
                <c:pt idx="99">
                  <c:v>466.61177509060963</c:v>
                </c:pt>
                <c:pt idx="100">
                  <c:v>446.54802015996461</c:v>
                </c:pt>
                <c:pt idx="101">
                  <c:v>475.51799599999998</c:v>
                </c:pt>
                <c:pt idx="102">
                  <c:v>492.46813529411764</c:v>
                </c:pt>
                <c:pt idx="103">
                  <c:v>435.72448695568823</c:v>
                </c:pt>
                <c:pt idx="104">
                  <c:v>447.6870658797547</c:v>
                </c:pt>
                <c:pt idx="105">
                  <c:v>447.19217925770891</c:v>
                </c:pt>
                <c:pt idx="106">
                  <c:v>506.35134337573203</c:v>
                </c:pt>
                <c:pt idx="107">
                  <c:v>449.16250563407334</c:v>
                </c:pt>
                <c:pt idx="108">
                  <c:v>500.98337284152529</c:v>
                </c:pt>
                <c:pt idx="109">
                  <c:v>447.55856407005444</c:v>
                </c:pt>
                <c:pt idx="110">
                  <c:v>437.12272748981729</c:v>
                </c:pt>
                <c:pt idx="111">
                  <c:v>495.4120533333334</c:v>
                </c:pt>
                <c:pt idx="112">
                  <c:v>463.31093142857145</c:v>
                </c:pt>
                <c:pt idx="113">
                  <c:v>491.29069444932821</c:v>
                </c:pt>
                <c:pt idx="114">
                  <c:v>444.02814599999999</c:v>
                </c:pt>
                <c:pt idx="115">
                  <c:v>504.87843882352945</c:v>
                </c:pt>
                <c:pt idx="116">
                  <c:v>471.74376473029696</c:v>
                </c:pt>
                <c:pt idx="117">
                  <c:v>490.46263203164989</c:v>
                </c:pt>
                <c:pt idx="118">
                  <c:v>464.97118</c:v>
                </c:pt>
                <c:pt idx="119">
                  <c:v>475.46970106344747</c:v>
                </c:pt>
                <c:pt idx="120">
                  <c:v>482.55179039320603</c:v>
                </c:pt>
                <c:pt idx="121">
                  <c:v>463.78093576915398</c:v>
                </c:pt>
                <c:pt idx="122">
                  <c:v>426.83959111111113</c:v>
                </c:pt>
                <c:pt idx="123">
                  <c:v>478.89244248866044</c:v>
                </c:pt>
                <c:pt idx="124">
                  <c:v>385.40381999999994</c:v>
                </c:pt>
                <c:pt idx="125">
                  <c:v>508.05349225071836</c:v>
                </c:pt>
                <c:pt idx="126">
                  <c:v>486.80479500000007</c:v>
                </c:pt>
                <c:pt idx="127">
                  <c:v>494.66753776237977</c:v>
                </c:pt>
                <c:pt idx="128">
                  <c:v>487.05796366827832</c:v>
                </c:pt>
                <c:pt idx="129">
                  <c:v>507.7373714022807</c:v>
                </c:pt>
                <c:pt idx="130">
                  <c:v>481.68698848520137</c:v>
                </c:pt>
                <c:pt idx="131">
                  <c:v>480.71462057142855</c:v>
                </c:pt>
                <c:pt idx="132">
                  <c:v>508.32560680897353</c:v>
                </c:pt>
                <c:pt idx="133">
                  <c:v>488.55198777665203</c:v>
                </c:pt>
                <c:pt idx="134">
                  <c:v>503.99363008329834</c:v>
                </c:pt>
                <c:pt idx="135">
                  <c:v>453.45320140695139</c:v>
                </c:pt>
                <c:pt idx="136">
                  <c:v>495.61444174423576</c:v>
                </c:pt>
                <c:pt idx="137">
                  <c:v>553.70328971428569</c:v>
                </c:pt>
                <c:pt idx="138">
                  <c:v>505.04544755720025</c:v>
                </c:pt>
                <c:pt idx="139">
                  <c:v>486.97404466383574</c:v>
                </c:pt>
                <c:pt idx="140">
                  <c:v>507.36318457142852</c:v>
                </c:pt>
                <c:pt idx="141">
                  <c:v>488.34667387753484</c:v>
                </c:pt>
                <c:pt idx="142">
                  <c:v>484.78091034482759</c:v>
                </c:pt>
                <c:pt idx="143">
                  <c:v>457.4321988165263</c:v>
                </c:pt>
                <c:pt idx="144">
                  <c:v>396.83895728302787</c:v>
                </c:pt>
                <c:pt idx="145">
                  <c:v>480.13792094011256</c:v>
                </c:pt>
                <c:pt idx="146">
                  <c:v>490.41277591582531</c:v>
                </c:pt>
                <c:pt idx="147">
                  <c:v>610.76513993911351</c:v>
                </c:pt>
                <c:pt idx="148">
                  <c:v>438.94780499002172</c:v>
                </c:pt>
                <c:pt idx="149">
                  <c:v>432.30605988495063</c:v>
                </c:pt>
                <c:pt idx="150">
                  <c:v>491.86750852452161</c:v>
                </c:pt>
                <c:pt idx="151">
                  <c:v>449.56598871427616</c:v>
                </c:pt>
                <c:pt idx="152">
                  <c:v>410.45169697869767</c:v>
                </c:pt>
                <c:pt idx="153">
                  <c:v>417.39367314285721</c:v>
                </c:pt>
                <c:pt idx="154">
                  <c:v>493.97785877071101</c:v>
                </c:pt>
                <c:pt idx="155">
                  <c:v>518.3328085829919</c:v>
                </c:pt>
                <c:pt idx="156">
                  <c:v>521.48506139109031</c:v>
                </c:pt>
                <c:pt idx="157">
                  <c:v>460.8111661913037</c:v>
                </c:pt>
                <c:pt idx="158">
                  <c:v>473.89695584276825</c:v>
                </c:pt>
                <c:pt idx="159">
                  <c:v>480.52637540984648</c:v>
                </c:pt>
                <c:pt idx="160">
                  <c:v>516.97062021713441</c:v>
                </c:pt>
                <c:pt idx="161">
                  <c:v>498.82933613406021</c:v>
                </c:pt>
                <c:pt idx="162">
                  <c:v>467.03613017369196</c:v>
                </c:pt>
                <c:pt idx="163">
                  <c:v>511.78726884527777</c:v>
                </c:pt>
                <c:pt idx="164">
                  <c:v>512.37117173967124</c:v>
                </c:pt>
                <c:pt idx="165">
                  <c:v>507.4257205407045</c:v>
                </c:pt>
                <c:pt idx="166">
                  <c:v>494.95883814510728</c:v>
                </c:pt>
                <c:pt idx="167">
                  <c:v>470.68505830027641</c:v>
                </c:pt>
                <c:pt idx="168">
                  <c:v>522.98256207137501</c:v>
                </c:pt>
                <c:pt idx="169">
                  <c:v>518.75187192194426</c:v>
                </c:pt>
                <c:pt idx="170">
                  <c:v>468.59226749999999</c:v>
                </c:pt>
                <c:pt idx="171">
                  <c:v>483.08695189557363</c:v>
                </c:pt>
                <c:pt idx="172">
                  <c:v>509.13722683404734</c:v>
                </c:pt>
                <c:pt idx="173">
                  <c:v>499.41154330057765</c:v>
                </c:pt>
                <c:pt idx="174">
                  <c:v>568.79915765034457</c:v>
                </c:pt>
                <c:pt idx="175">
                  <c:v>489.4810584201968</c:v>
                </c:pt>
                <c:pt idx="176">
                  <c:v>516.65498920213429</c:v>
                </c:pt>
                <c:pt idx="177">
                  <c:v>549.65402882711544</c:v>
                </c:pt>
                <c:pt idx="178">
                  <c:v>533.47148444786137</c:v>
                </c:pt>
                <c:pt idx="179">
                  <c:v>504.44147918474988</c:v>
                </c:pt>
                <c:pt idx="180">
                  <c:v>564.93779657142863</c:v>
                </c:pt>
                <c:pt idx="181">
                  <c:v>457.8935540090979</c:v>
                </c:pt>
                <c:pt idx="182">
                  <c:v>501.36453076267361</c:v>
                </c:pt>
                <c:pt idx="183">
                  <c:v>491.53019854127336</c:v>
                </c:pt>
                <c:pt idx="184">
                  <c:v>546.19191058823526</c:v>
                </c:pt>
                <c:pt idx="185">
                  <c:v>480.80083593145906</c:v>
                </c:pt>
                <c:pt idx="186">
                  <c:v>536.4598394285714</c:v>
                </c:pt>
                <c:pt idx="187">
                  <c:v>569.54880602043568</c:v>
                </c:pt>
                <c:pt idx="188">
                  <c:v>476.33143558509357</c:v>
                </c:pt>
                <c:pt idx="189">
                  <c:v>533.4909737142857</c:v>
                </c:pt>
                <c:pt idx="190">
                  <c:v>558.97927218481436</c:v>
                </c:pt>
                <c:pt idx="191">
                  <c:v>465.92792206896547</c:v>
                </c:pt>
                <c:pt idx="192">
                  <c:v>437.62436054567684</c:v>
                </c:pt>
                <c:pt idx="193">
                  <c:v>566.55305355320809</c:v>
                </c:pt>
                <c:pt idx="194">
                  <c:v>534.43873452318985</c:v>
                </c:pt>
                <c:pt idx="195">
                  <c:v>446.33289058542357</c:v>
                </c:pt>
                <c:pt idx="196">
                  <c:v>483.89726011142795</c:v>
                </c:pt>
                <c:pt idx="197">
                  <c:v>428.01346631578946</c:v>
                </c:pt>
                <c:pt idx="198">
                  <c:v>463.37842156172997</c:v>
                </c:pt>
                <c:pt idx="199">
                  <c:v>529.1281252297174</c:v>
                </c:pt>
                <c:pt idx="200">
                  <c:v>448.08993335374339</c:v>
                </c:pt>
                <c:pt idx="201">
                  <c:v>402.87587035714284</c:v>
                </c:pt>
                <c:pt idx="202">
                  <c:v>478.64264986346501</c:v>
                </c:pt>
                <c:pt idx="203">
                  <c:v>533.77141084512607</c:v>
                </c:pt>
                <c:pt idx="204">
                  <c:v>485.87892790845291</c:v>
                </c:pt>
              </c:numCache>
            </c:numRef>
          </c:yVal>
          <c:smooth val="0"/>
          <c:extLst>
            <c:ext xmlns:c16="http://schemas.microsoft.com/office/drawing/2014/chart" uri="{C3380CC4-5D6E-409C-BE32-E72D297353CC}">
              <c16:uniqueId val="{00000003-7D87-4FF3-BD23-1DDF91A253E0}"/>
            </c:ext>
          </c:extLst>
        </c:ser>
        <c:dLbls>
          <c:showLegendKey val="0"/>
          <c:showVal val="0"/>
          <c:showCatName val="0"/>
          <c:showSerName val="0"/>
          <c:showPercent val="0"/>
          <c:showBubbleSize val="0"/>
        </c:dLbls>
        <c:axId val="-1807220656"/>
        <c:axId val="-1807227184"/>
      </c:scatterChart>
      <c:valAx>
        <c:axId val="-1807220656"/>
        <c:scaling>
          <c:orientation val="minMax"/>
          <c:max val="2"/>
          <c:min val="-2"/>
        </c:scaling>
        <c:delete val="1"/>
        <c:axPos val="b"/>
        <c:numFmt formatCode="General" sourceLinked="1"/>
        <c:majorTickMark val="out"/>
        <c:minorTickMark val="none"/>
        <c:tickLblPos val="none"/>
        <c:crossAx val="-1807227184"/>
        <c:crosses val="autoZero"/>
        <c:crossBetween val="midCat"/>
      </c:valAx>
      <c:valAx>
        <c:axId val="-1807227184"/>
        <c:scaling>
          <c:orientation val="minMax"/>
          <c:max val="700"/>
          <c:min val="300"/>
        </c:scaling>
        <c:delete val="1"/>
        <c:axPos val="l"/>
        <c:numFmt formatCode="General" sourceLinked="1"/>
        <c:majorTickMark val="out"/>
        <c:minorTickMark val="none"/>
        <c:tickLblPos val="none"/>
        <c:crossAx val="-1807220656"/>
        <c:crosses val="autoZero"/>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2188134339655"/>
          <c:y val="6.559277797770989E-2"/>
          <c:w val="0.89605301244119395"/>
          <c:h val="0.88573321937041172"/>
        </c:manualLayout>
      </c:layout>
      <c:barChart>
        <c:barDir val="bar"/>
        <c:grouping val="stacked"/>
        <c:varyColors val="0"/>
        <c:ser>
          <c:idx val="0"/>
          <c:order val="0"/>
          <c:spPr>
            <a:noFill/>
            <a:ln>
              <a:solidFill>
                <a:srgbClr val="C00000"/>
              </a:solidFill>
              <a:prstDash val="solid"/>
            </a:ln>
          </c:spPr>
          <c:invertIfNegative val="0"/>
          <c:val>
            <c:numRef>
              <c:f>'Top_Fig 4.3 (2)'!$W$69</c:f>
              <c:numCache>
                <c:formatCode>General</c:formatCode>
                <c:ptCount val="1"/>
              </c:numCache>
            </c:numRef>
          </c:val>
          <c:extLst>
            <c:ext xmlns:c16="http://schemas.microsoft.com/office/drawing/2014/chart" uri="{C3380CC4-5D6E-409C-BE32-E72D297353CC}">
              <c16:uniqueId val="{00000000-B798-4A20-B131-3586F87ED2D1}"/>
            </c:ext>
          </c:extLst>
        </c:ser>
        <c:dLbls>
          <c:showLegendKey val="0"/>
          <c:showVal val="0"/>
          <c:showCatName val="0"/>
          <c:showSerName val="0"/>
          <c:showPercent val="0"/>
          <c:showBubbleSize val="0"/>
        </c:dLbls>
        <c:gapWidth val="0"/>
        <c:overlap val="100"/>
        <c:axId val="-1807217392"/>
        <c:axId val="-1807220112"/>
      </c:barChart>
      <c:catAx>
        <c:axId val="-1807217392"/>
        <c:scaling>
          <c:orientation val="minMax"/>
        </c:scaling>
        <c:delete val="1"/>
        <c:axPos val="l"/>
        <c:majorTickMark val="out"/>
        <c:minorTickMark val="none"/>
        <c:tickLblPos val="none"/>
        <c:crossAx val="-1807220112"/>
        <c:crosses val="autoZero"/>
        <c:auto val="1"/>
        <c:lblAlgn val="ctr"/>
        <c:lblOffset val="100"/>
        <c:noMultiLvlLbl val="0"/>
      </c:catAx>
      <c:valAx>
        <c:axId val="-1807220112"/>
        <c:scaling>
          <c:orientation val="minMax"/>
          <c:max val="10"/>
          <c:min val="0"/>
        </c:scaling>
        <c:delete val="1"/>
        <c:axPos val="b"/>
        <c:numFmt formatCode="General" sourceLinked="1"/>
        <c:majorTickMark val="out"/>
        <c:minorTickMark val="none"/>
        <c:tickLblPos val="none"/>
        <c:crossAx val="-1807217392"/>
        <c:crosses val="autoZero"/>
        <c:crossBetween val="between"/>
      </c:valAx>
      <c:spPr>
        <a:noFill/>
        <a:ln w="9525">
          <a:noFill/>
        </a:ln>
      </c:spPr>
    </c:plotArea>
    <c:plotVisOnly val="1"/>
    <c:dispBlanksAs val="gap"/>
    <c:showDLblsOverMax val="0"/>
  </c:chart>
  <c:spPr>
    <a:noFill/>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42831059918214E-2"/>
          <c:y val="4.9138498325214733E-2"/>
          <c:w val="0.92096488954459832"/>
          <c:h val="0.93531178673411919"/>
        </c:manualLayout>
      </c:layout>
      <c:scatterChart>
        <c:scatterStyle val="lineMarker"/>
        <c:varyColors val="0"/>
        <c:ser>
          <c:idx val="20"/>
          <c:order val="0"/>
          <c:tx>
            <c:strRef>
              <c:f>Mos_Top100_Math!$D$73</c:f>
              <c:strCache>
                <c:ptCount val="1"/>
                <c:pt idx="0">
                  <c:v>Novomoskovsky</c:v>
                </c:pt>
              </c:strCache>
            </c:strRef>
          </c:tx>
          <c:spPr>
            <a:ln w="12700">
              <a:solidFill>
                <a:srgbClr val="1F497D">
                  <a:lumMod val="50000"/>
                </a:srgbClr>
              </a:solidFill>
            </a:ln>
          </c:spPr>
          <c:marker>
            <c:symbol val="none"/>
          </c:marker>
          <c:dLbls>
            <c:dLbl>
              <c:idx val="5"/>
              <c:layout>
                <c:manualLayout>
                  <c:x val="-0.14302710586413642"/>
                  <c:y val="-2.4958067498798771E-3"/>
                </c:manualLayout>
              </c:layout>
              <c:tx>
                <c:rich>
                  <a:bodyPr/>
                  <a:lstStyle/>
                  <a:p>
                    <a:r>
                      <a:rPr lang="en-US"/>
                      <a:t>Novomoskovsky</a:t>
                    </a:r>
                  </a:p>
                </c:rich>
              </c:tx>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2FC-49AA-8858-ECF5D6DDD35F}"/>
                </c:ext>
              </c:extLst>
            </c:dLbl>
            <c:dLbl>
              <c:idx val="6"/>
              <c:delete val="1"/>
              <c:extLst>
                <c:ext xmlns:c15="http://schemas.microsoft.com/office/drawing/2012/chart" uri="{CE6537A1-D6FC-4f65-9D91-7224C49458BB}"/>
                <c:ext xmlns:c16="http://schemas.microsoft.com/office/drawing/2014/chart" uri="{C3380CC4-5D6E-409C-BE32-E72D297353CC}">
                  <c16:uniqueId val="{00000001-32FC-49AA-8858-ECF5D6DDD35F}"/>
                </c:ext>
              </c:extLst>
            </c:dLbl>
            <c:spPr>
              <a:noFill/>
              <a:ln>
                <a:noFill/>
              </a:ln>
              <a:effectLst/>
            </c:spPr>
            <c:dLblPos val="l"/>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Mos_Top100_Math!$H$73:$P$73</c:f>
              <c:numCache>
                <c:formatCode>General</c:formatCode>
                <c:ptCount val="9"/>
                <c:pt idx="5" formatCode="0">
                  <c:v>489.93949772173966</c:v>
                </c:pt>
                <c:pt idx="6" formatCode="0">
                  <c:v>489.93949772173966</c:v>
                </c:pt>
              </c:numCache>
            </c:numRef>
          </c:yVal>
          <c:smooth val="0"/>
          <c:extLst>
            <c:ext xmlns:c16="http://schemas.microsoft.com/office/drawing/2014/chart" uri="{C3380CC4-5D6E-409C-BE32-E72D297353CC}">
              <c16:uniqueId val="{00000002-32FC-49AA-8858-ECF5D6DDD35F}"/>
            </c:ext>
          </c:extLst>
        </c:ser>
        <c:ser>
          <c:idx val="0"/>
          <c:order val="1"/>
          <c:tx>
            <c:strRef>
              <c:f>Mos_Top100_Math!$D$52:$F$52</c:f>
              <c:strCache>
                <c:ptCount val="3"/>
                <c:pt idx="0">
                  <c:v>0.1</c:v>
                </c:pt>
              </c:strCache>
            </c:strRef>
          </c:tx>
          <c:spPr>
            <a:ln w="12700">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3-32FC-49AA-8858-ECF5D6DDD35F}"/>
                </c:ext>
              </c:extLst>
            </c:dLbl>
            <c:dLbl>
              <c:idx val="4"/>
              <c:tx>
                <c:rich>
                  <a:bodyPr/>
                  <a:lstStyle/>
                  <a:p>
                    <a:r>
                      <a:rPr lang="en-US"/>
                      <a:t>10%</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Mos_Top100_Math!$G$52:$O$52</c:f>
              <c:numCache>
                <c:formatCode>General</c:formatCode>
                <c:ptCount val="9"/>
                <c:pt idx="3" formatCode="0">
                  <c:v>595</c:v>
                </c:pt>
                <c:pt idx="4" formatCode="0">
                  <c:v>595</c:v>
                </c:pt>
              </c:numCache>
            </c:numRef>
          </c:yVal>
          <c:smooth val="0"/>
          <c:extLst>
            <c:ext xmlns:c16="http://schemas.microsoft.com/office/drawing/2014/chart" uri="{C3380CC4-5D6E-409C-BE32-E72D297353CC}">
              <c16:uniqueId val="{00000005-32FC-49AA-8858-ECF5D6DDD35F}"/>
            </c:ext>
          </c:extLst>
        </c:ser>
        <c:ser>
          <c:idx val="1"/>
          <c:order val="2"/>
          <c:tx>
            <c:strRef>
              <c:f>Mos_Top100_Math!$D$53:$F$53</c:f>
              <c:strCache>
                <c:ptCount val="3"/>
                <c:pt idx="0">
                  <c:v>0.25</c:v>
                </c:pt>
              </c:strCache>
            </c:strRef>
          </c:tx>
          <c:spPr>
            <a:ln w="12700">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6-32FC-49AA-8858-ECF5D6DDD35F}"/>
                </c:ext>
              </c:extLst>
            </c:dLbl>
            <c:dLbl>
              <c:idx val="4"/>
              <c:tx>
                <c:rich>
                  <a:bodyPr/>
                  <a:lstStyle/>
                  <a:p>
                    <a:r>
                      <a:rPr lang="en-US"/>
                      <a:t>25%</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32FC-49AA-8858-ECF5D6DDD35F}"/>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Mos_Top100_Math!$G$53:$O$53</c:f>
              <c:numCache>
                <c:formatCode>General</c:formatCode>
                <c:ptCount val="9"/>
                <c:pt idx="3" formatCode="0">
                  <c:v>540</c:v>
                </c:pt>
                <c:pt idx="4" formatCode="0">
                  <c:v>540</c:v>
                </c:pt>
              </c:numCache>
            </c:numRef>
          </c:yVal>
          <c:smooth val="0"/>
          <c:extLst>
            <c:ext xmlns:c16="http://schemas.microsoft.com/office/drawing/2014/chart" uri="{C3380CC4-5D6E-409C-BE32-E72D297353CC}">
              <c16:uniqueId val="{00000008-32FC-49AA-8858-ECF5D6DDD35F}"/>
            </c:ext>
          </c:extLst>
        </c:ser>
        <c:ser>
          <c:idx val="2"/>
          <c:order val="3"/>
          <c:tx>
            <c:strRef>
              <c:f>Mos_Top100_Math!$D$54:$F$54</c:f>
              <c:strCache>
                <c:ptCount val="3"/>
                <c:pt idx="0">
                  <c:v>Average score</c:v>
                </c:pt>
              </c:strCache>
            </c:strRef>
          </c:tx>
          <c:spPr>
            <a:ln w="12700">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9-32FC-49AA-8858-ECF5D6DDD35F}"/>
                </c:ext>
              </c:extLst>
            </c:dLbl>
            <c:dLbl>
              <c:idx val="4"/>
              <c:layout>
                <c:manualLayout>
                  <c:x val="-9.1139935251887978E-4"/>
                  <c:y val="-7.529123479601213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Mos_Top100_Math!$G$54:$O$54</c:f>
              <c:numCache>
                <c:formatCode>General</c:formatCode>
                <c:ptCount val="9"/>
                <c:pt idx="3" formatCode="0">
                  <c:v>482</c:v>
                </c:pt>
                <c:pt idx="4" formatCode="0">
                  <c:v>482</c:v>
                </c:pt>
              </c:numCache>
            </c:numRef>
          </c:yVal>
          <c:smooth val="0"/>
          <c:extLst>
            <c:ext xmlns:c16="http://schemas.microsoft.com/office/drawing/2014/chart" uri="{C3380CC4-5D6E-409C-BE32-E72D297353CC}">
              <c16:uniqueId val="{0000000B-32FC-49AA-8858-ECF5D6DDD35F}"/>
            </c:ext>
          </c:extLst>
        </c:ser>
        <c:ser>
          <c:idx val="3"/>
          <c:order val="4"/>
          <c:tx>
            <c:strRef>
              <c:f>Mos_Top100_Math!$D$66:$F$66</c:f>
              <c:strCache>
                <c:ptCount val="3"/>
                <c:pt idx="0">
                  <c:v>0.9</c:v>
                </c:pt>
              </c:strCache>
            </c:strRef>
          </c:tx>
          <c:spPr>
            <a:ln>
              <a:solidFill>
                <a:srgbClr val="1F497D">
                  <a:lumMod val="50000"/>
                </a:srgbClr>
              </a:solidFill>
            </a:ln>
          </c:spPr>
          <c:marker>
            <c:symbol val="none"/>
          </c:marker>
          <c:dLbls>
            <c:dLbl>
              <c:idx val="3"/>
              <c:dLblPos val="l"/>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2FC-49AA-8858-ECF5D6DDD35F}"/>
                </c:ext>
              </c:extLst>
            </c:dLbl>
            <c:dLbl>
              <c:idx val="4"/>
              <c:delete val="1"/>
              <c:extLst>
                <c:ext xmlns:c15="http://schemas.microsoft.com/office/drawing/2012/chart" uri="{CE6537A1-D6FC-4f65-9D91-7224C49458BB}"/>
                <c:ext xmlns:c16="http://schemas.microsoft.com/office/drawing/2014/chart" uri="{C3380CC4-5D6E-409C-BE32-E72D297353CC}">
                  <c16:uniqueId val="{0000000D-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Mos_Top100_Math!$G$66:$O$66</c:f>
              <c:numCache>
                <c:formatCode>General</c:formatCode>
                <c:ptCount val="9"/>
              </c:numCache>
            </c:numRef>
          </c:yVal>
          <c:smooth val="0"/>
          <c:extLst>
            <c:ext xmlns:c16="http://schemas.microsoft.com/office/drawing/2014/chart" uri="{C3380CC4-5D6E-409C-BE32-E72D297353CC}">
              <c16:uniqueId val="{0000000E-32FC-49AA-8858-ECF5D6DDD35F}"/>
            </c:ext>
          </c:extLst>
        </c:ser>
        <c:ser>
          <c:idx val="4"/>
          <c:order val="5"/>
          <c:tx>
            <c:strRef>
              <c:f>Mos_Top100_Math!$D$67:$F$67</c:f>
              <c:strCache>
                <c:ptCount val="3"/>
                <c:pt idx="0">
                  <c:v>0.9</c:v>
                </c:pt>
              </c:strCache>
            </c:strRef>
          </c:tx>
          <c:spPr>
            <a:ln>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F-32FC-49AA-8858-ECF5D6DDD35F}"/>
                </c:ext>
              </c:extLst>
            </c:dLbl>
            <c:dLbl>
              <c:idx val="4"/>
              <c:layout>
                <c:manualLayout>
                  <c:x val="6.683518043235055E-17"/>
                  <c:y val="-2.5097078265337402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Mos_Top100_Math!$G$67:$O$67</c:f>
              <c:numCache>
                <c:formatCode>General</c:formatCode>
                <c:ptCount val="9"/>
              </c:numCache>
            </c:numRef>
          </c:yVal>
          <c:smooth val="0"/>
          <c:extLst>
            <c:ext xmlns:c16="http://schemas.microsoft.com/office/drawing/2014/chart" uri="{C3380CC4-5D6E-409C-BE32-E72D297353CC}">
              <c16:uniqueId val="{00000011-32FC-49AA-8858-ECF5D6DDD35F}"/>
            </c:ext>
          </c:extLst>
        </c:ser>
        <c:ser>
          <c:idx val="5"/>
          <c:order val="6"/>
          <c:tx>
            <c:strRef>
              <c:f>Mos_Top100_Math!$D$68</c:f>
              <c:strCache>
                <c:ptCount val="1"/>
                <c:pt idx="0">
                  <c:v>Central</c:v>
                </c:pt>
              </c:strCache>
            </c:strRef>
          </c:tx>
          <c:spPr>
            <a:ln w="12700">
              <a:solidFill>
                <a:srgbClr val="1F497D">
                  <a:lumMod val="50000"/>
                </a:srgbClr>
              </a:solidFill>
            </a:ln>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12-32FC-49AA-8858-ECF5D6DDD35F}"/>
                </c:ext>
              </c:extLst>
            </c:dLbl>
            <c:dLbl>
              <c:idx val="6"/>
              <c:layout>
                <c:manualLayout>
                  <c:x val="-9.252273883447415E-2"/>
                  <c:y val="-5.017161127908131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2FC-49AA-8858-ECF5D6DDD35F}"/>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Mos_Top100_Math!$H$68:$P$68</c:f>
              <c:numCache>
                <c:formatCode>General</c:formatCode>
                <c:ptCount val="9"/>
                <c:pt idx="5" formatCode="0">
                  <c:v>558.95495555704031</c:v>
                </c:pt>
                <c:pt idx="6" formatCode="0">
                  <c:v>558.95495555704031</c:v>
                </c:pt>
              </c:numCache>
            </c:numRef>
          </c:yVal>
          <c:smooth val="0"/>
          <c:extLst>
            <c:ext xmlns:c16="http://schemas.microsoft.com/office/drawing/2014/chart" uri="{C3380CC4-5D6E-409C-BE32-E72D297353CC}">
              <c16:uniqueId val="{00000014-32FC-49AA-8858-ECF5D6DDD35F}"/>
            </c:ext>
          </c:extLst>
        </c:ser>
        <c:ser>
          <c:idx val="6"/>
          <c:order val="7"/>
          <c:tx>
            <c:strRef>
              <c:f>Mos_Top100_Math!$D$69:$G$69</c:f>
              <c:strCache>
                <c:ptCount val="4"/>
                <c:pt idx="0">
                  <c:v>Eastern</c:v>
                </c:pt>
              </c:strCache>
            </c:strRef>
          </c:tx>
          <c:spPr>
            <a:ln w="28575">
              <a:solidFill>
                <a:srgbClr val="1F497D">
                  <a:lumMod val="50000"/>
                </a:srgbClr>
              </a:solidFill>
            </a:ln>
          </c:spPr>
          <c:marker>
            <c:symbol val="none"/>
          </c:marker>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Mos_Top100_Math!$H$69:$P$69</c:f>
              <c:numCache>
                <c:formatCode>General</c:formatCode>
                <c:ptCount val="9"/>
                <c:pt idx="5" formatCode="0">
                  <c:v>528.17055763609608</c:v>
                </c:pt>
                <c:pt idx="6" formatCode="0">
                  <c:v>528.17055763609608</c:v>
                </c:pt>
              </c:numCache>
            </c:numRef>
          </c:yVal>
          <c:smooth val="0"/>
          <c:extLst>
            <c:ext xmlns:c16="http://schemas.microsoft.com/office/drawing/2014/chart" uri="{C3380CC4-5D6E-409C-BE32-E72D297353CC}">
              <c16:uniqueId val="{00000015-32FC-49AA-8858-ECF5D6DDD35F}"/>
            </c:ext>
          </c:extLst>
        </c:ser>
        <c:ser>
          <c:idx val="7"/>
          <c:order val="8"/>
          <c:tx>
            <c:strRef>
              <c:f>Mos_Top100_Math!$D$70:$G$70</c:f>
              <c:strCache>
                <c:ptCount val="4"/>
                <c:pt idx="0">
                  <c:v>North-Eastern</c:v>
                </c:pt>
              </c:strCache>
            </c:strRef>
          </c:tx>
          <c:spPr>
            <a:ln w="12700">
              <a:solidFill>
                <a:srgbClr val="1F497D">
                  <a:lumMod val="50000"/>
                </a:srgbClr>
              </a:solidFill>
            </a:ln>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16-32FC-49AA-8858-ECF5D6DDD35F}"/>
                </c:ext>
              </c:extLst>
            </c:dLbl>
            <c:dLbl>
              <c:idx val="6"/>
              <c:delete val="1"/>
              <c:extLst>
                <c:ext xmlns:c15="http://schemas.microsoft.com/office/drawing/2012/chart" uri="{CE6537A1-D6FC-4f65-9D91-7224C49458BB}"/>
                <c:ext xmlns:c16="http://schemas.microsoft.com/office/drawing/2014/chart" uri="{C3380CC4-5D6E-409C-BE32-E72D297353CC}">
                  <c16:uniqueId val="{00000017-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Mos_Top100_Math!$H$70:$P$70</c:f>
              <c:numCache>
                <c:formatCode>General</c:formatCode>
                <c:ptCount val="9"/>
                <c:pt idx="5" formatCode="0">
                  <c:v>528.7528188711824</c:v>
                </c:pt>
                <c:pt idx="6" formatCode="0">
                  <c:v>528.7528188711824</c:v>
                </c:pt>
              </c:numCache>
            </c:numRef>
          </c:yVal>
          <c:smooth val="0"/>
          <c:extLst>
            <c:ext xmlns:c16="http://schemas.microsoft.com/office/drawing/2014/chart" uri="{C3380CC4-5D6E-409C-BE32-E72D297353CC}">
              <c16:uniqueId val="{00000018-32FC-49AA-8858-ECF5D6DDD35F}"/>
            </c:ext>
          </c:extLst>
        </c:ser>
        <c:ser>
          <c:idx val="8"/>
          <c:order val="9"/>
          <c:tx>
            <c:strRef>
              <c:f>Mos_Top100_Math!$D$71:$G$71</c:f>
              <c:strCache>
                <c:ptCount val="4"/>
                <c:pt idx="0">
                  <c:v>North-Western</c:v>
                </c:pt>
              </c:strCache>
            </c:strRef>
          </c:tx>
          <c:spPr>
            <a:ln>
              <a:solidFill>
                <a:srgbClr val="1F497D">
                  <a:lumMod val="50000"/>
                </a:srgbClr>
              </a:solidFill>
            </a:ln>
          </c:spPr>
          <c:marker>
            <c:symbol val="none"/>
          </c:marker>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Mos_Top100_Math!$H$71:$P$71</c:f>
              <c:numCache>
                <c:formatCode>General</c:formatCode>
                <c:ptCount val="9"/>
                <c:pt idx="5" formatCode="0">
                  <c:v>537.78451227446681</c:v>
                </c:pt>
                <c:pt idx="6" formatCode="0">
                  <c:v>537.78451227446681</c:v>
                </c:pt>
              </c:numCache>
            </c:numRef>
          </c:yVal>
          <c:smooth val="0"/>
          <c:extLst>
            <c:ext xmlns:c16="http://schemas.microsoft.com/office/drawing/2014/chart" uri="{C3380CC4-5D6E-409C-BE32-E72D297353CC}">
              <c16:uniqueId val="{00000019-32FC-49AA-8858-ECF5D6DDD35F}"/>
            </c:ext>
          </c:extLst>
        </c:ser>
        <c:ser>
          <c:idx val="9"/>
          <c:order val="10"/>
          <c:tx>
            <c:strRef>
              <c:f>Mos_Top100_Math!$D$79:$G$79</c:f>
              <c:strCache>
                <c:ptCount val="4"/>
                <c:pt idx="0">
                  <c:v>Zelenograd</c:v>
                </c:pt>
              </c:strCache>
            </c:strRef>
          </c:tx>
          <c:spPr>
            <a:ln>
              <a:solidFill>
                <a:srgbClr val="1F497D">
                  <a:lumMod val="50000"/>
                </a:srgbClr>
              </a:solidFill>
            </a:ln>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1A-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Mos_Top100_Math!$H$79:$P$79</c:f>
              <c:numCache>
                <c:formatCode>General</c:formatCode>
                <c:ptCount val="9"/>
              </c:numCache>
            </c:numRef>
          </c:yVal>
          <c:smooth val="0"/>
          <c:extLst>
            <c:ext xmlns:c16="http://schemas.microsoft.com/office/drawing/2014/chart" uri="{C3380CC4-5D6E-409C-BE32-E72D297353CC}">
              <c16:uniqueId val="{0000001B-32FC-49AA-8858-ECF5D6DDD35F}"/>
            </c:ext>
          </c:extLst>
        </c:ser>
        <c:ser>
          <c:idx val="10"/>
          <c:order val="11"/>
          <c:tx>
            <c:strRef>
              <c:f>Mos_Top100_Math!$D$80:$F$80</c:f>
              <c:strCache>
                <c:ptCount val="3"/>
                <c:pt idx="0">
                  <c:v>Zelenograd</c:v>
                </c:pt>
              </c:strCache>
            </c:strRef>
          </c:tx>
          <c:spPr>
            <a:ln w="12700">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C-32FC-49AA-8858-ECF5D6DDD35F}"/>
                </c:ext>
              </c:extLst>
            </c:dLbl>
            <c:dLbl>
              <c:idx val="5"/>
              <c:delete val="1"/>
              <c:extLst>
                <c:ext xmlns:c15="http://schemas.microsoft.com/office/drawing/2012/chart" uri="{CE6537A1-D6FC-4f65-9D91-7224C49458BB}"/>
                <c:ext xmlns:c16="http://schemas.microsoft.com/office/drawing/2014/chart" uri="{C3380CC4-5D6E-409C-BE32-E72D297353CC}">
                  <c16:uniqueId val="{0000001D-32FC-49AA-8858-ECF5D6DDD35F}"/>
                </c:ext>
              </c:extLst>
            </c:dLbl>
            <c:dLbl>
              <c:idx val="7"/>
              <c:delete val="1"/>
              <c:extLst>
                <c:ext xmlns:c15="http://schemas.microsoft.com/office/drawing/2012/chart" uri="{CE6537A1-D6FC-4f65-9D91-7224C49458BB}"/>
                <c:ext xmlns:c16="http://schemas.microsoft.com/office/drawing/2014/chart" uri="{C3380CC4-5D6E-409C-BE32-E72D297353CC}">
                  <c16:uniqueId val="{0000001E-32FC-49AA-8858-ECF5D6DDD35F}"/>
                </c:ext>
              </c:extLst>
            </c:dLbl>
            <c:dLbl>
              <c:idx val="8"/>
              <c:tx>
                <c:rich>
                  <a:bodyPr/>
                  <a:lstStyle/>
                  <a:p>
                    <a:r>
                      <a:rPr lang="en-US"/>
                      <a:t>10%</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Mos_Top100_Math!$G$80:$O$80</c:f>
              <c:numCache>
                <c:formatCode>General</c:formatCode>
                <c:ptCount val="9"/>
                <c:pt idx="7" formatCode="0">
                  <c:v>720.78</c:v>
                </c:pt>
                <c:pt idx="8" formatCode="0">
                  <c:v>720.78</c:v>
                </c:pt>
              </c:numCache>
            </c:numRef>
          </c:yVal>
          <c:smooth val="0"/>
          <c:extLst>
            <c:ext xmlns:c16="http://schemas.microsoft.com/office/drawing/2014/chart" uri="{C3380CC4-5D6E-409C-BE32-E72D297353CC}">
              <c16:uniqueId val="{00000020-32FC-49AA-8858-ECF5D6DDD35F}"/>
            </c:ext>
          </c:extLst>
        </c:ser>
        <c:ser>
          <c:idx val="11"/>
          <c:order val="12"/>
          <c:tx>
            <c:strRef>
              <c:f>Mos_Top100_Math!$D$81:$F$81</c:f>
              <c:strCache>
                <c:ptCount val="3"/>
                <c:pt idx="0">
                  <c:v>Zelenograd</c:v>
                </c:pt>
              </c:strCache>
            </c:strRef>
          </c:tx>
          <c:spPr>
            <a:ln w="12700">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21-32FC-49AA-8858-ECF5D6DDD35F}"/>
                </c:ext>
              </c:extLst>
            </c:dLbl>
            <c:dLbl>
              <c:idx val="5"/>
              <c:delete val="1"/>
              <c:extLst>
                <c:ext xmlns:c15="http://schemas.microsoft.com/office/drawing/2012/chart" uri="{CE6537A1-D6FC-4f65-9D91-7224C49458BB}"/>
                <c:ext xmlns:c16="http://schemas.microsoft.com/office/drawing/2014/chart" uri="{C3380CC4-5D6E-409C-BE32-E72D297353CC}">
                  <c16:uniqueId val="{00000022-32FC-49AA-8858-ECF5D6DDD35F}"/>
                </c:ext>
              </c:extLst>
            </c:dLbl>
            <c:dLbl>
              <c:idx val="7"/>
              <c:delete val="1"/>
              <c:extLst>
                <c:ext xmlns:c15="http://schemas.microsoft.com/office/drawing/2012/chart" uri="{CE6537A1-D6FC-4f65-9D91-7224C49458BB}"/>
                <c:ext xmlns:c16="http://schemas.microsoft.com/office/drawing/2014/chart" uri="{C3380CC4-5D6E-409C-BE32-E72D297353CC}">
                  <c16:uniqueId val="{00000023-32FC-49AA-8858-ECF5D6DDD35F}"/>
                </c:ext>
              </c:extLst>
            </c:dLbl>
            <c:dLbl>
              <c:idx val="8"/>
              <c:tx>
                <c:rich>
                  <a:bodyPr/>
                  <a:lstStyle/>
                  <a:p>
                    <a:r>
                      <a:rPr lang="en-US"/>
                      <a:t>25%</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4-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Mos_Top100_Math!$G$81:$O$81</c:f>
              <c:numCache>
                <c:formatCode>General</c:formatCode>
                <c:ptCount val="9"/>
                <c:pt idx="7" formatCode="0">
                  <c:v>662.51599999999996</c:v>
                </c:pt>
                <c:pt idx="8" formatCode="0">
                  <c:v>662.51599999999996</c:v>
                </c:pt>
              </c:numCache>
            </c:numRef>
          </c:yVal>
          <c:smooth val="0"/>
          <c:extLst>
            <c:ext xmlns:c16="http://schemas.microsoft.com/office/drawing/2014/chart" uri="{C3380CC4-5D6E-409C-BE32-E72D297353CC}">
              <c16:uniqueId val="{00000025-32FC-49AA-8858-ECF5D6DDD35F}"/>
            </c:ext>
          </c:extLst>
        </c:ser>
        <c:ser>
          <c:idx val="12"/>
          <c:order val="13"/>
          <c:tx>
            <c:strRef>
              <c:f>Mos_Top100_Math!$D$82:$F$82</c:f>
              <c:strCache>
                <c:ptCount val="3"/>
                <c:pt idx="0">
                  <c:v>Zelenograd</c:v>
                </c:pt>
              </c:strCache>
            </c:strRef>
          </c:tx>
          <c:spPr>
            <a:ln w="12700">
              <a:solidFill>
                <a:srgbClr val="1F497D">
                  <a:lumMod val="50000"/>
                </a:srgbClr>
              </a:solidFill>
            </a:ln>
          </c:spPr>
          <c:marker>
            <c:symbol val="none"/>
          </c:marker>
          <c:dLbls>
            <c:dLbl>
              <c:idx val="7"/>
              <c:layout>
                <c:manualLayout>
                  <c:x val="2.420366684992252E-2"/>
                  <c:y val="2.4691468436623706E-3"/>
                </c:manualLayout>
              </c:layout>
              <c:tx>
                <c:rich>
                  <a:bodyPr/>
                  <a:lstStyle/>
                  <a:p>
                    <a:r>
                      <a:rPr lang="en-US"/>
                      <a:t>Average score</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32FC-49AA-8858-ECF5D6DDD35F}"/>
                </c:ext>
              </c:extLst>
            </c:dLbl>
            <c:dLbl>
              <c:idx val="8"/>
              <c:delete val="1"/>
              <c:extLst>
                <c:ext xmlns:c15="http://schemas.microsoft.com/office/drawing/2012/chart" uri="{CE6537A1-D6FC-4f65-9D91-7224C49458BB}"/>
                <c:ext xmlns:c16="http://schemas.microsoft.com/office/drawing/2014/chart" uri="{C3380CC4-5D6E-409C-BE32-E72D297353CC}">
                  <c16:uniqueId val="{00000027-32FC-49AA-8858-ECF5D6DDD35F}"/>
                </c:ext>
              </c:extLst>
            </c:dLbl>
            <c:spPr>
              <a:noFill/>
              <a:ln>
                <a:noFill/>
              </a:ln>
              <a:effectLst/>
            </c:sp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Mos_Top100_Math!$G$82:$O$82</c:f>
              <c:numCache>
                <c:formatCode>General</c:formatCode>
                <c:ptCount val="9"/>
                <c:pt idx="7" formatCode="0">
                  <c:v>586.78150827664263</c:v>
                </c:pt>
                <c:pt idx="8" formatCode="0">
                  <c:v>586.78150827664263</c:v>
                </c:pt>
              </c:numCache>
            </c:numRef>
          </c:yVal>
          <c:smooth val="0"/>
          <c:extLst>
            <c:ext xmlns:c16="http://schemas.microsoft.com/office/drawing/2014/chart" uri="{C3380CC4-5D6E-409C-BE32-E72D297353CC}">
              <c16:uniqueId val="{00000028-32FC-49AA-8858-ECF5D6DDD35F}"/>
            </c:ext>
          </c:extLst>
        </c:ser>
        <c:ser>
          <c:idx val="14"/>
          <c:order val="14"/>
          <c:tx>
            <c:strRef>
              <c:f>Mos_Top100_Math!$D$83</c:f>
              <c:strCache>
                <c:ptCount val="1"/>
              </c:strCache>
            </c:strRef>
          </c:tx>
          <c:spPr>
            <a:ln w="12700">
              <a:solidFill>
                <a:srgbClr val="1F497D">
                  <a:lumMod val="50000"/>
                </a:srgbClr>
              </a:solidFill>
            </a:ln>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29-32FC-49AA-8858-ECF5D6DDD35F}"/>
                </c:ext>
              </c:extLst>
            </c:dLbl>
            <c:dLbl>
              <c:idx val="8"/>
              <c:tx>
                <c:rich>
                  <a:bodyPr/>
                  <a:lstStyle/>
                  <a:p>
                    <a:r>
                      <a:rPr lang="en-US"/>
                      <a:t>75%</a:t>
                    </a:r>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A-32FC-49AA-8858-ECF5D6DDD35F}"/>
                </c:ext>
              </c:extLst>
            </c:dLbl>
            <c:spPr>
              <a:solidFill>
                <a:sysClr val="window" lastClr="FFFFFF"/>
              </a:solidFill>
            </c:sp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Mos_Top100_Math!$G$83:$O$83</c:f>
              <c:numCache>
                <c:formatCode>General</c:formatCode>
                <c:ptCount val="9"/>
                <c:pt idx="7" formatCode="0">
                  <c:v>517.61659763706223</c:v>
                </c:pt>
                <c:pt idx="8" formatCode="0">
                  <c:v>517.61659763706223</c:v>
                </c:pt>
              </c:numCache>
            </c:numRef>
          </c:yVal>
          <c:smooth val="0"/>
          <c:extLst>
            <c:ext xmlns:c16="http://schemas.microsoft.com/office/drawing/2014/chart" uri="{C3380CC4-5D6E-409C-BE32-E72D297353CC}">
              <c16:uniqueId val="{0000002B-32FC-49AA-8858-ECF5D6DDD35F}"/>
            </c:ext>
          </c:extLst>
        </c:ser>
        <c:ser>
          <c:idx val="22"/>
          <c:order val="15"/>
          <c:tx>
            <c:strRef>
              <c:f>Mos_Top100_Math!$D$84</c:f>
              <c:strCache>
                <c:ptCount val="1"/>
              </c:strCache>
            </c:strRef>
          </c:tx>
          <c:spPr>
            <a:ln w="12700">
              <a:solidFill>
                <a:srgbClr val="1F497D">
                  <a:lumMod val="50000"/>
                </a:srgbClr>
              </a:solidFill>
            </a:ln>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2C-32FC-49AA-8858-ECF5D6DDD35F}"/>
                </c:ext>
              </c:extLst>
            </c:dLbl>
            <c:dLbl>
              <c:idx val="8"/>
              <c:tx>
                <c:rich>
                  <a:bodyPr/>
                  <a:lstStyle/>
                  <a:p>
                    <a:r>
                      <a:rPr lang="en-US"/>
                      <a:t>90%</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D-32FC-49AA-8858-ECF5D6DDD35F}"/>
                </c:ext>
              </c:extLst>
            </c:dLbl>
            <c:spPr>
              <a:noFill/>
              <a:ln>
                <a:noFill/>
              </a:ln>
              <a:effectLst/>
            </c:sp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Mos_Top100_Math!$G$84:$O$84</c:f>
              <c:numCache>
                <c:formatCode>General</c:formatCode>
                <c:ptCount val="9"/>
                <c:pt idx="7" formatCode="0">
                  <c:v>439.89800000000002</c:v>
                </c:pt>
                <c:pt idx="8" formatCode="0">
                  <c:v>439.89800000000002</c:v>
                </c:pt>
              </c:numCache>
            </c:numRef>
          </c:yVal>
          <c:smooth val="0"/>
          <c:extLst>
            <c:ext xmlns:c16="http://schemas.microsoft.com/office/drawing/2014/chart" uri="{C3380CC4-5D6E-409C-BE32-E72D297353CC}">
              <c16:uniqueId val="{0000002E-32FC-49AA-8858-ECF5D6DDD35F}"/>
            </c:ext>
          </c:extLst>
        </c:ser>
        <c:ser>
          <c:idx val="13"/>
          <c:order val="16"/>
          <c:tx>
            <c:strRef>
              <c:f>Mos_Top100_Math!$D$86:$F$86</c:f>
              <c:strCache>
                <c:ptCount val="3"/>
                <c:pt idx="0">
                  <c:v>Zelenograd</c:v>
                </c:pt>
              </c:strCache>
            </c:strRef>
          </c:tx>
          <c:spPr>
            <a:ln>
              <a:solidFill>
                <a:srgbClr val="1F497D">
                  <a:lumMod val="50000"/>
                </a:srgbClr>
              </a:solidFill>
            </a:ln>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2F-32FC-49AA-8858-ECF5D6DDD35F}"/>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Mos_Top100_Math!$G$86:$O$86</c:f>
              <c:numCache>
                <c:formatCode>General</c:formatCode>
                <c:ptCount val="9"/>
              </c:numCache>
            </c:numRef>
          </c:yVal>
          <c:smooth val="0"/>
          <c:extLst>
            <c:ext xmlns:c16="http://schemas.microsoft.com/office/drawing/2014/chart" uri="{C3380CC4-5D6E-409C-BE32-E72D297353CC}">
              <c16:uniqueId val="{00000030-32FC-49AA-8858-ECF5D6DDD35F}"/>
            </c:ext>
          </c:extLst>
        </c:ser>
        <c:ser>
          <c:idx val="25"/>
          <c:order val="17"/>
          <c:tx>
            <c:strRef>
              <c:f>Mos_Top100_Math!$D$87:$F$87</c:f>
              <c:strCache>
                <c:ptCount val="3"/>
                <c:pt idx="0">
                  <c:v>0.1</c:v>
                </c:pt>
              </c:strCache>
            </c:strRef>
          </c:tx>
          <c:spPr>
            <a:ln w="12700">
              <a:solidFill>
                <a:srgbClr val="1F497D">
                  <a:lumMod val="50000"/>
                </a:srgb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1-32FC-49AA-8858-ECF5D6DDD35F}"/>
                </c:ext>
              </c:extLst>
            </c:dLbl>
            <c:dLbl>
              <c:idx val="2"/>
              <c:tx>
                <c:rich>
                  <a:bodyPr/>
                  <a:lstStyle/>
                  <a:p>
                    <a:r>
                      <a:rPr lang="en-US" sz="1200"/>
                      <a:t>10%</a:t>
                    </a:r>
                    <a:endParaRPr lang="en-US"/>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2-32FC-49AA-8858-ECF5D6DDD35F}"/>
                </c:ext>
              </c:extLst>
            </c:dLbl>
            <c:dLbl>
              <c:idx val="13"/>
              <c:delete val="1"/>
              <c:extLst>
                <c:ext xmlns:c15="http://schemas.microsoft.com/office/drawing/2012/chart" uri="{CE6537A1-D6FC-4f65-9D91-7224C49458BB}"/>
                <c:ext xmlns:c16="http://schemas.microsoft.com/office/drawing/2014/chart" uri="{C3380CC4-5D6E-409C-BE32-E72D297353CC}">
                  <c16:uniqueId val="{00000033-32FC-49AA-8858-ECF5D6DDD35F}"/>
                </c:ext>
              </c:extLst>
            </c:dLbl>
            <c:numFmt formatCode="0%" sourceLinked="0"/>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Mos_Top100_Math!$G$87:$O$87</c:f>
              <c:numCache>
                <c:formatCode>0</c:formatCode>
                <c:ptCount val="9"/>
                <c:pt idx="1">
                  <c:v>671.71</c:v>
                </c:pt>
                <c:pt idx="2">
                  <c:v>671.71</c:v>
                </c:pt>
              </c:numCache>
            </c:numRef>
          </c:yVal>
          <c:smooth val="0"/>
          <c:extLst>
            <c:ext xmlns:c16="http://schemas.microsoft.com/office/drawing/2014/chart" uri="{C3380CC4-5D6E-409C-BE32-E72D297353CC}">
              <c16:uniqueId val="{00000034-32FC-49AA-8858-ECF5D6DDD35F}"/>
            </c:ext>
          </c:extLst>
        </c:ser>
        <c:ser>
          <c:idx val="26"/>
          <c:order val="18"/>
          <c:tx>
            <c:strRef>
              <c:f>Mos_Top100_Math!$D$88:$F$88</c:f>
              <c:strCache>
                <c:ptCount val="3"/>
                <c:pt idx="0">
                  <c:v>0.25</c:v>
                </c:pt>
              </c:strCache>
            </c:strRef>
          </c:tx>
          <c:spPr>
            <a:ln w="12700">
              <a:solidFill>
                <a:srgbClr val="1F497D">
                  <a:lumMod val="50000"/>
                </a:srgb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5-32FC-49AA-8858-ECF5D6DDD35F}"/>
                </c:ext>
              </c:extLst>
            </c:dLbl>
            <c:dLbl>
              <c:idx val="2"/>
              <c:tx>
                <c:rich>
                  <a:bodyPr/>
                  <a:lstStyle/>
                  <a:p>
                    <a:r>
                      <a:rPr lang="en-US"/>
                      <a:t>25%</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6-32FC-49AA-8858-ECF5D6DDD35F}"/>
                </c:ext>
              </c:extLst>
            </c:dLbl>
            <c:dLbl>
              <c:idx val="13"/>
              <c:delete val="1"/>
              <c:extLst>
                <c:ext xmlns:c15="http://schemas.microsoft.com/office/drawing/2012/chart" uri="{CE6537A1-D6FC-4f65-9D91-7224C49458BB}"/>
                <c:ext xmlns:c16="http://schemas.microsoft.com/office/drawing/2014/chart" uri="{C3380CC4-5D6E-409C-BE32-E72D297353CC}">
                  <c16:uniqueId val="{00000037-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Mos_Top100_Math!$G$88:$O$88</c:f>
              <c:numCache>
                <c:formatCode>0</c:formatCode>
                <c:ptCount val="9"/>
                <c:pt idx="1">
                  <c:v>608.61799999999994</c:v>
                </c:pt>
                <c:pt idx="2">
                  <c:v>608.61799999999994</c:v>
                </c:pt>
              </c:numCache>
            </c:numRef>
          </c:yVal>
          <c:smooth val="0"/>
          <c:extLst>
            <c:ext xmlns:c16="http://schemas.microsoft.com/office/drawing/2014/chart" uri="{C3380CC4-5D6E-409C-BE32-E72D297353CC}">
              <c16:uniqueId val="{00000038-32FC-49AA-8858-ECF5D6DDD35F}"/>
            </c:ext>
          </c:extLst>
        </c:ser>
        <c:ser>
          <c:idx val="27"/>
          <c:order val="19"/>
          <c:tx>
            <c:strRef>
              <c:f>Mos_Top100_Math!$D$89:$F$89</c:f>
              <c:strCache>
                <c:ptCount val="3"/>
                <c:pt idx="0">
                  <c:v>Average score</c:v>
                </c:pt>
              </c:strCache>
            </c:strRef>
          </c:tx>
          <c:spPr>
            <a:ln w="12700">
              <a:solidFill>
                <a:srgbClr val="1F497D">
                  <a:lumMod val="50000"/>
                </a:srgb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9-32FC-49AA-8858-ECF5D6DDD35F}"/>
                </c:ext>
              </c:extLst>
            </c:dLbl>
            <c:dLbl>
              <c:idx val="13"/>
              <c:delete val="1"/>
              <c:extLst>
                <c:ext xmlns:c15="http://schemas.microsoft.com/office/drawing/2012/chart" uri="{CE6537A1-D6FC-4f65-9D91-7224C49458BB}"/>
                <c:ext xmlns:c16="http://schemas.microsoft.com/office/drawing/2014/chart" uri="{C3380CC4-5D6E-409C-BE32-E72D297353CC}">
                  <c16:uniqueId val="{0000003A-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Mos_Top100_Math!$G$89:$O$89</c:f>
              <c:numCache>
                <c:formatCode>0</c:formatCode>
                <c:ptCount val="9"/>
                <c:pt idx="1">
                  <c:v>531.21842899585749</c:v>
                </c:pt>
                <c:pt idx="2">
                  <c:v>531.21842899585749</c:v>
                </c:pt>
              </c:numCache>
            </c:numRef>
          </c:yVal>
          <c:smooth val="0"/>
          <c:extLst>
            <c:ext xmlns:c16="http://schemas.microsoft.com/office/drawing/2014/chart" uri="{C3380CC4-5D6E-409C-BE32-E72D297353CC}">
              <c16:uniqueId val="{0000003B-32FC-49AA-8858-ECF5D6DDD35F}"/>
            </c:ext>
          </c:extLst>
        </c:ser>
        <c:ser>
          <c:idx val="28"/>
          <c:order val="20"/>
          <c:tx>
            <c:strRef>
              <c:f>Mos_Top100_Math!$D$90:$F$90</c:f>
              <c:strCache>
                <c:ptCount val="3"/>
                <c:pt idx="0">
                  <c:v>0.75</c:v>
                </c:pt>
              </c:strCache>
            </c:strRef>
          </c:tx>
          <c:spPr>
            <a:ln w="12700">
              <a:solidFill>
                <a:srgbClr val="1F497D">
                  <a:lumMod val="50000"/>
                </a:srgb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C-32FC-49AA-8858-ECF5D6DDD35F}"/>
                </c:ext>
              </c:extLst>
            </c:dLbl>
            <c:dLbl>
              <c:idx val="2"/>
              <c:tx>
                <c:rich>
                  <a:bodyPr/>
                  <a:lstStyle/>
                  <a:p>
                    <a:r>
                      <a:rPr lang="en-US"/>
                      <a:t>75%</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D-32FC-49AA-8858-ECF5D6DDD35F}"/>
                </c:ext>
              </c:extLst>
            </c:dLbl>
            <c:dLbl>
              <c:idx val="13"/>
              <c:delete val="1"/>
              <c:extLst>
                <c:ext xmlns:c15="http://schemas.microsoft.com/office/drawing/2012/chart" uri="{CE6537A1-D6FC-4f65-9D91-7224C49458BB}"/>
                <c:ext xmlns:c16="http://schemas.microsoft.com/office/drawing/2014/chart" uri="{C3380CC4-5D6E-409C-BE32-E72D297353CC}">
                  <c16:uniqueId val="{0000003E-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Mos_Top100_Math!$G$90:$O$90</c:f>
              <c:numCache>
                <c:formatCode>0</c:formatCode>
                <c:ptCount val="9"/>
                <c:pt idx="1">
                  <c:v>456.40800000000002</c:v>
                </c:pt>
                <c:pt idx="2">
                  <c:v>456.40800000000002</c:v>
                </c:pt>
              </c:numCache>
            </c:numRef>
          </c:yVal>
          <c:smooth val="0"/>
          <c:extLst>
            <c:ext xmlns:c16="http://schemas.microsoft.com/office/drawing/2014/chart" uri="{C3380CC4-5D6E-409C-BE32-E72D297353CC}">
              <c16:uniqueId val="{0000003F-32FC-49AA-8858-ECF5D6DDD35F}"/>
            </c:ext>
          </c:extLst>
        </c:ser>
        <c:ser>
          <c:idx val="29"/>
          <c:order val="21"/>
          <c:tx>
            <c:strRef>
              <c:f>Mos_Top100_Math!$D$91:$F$91</c:f>
              <c:strCache>
                <c:ptCount val="3"/>
                <c:pt idx="0">
                  <c:v>0.9</c:v>
                </c:pt>
              </c:strCache>
            </c:strRef>
          </c:tx>
          <c:spPr>
            <a:ln w="12700">
              <a:solidFill>
                <a:srgbClr val="1F497D">
                  <a:lumMod val="50000"/>
                </a:srgb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40-32FC-49AA-8858-ECF5D6DDD35F}"/>
                </c:ext>
              </c:extLst>
            </c:dLbl>
            <c:dLbl>
              <c:idx val="2"/>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32FC-49AA-8858-ECF5D6DDD3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Mos_Top100_Math!$G$91:$O$91</c:f>
              <c:numCache>
                <c:formatCode>0</c:formatCode>
                <c:ptCount val="9"/>
                <c:pt idx="1">
                  <c:v>386.15199999999999</c:v>
                </c:pt>
                <c:pt idx="2">
                  <c:v>386.15199999999999</c:v>
                </c:pt>
              </c:numCache>
            </c:numRef>
          </c:yVal>
          <c:smooth val="0"/>
          <c:extLst>
            <c:ext xmlns:c16="http://schemas.microsoft.com/office/drawing/2014/chart" uri="{C3380CC4-5D6E-409C-BE32-E72D297353CC}">
              <c16:uniqueId val="{00000042-32FC-49AA-8858-ECF5D6DDD35F}"/>
            </c:ext>
          </c:extLst>
        </c:ser>
        <c:ser>
          <c:idx val="16"/>
          <c:order val="22"/>
          <c:tx>
            <c:strRef>
              <c:f>Mos_Top100_Math!$D$78:$G$78</c:f>
              <c:strCache>
                <c:ptCount val="4"/>
                <c:pt idx="0">
                  <c:v>Zelenograd</c:v>
                </c:pt>
              </c:strCache>
            </c:strRef>
          </c:tx>
          <c:spPr>
            <a:ln w="12700">
              <a:solidFill>
                <a:srgbClr val="1F497D">
                  <a:lumMod val="50000"/>
                </a:srgbClr>
              </a:solidFill>
            </a:ln>
          </c:spPr>
          <c:marker>
            <c:symbol val="none"/>
          </c:marker>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Mos_Top100_Math!$H$78:$O$78</c:f>
              <c:numCache>
                <c:formatCode>General</c:formatCode>
                <c:ptCount val="8"/>
                <c:pt idx="5" formatCode="0">
                  <c:v>530.52484885587842</c:v>
                </c:pt>
                <c:pt idx="6" formatCode="0">
                  <c:v>530.52484885587842</c:v>
                </c:pt>
              </c:numCache>
            </c:numRef>
          </c:yVal>
          <c:smooth val="0"/>
          <c:extLst>
            <c:ext xmlns:c16="http://schemas.microsoft.com/office/drawing/2014/chart" uri="{C3380CC4-5D6E-409C-BE32-E72D297353CC}">
              <c16:uniqueId val="{00000043-32FC-49AA-8858-ECF5D6DDD35F}"/>
            </c:ext>
          </c:extLst>
        </c:ser>
        <c:ser>
          <c:idx val="17"/>
          <c:order val="23"/>
          <c:tx>
            <c:strRef>
              <c:f>Mos_Top100_Math!$D$77</c:f>
              <c:strCache>
                <c:ptCount val="1"/>
                <c:pt idx="0">
                  <c:v>Western</c:v>
                </c:pt>
              </c:strCache>
            </c:strRef>
          </c:tx>
          <c:spPr>
            <a:ln w="12700">
              <a:solidFill>
                <a:srgbClr val="1F497D">
                  <a:lumMod val="50000"/>
                </a:srgbClr>
              </a:solidFill>
            </a:ln>
          </c:spPr>
          <c:marker>
            <c:symbol val="none"/>
          </c:marker>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Mos_Top100_Math!$H$77:$O$77</c:f>
              <c:numCache>
                <c:formatCode>General</c:formatCode>
                <c:ptCount val="8"/>
                <c:pt idx="5" formatCode="0">
                  <c:v>531.56651434260652</c:v>
                </c:pt>
                <c:pt idx="6" formatCode="0">
                  <c:v>531.56651434260652</c:v>
                </c:pt>
              </c:numCache>
            </c:numRef>
          </c:yVal>
          <c:smooth val="0"/>
          <c:extLst>
            <c:ext xmlns:c16="http://schemas.microsoft.com/office/drawing/2014/chart" uri="{C3380CC4-5D6E-409C-BE32-E72D297353CC}">
              <c16:uniqueId val="{00000044-32FC-49AA-8858-ECF5D6DDD35F}"/>
            </c:ext>
          </c:extLst>
        </c:ser>
        <c:ser>
          <c:idx val="18"/>
          <c:order val="24"/>
          <c:tx>
            <c:strRef>
              <c:f>Mos_Top100_Math!$D$76</c:f>
              <c:strCache>
                <c:ptCount val="1"/>
                <c:pt idx="0">
                  <c:v>Southern</c:v>
                </c:pt>
              </c:strCache>
            </c:strRef>
          </c:tx>
          <c:spPr>
            <a:ln w="12700">
              <a:solidFill>
                <a:srgbClr val="1F497D">
                  <a:lumMod val="50000"/>
                </a:srgbClr>
              </a:solidFill>
            </a:ln>
          </c:spPr>
          <c:marker>
            <c:symbol val="none"/>
          </c:marker>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Mos_Top100_Math!$H$76:$O$76</c:f>
              <c:numCache>
                <c:formatCode>General</c:formatCode>
                <c:ptCount val="8"/>
                <c:pt idx="5" formatCode="0">
                  <c:v>523.67988831286527</c:v>
                </c:pt>
                <c:pt idx="6" formatCode="0">
                  <c:v>523.67988831286527</c:v>
                </c:pt>
              </c:numCache>
            </c:numRef>
          </c:yVal>
          <c:smooth val="0"/>
          <c:extLst>
            <c:ext xmlns:c16="http://schemas.microsoft.com/office/drawing/2014/chart" uri="{C3380CC4-5D6E-409C-BE32-E72D297353CC}">
              <c16:uniqueId val="{00000045-32FC-49AA-8858-ECF5D6DDD35F}"/>
            </c:ext>
          </c:extLst>
        </c:ser>
        <c:ser>
          <c:idx val="19"/>
          <c:order val="25"/>
          <c:tx>
            <c:strRef>
              <c:f>Mos_Top100_Math!$D$75</c:f>
              <c:strCache>
                <c:ptCount val="1"/>
                <c:pt idx="0">
                  <c:v>South-Western</c:v>
                </c:pt>
              </c:strCache>
            </c:strRef>
          </c:tx>
          <c:spPr>
            <a:ln w="12700">
              <a:solidFill>
                <a:srgbClr val="1F497D">
                  <a:lumMod val="50000"/>
                </a:srgbClr>
              </a:solidFill>
            </a:ln>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46-32FC-49AA-8858-ECF5D6DDD35F}"/>
                </c:ext>
              </c:extLst>
            </c:dLbl>
            <c:dLbl>
              <c:idx val="6"/>
              <c:layout>
                <c:manualLayout>
                  <c:x val="3.2893337681303256E-3"/>
                  <c:y val="1.0085560495097783E-2"/>
                </c:manualLayout>
              </c:layout>
              <c:tx>
                <c:rich>
                  <a:bodyPr/>
                  <a:lstStyle/>
                  <a:p>
                    <a:r>
                      <a:rPr lang="en-US" sz="1000"/>
                      <a:t>NW, SW,</a:t>
                    </a:r>
                    <a:r>
                      <a:rPr lang="en-US" sz="1000" baseline="0"/>
                      <a:t> Western, </a:t>
                    </a:r>
                  </a:p>
                  <a:p>
                    <a:r>
                      <a:rPr lang="en-US" sz="1000" baseline="0"/>
                      <a:t>Zelenograd, NE, Eastern, </a:t>
                    </a:r>
                  </a:p>
                  <a:p>
                    <a:r>
                      <a:rPr lang="en-US" sz="1000" baseline="0"/>
                      <a:t>SE, Northern, Southern</a:t>
                    </a:r>
                    <a:endParaRPr lang="en-US" sz="80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32FC-49AA-8858-ECF5D6DDD35F}"/>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Mos_Top100_Math!$H$75:$O$75</c:f>
              <c:numCache>
                <c:formatCode>General</c:formatCode>
                <c:ptCount val="8"/>
                <c:pt idx="5" formatCode="0">
                  <c:v>537.0381003491309</c:v>
                </c:pt>
                <c:pt idx="6" formatCode="0">
                  <c:v>537.0381003491309</c:v>
                </c:pt>
              </c:numCache>
            </c:numRef>
          </c:yVal>
          <c:smooth val="0"/>
          <c:extLst>
            <c:ext xmlns:c16="http://schemas.microsoft.com/office/drawing/2014/chart" uri="{C3380CC4-5D6E-409C-BE32-E72D297353CC}">
              <c16:uniqueId val="{00000048-32FC-49AA-8858-ECF5D6DDD35F}"/>
            </c:ext>
          </c:extLst>
        </c:ser>
        <c:ser>
          <c:idx val="15"/>
          <c:order val="26"/>
          <c:tx>
            <c:strRef>
              <c:f>Mos_Top100_Math!$D$72</c:f>
              <c:strCache>
                <c:ptCount val="1"/>
                <c:pt idx="0">
                  <c:v>Northern</c:v>
                </c:pt>
              </c:strCache>
            </c:strRef>
          </c:tx>
          <c:spPr>
            <a:ln w="12700">
              <a:solidFill>
                <a:srgbClr val="1F497D">
                  <a:lumMod val="50000"/>
                </a:srgbClr>
              </a:solidFill>
            </a:ln>
          </c:spPr>
          <c:marker>
            <c:symbol val="none"/>
          </c:marker>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Mos_Top100_Math!$H$72:$O$72</c:f>
              <c:numCache>
                <c:formatCode>General</c:formatCode>
                <c:ptCount val="8"/>
                <c:pt idx="5" formatCode="0">
                  <c:v>525.85533538866332</c:v>
                </c:pt>
                <c:pt idx="6" formatCode="0">
                  <c:v>525.85533538866332</c:v>
                </c:pt>
              </c:numCache>
            </c:numRef>
          </c:yVal>
          <c:smooth val="0"/>
          <c:extLst>
            <c:ext xmlns:c16="http://schemas.microsoft.com/office/drawing/2014/chart" uri="{C3380CC4-5D6E-409C-BE32-E72D297353CC}">
              <c16:uniqueId val="{00000049-32FC-49AA-8858-ECF5D6DDD35F}"/>
            </c:ext>
          </c:extLst>
        </c:ser>
        <c:ser>
          <c:idx val="21"/>
          <c:order val="27"/>
          <c:tx>
            <c:strRef>
              <c:f>Mos_Top100_Math!$D$74</c:f>
              <c:strCache>
                <c:ptCount val="1"/>
                <c:pt idx="0">
                  <c:v>South-Eastern</c:v>
                </c:pt>
              </c:strCache>
            </c:strRef>
          </c:tx>
          <c:spPr>
            <a:ln w="12700">
              <a:solidFill>
                <a:srgbClr val="1F497D">
                  <a:lumMod val="50000"/>
                </a:srgbClr>
              </a:solidFill>
            </a:ln>
          </c:spPr>
          <c:marker>
            <c:symbol val="none"/>
          </c:marker>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Mos_Top100_Math!$H$74:$O$74</c:f>
              <c:numCache>
                <c:formatCode>General</c:formatCode>
                <c:ptCount val="8"/>
                <c:pt idx="5" formatCode="0">
                  <c:v>525.95765525931904</c:v>
                </c:pt>
                <c:pt idx="6" formatCode="0">
                  <c:v>525.95765525931904</c:v>
                </c:pt>
              </c:numCache>
            </c:numRef>
          </c:yVal>
          <c:smooth val="0"/>
          <c:extLst>
            <c:ext xmlns:c16="http://schemas.microsoft.com/office/drawing/2014/chart" uri="{C3380CC4-5D6E-409C-BE32-E72D297353CC}">
              <c16:uniqueId val="{0000004A-32FC-49AA-8858-ECF5D6DDD35F}"/>
            </c:ext>
          </c:extLst>
        </c:ser>
        <c:ser>
          <c:idx val="23"/>
          <c:order val="28"/>
          <c:tx>
            <c:strRef>
              <c:f>Mos_Top100_Math!$D$85</c:f>
              <c:strCache>
                <c:ptCount val="1"/>
              </c:strCache>
            </c:strRef>
          </c:tx>
          <c:spPr>
            <a:ln>
              <a:solidFill>
                <a:srgbClr val="1F497D">
                  <a:lumMod val="50000"/>
                </a:srgbClr>
              </a:solidFill>
            </a:ln>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4B-32FC-49AA-8858-ECF5D6DDD35F}"/>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Mos_Top100_Math!$G$85:$O$85</c:f>
              <c:numCache>
                <c:formatCode>General</c:formatCode>
                <c:ptCount val="9"/>
              </c:numCache>
            </c:numRef>
          </c:yVal>
          <c:smooth val="0"/>
          <c:extLst>
            <c:ext xmlns:c16="http://schemas.microsoft.com/office/drawing/2014/chart" uri="{C3380CC4-5D6E-409C-BE32-E72D297353CC}">
              <c16:uniqueId val="{0000004C-32FC-49AA-8858-ECF5D6DDD35F}"/>
            </c:ext>
          </c:extLst>
        </c:ser>
        <c:ser>
          <c:idx val="24"/>
          <c:order val="29"/>
          <c:tx>
            <c:strRef>
              <c:f>Mos_Top100_Math!$D$55</c:f>
              <c:strCache>
                <c:ptCount val="1"/>
                <c:pt idx="0">
                  <c:v>0.75</c:v>
                </c:pt>
              </c:strCache>
            </c:strRef>
          </c:tx>
          <c:spPr>
            <a:ln w="12700">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4D-32FC-49AA-8858-ECF5D6DDD35F}"/>
                </c:ext>
              </c:extLst>
            </c:dLbl>
            <c:dLbl>
              <c:idx val="4"/>
              <c:tx>
                <c:rich>
                  <a:bodyPr/>
                  <a:lstStyle/>
                  <a:p>
                    <a:r>
                      <a:rPr lang="en-US"/>
                      <a:t>75%</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4E-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Mos_Top100_Math!$G$55:$O$55</c:f>
              <c:numCache>
                <c:formatCode>General</c:formatCode>
                <c:ptCount val="9"/>
                <c:pt idx="3" formatCode="0">
                  <c:v>423</c:v>
                </c:pt>
                <c:pt idx="4" formatCode="0">
                  <c:v>423</c:v>
                </c:pt>
              </c:numCache>
            </c:numRef>
          </c:yVal>
          <c:smooth val="0"/>
          <c:extLst>
            <c:ext xmlns:c16="http://schemas.microsoft.com/office/drawing/2014/chart" uri="{C3380CC4-5D6E-409C-BE32-E72D297353CC}">
              <c16:uniqueId val="{0000004F-32FC-49AA-8858-ECF5D6DDD35F}"/>
            </c:ext>
          </c:extLst>
        </c:ser>
        <c:ser>
          <c:idx val="30"/>
          <c:order val="30"/>
          <c:tx>
            <c:strRef>
              <c:f>Mos_Top100_Math!$D$56</c:f>
              <c:strCache>
                <c:ptCount val="1"/>
                <c:pt idx="0">
                  <c:v>0.9</c:v>
                </c:pt>
              </c:strCache>
            </c:strRef>
          </c:tx>
          <c:spPr>
            <a:ln w="12700">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50-32FC-49AA-8858-ECF5D6DDD35F}"/>
                </c:ext>
              </c:extLst>
            </c:dLbl>
            <c:dLbl>
              <c:idx val="4"/>
              <c:layout>
                <c:manualLayout>
                  <c:x val="-9.1139935251887978E-4"/>
                  <c:y val="2.5097078265337402E-3"/>
                </c:manualLayout>
              </c:layout>
              <c:tx>
                <c:rich>
                  <a:bodyPr/>
                  <a:lstStyle/>
                  <a:p>
                    <a:r>
                      <a:rPr lang="en-US"/>
                      <a:t>90%</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1-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Mos_Top100_Math!$G$56:$O$56</c:f>
              <c:numCache>
                <c:formatCode>General</c:formatCode>
                <c:ptCount val="9"/>
                <c:pt idx="3" formatCode="0">
                  <c:v>371</c:v>
                </c:pt>
                <c:pt idx="4" formatCode="0">
                  <c:v>371</c:v>
                </c:pt>
              </c:numCache>
            </c:numRef>
          </c:yVal>
          <c:smooth val="0"/>
          <c:extLst>
            <c:ext xmlns:c16="http://schemas.microsoft.com/office/drawing/2014/chart" uri="{C3380CC4-5D6E-409C-BE32-E72D297353CC}">
              <c16:uniqueId val="{00000052-32FC-49AA-8858-ECF5D6DDD35F}"/>
            </c:ext>
          </c:extLst>
        </c:ser>
        <c:ser>
          <c:idx val="31"/>
          <c:order val="31"/>
          <c:tx>
            <c:strRef>
              <c:f>Mos_Top100_Math!$D$57</c:f>
              <c:strCache>
                <c:ptCount val="1"/>
              </c:strCache>
            </c:strRef>
          </c:tx>
          <c:spPr>
            <a:ln>
              <a:solidFill>
                <a:srgbClr val="1F497D">
                  <a:lumMod val="50000"/>
                </a:srgbClr>
              </a:solidFill>
            </a:ln>
          </c:spPr>
          <c:marker>
            <c:symbol val="none"/>
          </c:marker>
          <c:dLbls>
            <c:dLbl>
              <c:idx val="3"/>
              <c:layout>
                <c:manualLayout>
                  <c:x val="-4.2644375704360311E-2"/>
                  <c:y val="5.019415653067475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3-32FC-49AA-8858-ECF5D6DDD35F}"/>
                </c:ext>
              </c:extLst>
            </c:dLbl>
            <c:dLbl>
              <c:idx val="4"/>
              <c:delete val="1"/>
              <c:extLst>
                <c:ext xmlns:c15="http://schemas.microsoft.com/office/drawing/2012/chart" uri="{CE6537A1-D6FC-4f65-9D91-7224C49458BB}"/>
                <c:ext xmlns:c16="http://schemas.microsoft.com/office/drawing/2014/chart" uri="{C3380CC4-5D6E-409C-BE32-E72D297353CC}">
                  <c16:uniqueId val="{00000054-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Mos_Top100_Math!$G$57:$O$57</c:f>
              <c:numCache>
                <c:formatCode>General</c:formatCode>
                <c:ptCount val="9"/>
              </c:numCache>
            </c:numRef>
          </c:yVal>
          <c:smooth val="0"/>
          <c:extLst>
            <c:ext xmlns:c16="http://schemas.microsoft.com/office/drawing/2014/chart" uri="{C3380CC4-5D6E-409C-BE32-E72D297353CC}">
              <c16:uniqueId val="{00000055-32FC-49AA-8858-ECF5D6DDD35F}"/>
            </c:ext>
          </c:extLst>
        </c:ser>
        <c:ser>
          <c:idx val="32"/>
          <c:order val="32"/>
          <c:tx>
            <c:strRef>
              <c:f>Mos_Top100_Math!$D$58</c:f>
              <c:strCache>
                <c:ptCount val="1"/>
              </c:strCache>
            </c:strRef>
          </c:tx>
          <c:spPr>
            <a:ln>
              <a:solidFill>
                <a:srgbClr val="1F497D">
                  <a:lumMod val="50000"/>
                </a:srgbClr>
              </a:solidFill>
            </a:ln>
          </c:spPr>
          <c:marker>
            <c:symbol val="none"/>
          </c:marker>
          <c:dLbls>
            <c:dLbl>
              <c:idx val="3"/>
              <c:layout>
                <c:manualLayout>
                  <c:x val="-3.7390122555225412E-2"/>
                  <c:y val="-5.019415653067475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6-32FC-49AA-8858-ECF5D6DDD35F}"/>
                </c:ext>
              </c:extLst>
            </c:dLbl>
            <c:dLbl>
              <c:idx val="4"/>
              <c:delete val="1"/>
              <c:extLst>
                <c:ext xmlns:c15="http://schemas.microsoft.com/office/drawing/2012/chart" uri="{CE6537A1-D6FC-4f65-9D91-7224C49458BB}"/>
                <c:ext xmlns:c16="http://schemas.microsoft.com/office/drawing/2014/chart" uri="{C3380CC4-5D6E-409C-BE32-E72D297353CC}">
                  <c16:uniqueId val="{00000057-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Mos_Top100_Math!$G$58:$O$58</c:f>
              <c:numCache>
                <c:formatCode>General</c:formatCode>
                <c:ptCount val="9"/>
              </c:numCache>
            </c:numRef>
          </c:yVal>
          <c:smooth val="0"/>
          <c:extLst>
            <c:ext xmlns:c16="http://schemas.microsoft.com/office/drawing/2014/chart" uri="{C3380CC4-5D6E-409C-BE32-E72D297353CC}">
              <c16:uniqueId val="{00000058-32FC-49AA-8858-ECF5D6DDD35F}"/>
            </c:ext>
          </c:extLst>
        </c:ser>
        <c:ser>
          <c:idx val="33"/>
          <c:order val="33"/>
          <c:tx>
            <c:strRef>
              <c:f>Mos_Top100_Math!$D$59</c:f>
              <c:strCache>
                <c:ptCount val="1"/>
              </c:strCache>
            </c:strRef>
          </c:tx>
          <c:spPr>
            <a:ln>
              <a:solidFill>
                <a:srgbClr val="1F497D">
                  <a:lumMod val="50000"/>
                </a:srgbClr>
              </a:solidFill>
            </a:ln>
          </c:spPr>
          <c:marker>
            <c:symbol val="none"/>
          </c:marker>
          <c:dLbls>
            <c:dLbl>
              <c:idx val="3"/>
              <c:dLblPos val="l"/>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9-32FC-49AA-8858-ECF5D6DDD35F}"/>
                </c:ext>
              </c:extLst>
            </c:dLbl>
            <c:dLbl>
              <c:idx val="4"/>
              <c:delete val="1"/>
              <c:extLst>
                <c:ext xmlns:c15="http://schemas.microsoft.com/office/drawing/2012/chart" uri="{CE6537A1-D6FC-4f65-9D91-7224C49458BB}"/>
                <c:ext xmlns:c16="http://schemas.microsoft.com/office/drawing/2014/chart" uri="{C3380CC4-5D6E-409C-BE32-E72D297353CC}">
                  <c16:uniqueId val="{0000005A-32FC-49AA-8858-ECF5D6DDD35F}"/>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Mos_Top100_Math!$G$59:$O$59</c:f>
              <c:numCache>
                <c:formatCode>General</c:formatCode>
                <c:ptCount val="9"/>
              </c:numCache>
            </c:numRef>
          </c:yVal>
          <c:smooth val="0"/>
          <c:extLst>
            <c:ext xmlns:c16="http://schemas.microsoft.com/office/drawing/2014/chart" uri="{C3380CC4-5D6E-409C-BE32-E72D297353CC}">
              <c16:uniqueId val="{0000005B-32FC-49AA-8858-ECF5D6DDD35F}"/>
            </c:ext>
          </c:extLst>
        </c:ser>
        <c:ser>
          <c:idx val="34"/>
          <c:order val="34"/>
          <c:tx>
            <c:strRef>
              <c:f>Mos_Top100_Math!$D$60</c:f>
              <c:strCache>
                <c:ptCount val="1"/>
              </c:strCache>
            </c:strRef>
          </c:tx>
          <c:spPr>
            <a:ln>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5C-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Mos_Top100_Math!$G$60:$O$60</c:f>
              <c:numCache>
                <c:formatCode>General</c:formatCode>
                <c:ptCount val="9"/>
              </c:numCache>
            </c:numRef>
          </c:yVal>
          <c:smooth val="0"/>
          <c:extLst>
            <c:ext xmlns:c16="http://schemas.microsoft.com/office/drawing/2014/chart" uri="{C3380CC4-5D6E-409C-BE32-E72D297353CC}">
              <c16:uniqueId val="{0000005D-32FC-49AA-8858-ECF5D6DDD35F}"/>
            </c:ext>
          </c:extLst>
        </c:ser>
        <c:ser>
          <c:idx val="35"/>
          <c:order val="35"/>
          <c:tx>
            <c:strRef>
              <c:f>Mos_Top100_Math!$D$61</c:f>
              <c:strCache>
                <c:ptCount val="1"/>
              </c:strCache>
            </c:strRef>
          </c:tx>
          <c:spPr>
            <a:ln>
              <a:solidFill>
                <a:srgbClr val="1F497D">
                  <a:lumMod val="50000"/>
                </a:srgbClr>
              </a:solidFill>
            </a:ln>
          </c:spPr>
          <c:marker>
            <c:symbol val="none"/>
          </c:marker>
          <c:dLbls>
            <c:dLbl>
              <c:idx val="3"/>
              <c:dLblPos val="l"/>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E-32FC-49AA-8858-ECF5D6DDD35F}"/>
                </c:ext>
              </c:extLst>
            </c:dLbl>
            <c:dLbl>
              <c:idx val="4"/>
              <c:delete val="1"/>
              <c:extLst>
                <c:ext xmlns:c15="http://schemas.microsoft.com/office/drawing/2012/chart" uri="{CE6537A1-D6FC-4f65-9D91-7224C49458BB}"/>
                <c:ext xmlns:c16="http://schemas.microsoft.com/office/drawing/2014/chart" uri="{C3380CC4-5D6E-409C-BE32-E72D297353CC}">
                  <c16:uniqueId val="{0000005F-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Mos_Top100_Math!$G$61:$O$61</c:f>
              <c:numCache>
                <c:formatCode>General</c:formatCode>
                <c:ptCount val="9"/>
              </c:numCache>
            </c:numRef>
          </c:yVal>
          <c:smooth val="0"/>
          <c:extLst>
            <c:ext xmlns:c16="http://schemas.microsoft.com/office/drawing/2014/chart" uri="{C3380CC4-5D6E-409C-BE32-E72D297353CC}">
              <c16:uniqueId val="{00000060-32FC-49AA-8858-ECF5D6DDD35F}"/>
            </c:ext>
          </c:extLst>
        </c:ser>
        <c:ser>
          <c:idx val="36"/>
          <c:order val="36"/>
          <c:tx>
            <c:strRef>
              <c:f>Mos_Top100_Math!$D$62</c:f>
              <c:strCache>
                <c:ptCount val="1"/>
              </c:strCache>
            </c:strRef>
          </c:tx>
          <c:spPr>
            <a:ln>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61-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Mos_Top100_Math!$G$62:$O$62</c:f>
              <c:numCache>
                <c:formatCode>General</c:formatCode>
                <c:ptCount val="9"/>
              </c:numCache>
            </c:numRef>
          </c:yVal>
          <c:smooth val="0"/>
          <c:extLst>
            <c:ext xmlns:c16="http://schemas.microsoft.com/office/drawing/2014/chart" uri="{C3380CC4-5D6E-409C-BE32-E72D297353CC}">
              <c16:uniqueId val="{00000062-32FC-49AA-8858-ECF5D6DDD35F}"/>
            </c:ext>
          </c:extLst>
        </c:ser>
        <c:ser>
          <c:idx val="37"/>
          <c:order val="37"/>
          <c:tx>
            <c:strRef>
              <c:f>Mos_Top100_Math!$D$63</c:f>
              <c:strCache>
                <c:ptCount val="1"/>
              </c:strCache>
            </c:strRef>
          </c:tx>
          <c:spPr>
            <a:ln>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63-32FC-49AA-8858-ECF5D6DDD35F}"/>
                </c:ext>
              </c:extLst>
            </c:dLbl>
            <c:dLbl>
              <c:idx val="4"/>
              <c:layout>
                <c:manualLayout>
                  <c:x val="6.6835180432349355E-17"/>
                  <c:y val="1.254853913266886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4-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Mos_Top100_Math!$G$63:$O$63</c:f>
              <c:numCache>
                <c:formatCode>General</c:formatCode>
                <c:ptCount val="9"/>
              </c:numCache>
            </c:numRef>
          </c:yVal>
          <c:smooth val="0"/>
          <c:extLst>
            <c:ext xmlns:c16="http://schemas.microsoft.com/office/drawing/2014/chart" uri="{C3380CC4-5D6E-409C-BE32-E72D297353CC}">
              <c16:uniqueId val="{00000065-32FC-49AA-8858-ECF5D6DDD35F}"/>
            </c:ext>
          </c:extLst>
        </c:ser>
        <c:ser>
          <c:idx val="38"/>
          <c:order val="38"/>
          <c:tx>
            <c:strRef>
              <c:f>Mos_Top100_Math!$D$64</c:f>
              <c:strCache>
                <c:ptCount val="1"/>
              </c:strCache>
            </c:strRef>
          </c:tx>
          <c:spPr>
            <a:ln>
              <a:solidFill>
                <a:srgbClr val="1F497D">
                  <a:lumMod val="50000"/>
                </a:srgbClr>
              </a:solidFill>
            </a:ln>
          </c:spPr>
          <c:marker>
            <c:symbol val="none"/>
          </c:marker>
          <c:dLbls>
            <c:dLbl>
              <c:idx val="3"/>
              <c:dLblPos val="l"/>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6-32FC-49AA-8858-ECF5D6DDD35F}"/>
                </c:ext>
              </c:extLst>
            </c:dLbl>
            <c:dLbl>
              <c:idx val="4"/>
              <c:delete val="1"/>
              <c:extLst>
                <c:ext xmlns:c15="http://schemas.microsoft.com/office/drawing/2012/chart" uri="{CE6537A1-D6FC-4f65-9D91-7224C49458BB}"/>
                <c:ext xmlns:c16="http://schemas.microsoft.com/office/drawing/2014/chart" uri="{C3380CC4-5D6E-409C-BE32-E72D297353CC}">
                  <c16:uniqueId val="{00000067-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Mos_Top100_Math!$G$64:$O$64</c:f>
              <c:numCache>
                <c:formatCode>General</c:formatCode>
                <c:ptCount val="9"/>
              </c:numCache>
            </c:numRef>
          </c:yVal>
          <c:smooth val="0"/>
          <c:extLst>
            <c:ext xmlns:c16="http://schemas.microsoft.com/office/drawing/2014/chart" uri="{C3380CC4-5D6E-409C-BE32-E72D297353CC}">
              <c16:uniqueId val="{00000068-32FC-49AA-8858-ECF5D6DDD35F}"/>
            </c:ext>
          </c:extLst>
        </c:ser>
        <c:ser>
          <c:idx val="39"/>
          <c:order val="39"/>
          <c:tx>
            <c:strRef>
              <c:f>Mos_Top100_Math!$D$65</c:f>
              <c:strCache>
                <c:ptCount val="1"/>
              </c:strCache>
            </c:strRef>
          </c:tx>
          <c:spPr>
            <a:ln>
              <a:solidFill>
                <a:srgbClr val="1F497D">
                  <a:lumMod val="50000"/>
                </a:srgb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69-32FC-49AA-8858-ECF5D6DDD35F}"/>
                </c:ext>
              </c:extLst>
            </c:dLbl>
            <c:dLbl>
              <c:idx val="4"/>
              <c:layout>
                <c:manualLayout>
                  <c:x val="6.6835180432350452E-17"/>
                  <c:y val="-1.25485391326688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32FC-49AA-8858-ECF5D6DDD35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Mos_Top100_Math!$G$51:$O$51</c:f>
              <c:numCache>
                <c:formatCode>General</c:formatCode>
                <c:ptCount val="9"/>
                <c:pt idx="0">
                  <c:v>0</c:v>
                </c:pt>
                <c:pt idx="1">
                  <c:v>0.44</c:v>
                </c:pt>
                <c:pt idx="2">
                  <c:v>0.51</c:v>
                </c:pt>
                <c:pt idx="3">
                  <c:v>2.79</c:v>
                </c:pt>
                <c:pt idx="4">
                  <c:v>2.86</c:v>
                </c:pt>
                <c:pt idx="5">
                  <c:v>2</c:v>
                </c:pt>
                <c:pt idx="6">
                  <c:v>2.0699999999999998</c:v>
                </c:pt>
                <c:pt idx="7">
                  <c:v>1.22</c:v>
                </c:pt>
                <c:pt idx="8">
                  <c:v>1.29</c:v>
                </c:pt>
              </c:numCache>
            </c:numRef>
          </c:xVal>
          <c:yVal>
            <c:numRef>
              <c:f>Mos_Top100_Math!$G$65:$O$65</c:f>
              <c:numCache>
                <c:formatCode>General</c:formatCode>
                <c:ptCount val="9"/>
              </c:numCache>
            </c:numRef>
          </c:yVal>
          <c:smooth val="0"/>
          <c:extLst>
            <c:ext xmlns:c16="http://schemas.microsoft.com/office/drawing/2014/chart" uri="{C3380CC4-5D6E-409C-BE32-E72D297353CC}">
              <c16:uniqueId val="{0000006B-32FC-49AA-8858-ECF5D6DDD35F}"/>
            </c:ext>
          </c:extLst>
        </c:ser>
        <c:ser>
          <c:idx val="40"/>
          <c:order val="40"/>
          <c:marker>
            <c:symbol val="none"/>
          </c:marker>
          <c:yVal>
            <c:numLit>
              <c:formatCode>General</c:formatCode>
              <c:ptCount val="1"/>
              <c:pt idx="0">
                <c:v>1</c:v>
              </c:pt>
            </c:numLit>
          </c:yVal>
          <c:smooth val="0"/>
          <c:extLst>
            <c:ext xmlns:c16="http://schemas.microsoft.com/office/drawing/2014/chart" uri="{C3380CC4-5D6E-409C-BE32-E72D297353CC}">
              <c16:uniqueId val="{0000006C-32FC-49AA-8858-ECF5D6DDD35F}"/>
            </c:ext>
          </c:extLst>
        </c:ser>
        <c:dLbls>
          <c:showLegendKey val="0"/>
          <c:showVal val="0"/>
          <c:showCatName val="0"/>
          <c:showSerName val="0"/>
          <c:showPercent val="0"/>
          <c:showBubbleSize val="0"/>
        </c:dLbls>
        <c:axId val="-1807226640"/>
        <c:axId val="-1807226096"/>
      </c:scatterChart>
      <c:valAx>
        <c:axId val="-1807226640"/>
        <c:scaling>
          <c:orientation val="minMax"/>
          <c:max val="3.3"/>
          <c:min val="0"/>
        </c:scaling>
        <c:delete val="1"/>
        <c:axPos val="b"/>
        <c:numFmt formatCode="General" sourceLinked="1"/>
        <c:majorTickMark val="out"/>
        <c:minorTickMark val="none"/>
        <c:tickLblPos val="none"/>
        <c:crossAx val="-1807226096"/>
        <c:crosses val="autoZero"/>
        <c:crossBetween val="midCat"/>
        <c:majorUnit val="0.1"/>
      </c:valAx>
      <c:valAx>
        <c:axId val="-1807226096"/>
        <c:scaling>
          <c:orientation val="minMax"/>
          <c:max val="800"/>
          <c:min val="300"/>
        </c:scaling>
        <c:delete val="0"/>
        <c:axPos val="l"/>
        <c:majorGridlines>
          <c:spPr>
            <a:ln w="3175">
              <a:solidFill>
                <a:schemeClr val="bg1">
                  <a:lumMod val="85000"/>
                </a:schemeClr>
              </a:solidFill>
            </a:ln>
          </c:spPr>
        </c:majorGridlines>
        <c:title>
          <c:tx>
            <c:rich>
              <a:bodyPr rot="-5400000" vert="horz" anchor="t" anchorCtr="0"/>
              <a:lstStyle/>
              <a:p>
                <a:pPr>
                  <a:defRPr/>
                </a:pPr>
                <a:r>
                  <a:rPr lang="ru-RU" dirty="0"/>
                  <a:t>Математическая</a:t>
                </a:r>
                <a:r>
                  <a:rPr lang="ru-RU" baseline="0" dirty="0"/>
                  <a:t> шкала </a:t>
                </a:r>
                <a:r>
                  <a:rPr lang="en-US" baseline="0" dirty="0"/>
                  <a:t>PISA</a:t>
                </a:r>
                <a:endParaRPr lang="en-GB" dirty="0"/>
              </a:p>
            </c:rich>
          </c:tx>
          <c:layout>
            <c:manualLayout>
              <c:xMode val="edge"/>
              <c:yMode val="edge"/>
              <c:x val="9.2211956217529416E-4"/>
              <c:y val="0.34303075443128517"/>
            </c:manualLayout>
          </c:layout>
          <c:overlay val="0"/>
        </c:title>
        <c:numFmt formatCode="General" sourceLinked="1"/>
        <c:majorTickMark val="out"/>
        <c:minorTickMark val="none"/>
        <c:tickLblPos val="nextTo"/>
        <c:spPr>
          <a:ln w="3175">
            <a:noFill/>
          </a:ln>
        </c:spPr>
        <c:crossAx val="-1807226640"/>
        <c:crosses val="autoZero"/>
        <c:crossBetween val="midCat"/>
        <c:majorUnit val="100"/>
      </c:valAx>
      <c:spPr>
        <a:noFill/>
        <a:ln w="25400">
          <a:noFill/>
        </a:ln>
      </c:spPr>
    </c:plotArea>
    <c:plotVisOnly val="1"/>
    <c:dispBlanksAs val="gap"/>
    <c:showDLblsOverMax val="0"/>
  </c:chart>
  <c:spPr>
    <a:noFill/>
    <a:ln>
      <a:noFill/>
    </a:ln>
  </c:spPr>
  <c:txPr>
    <a:bodyPr/>
    <a:lstStyle/>
    <a:p>
      <a:pPr>
        <a:defRPr sz="1200">
          <a:latin typeface="Optima LT Std"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68152477952948E-2"/>
          <c:y val="1.7723698908955587E-2"/>
          <c:w val="0.93523958841428001"/>
          <c:h val="0.96542826110942703"/>
        </c:manualLayout>
      </c:layout>
      <c:scatterChart>
        <c:scatterStyle val="lineMarker"/>
        <c:varyColors val="0"/>
        <c:ser>
          <c:idx val="0"/>
          <c:order val="0"/>
          <c:tx>
            <c:strRef>
              <c:f>Mosc_All!$D$51:$F$51</c:f>
              <c:strCache>
                <c:ptCount val="3"/>
                <c:pt idx="0">
                  <c:v>Shanghai-China</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0-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Mosc_All!$G$51:$S$51</c:f>
              <c:numCache>
                <c:formatCode>General</c:formatCode>
                <c:ptCount val="13"/>
                <c:pt idx="3" formatCode="0">
                  <c:v>569.58840774900636</c:v>
                </c:pt>
                <c:pt idx="4" formatCode="0">
                  <c:v>569.58840774900636</c:v>
                </c:pt>
              </c:numCache>
            </c:numRef>
          </c:yVal>
          <c:smooth val="0"/>
          <c:extLst>
            <c:ext xmlns:c16="http://schemas.microsoft.com/office/drawing/2014/chart" uri="{C3380CC4-5D6E-409C-BE32-E72D297353CC}">
              <c16:uniqueId val="{00000001-5B1E-4D97-BFAC-47606A6253F8}"/>
            </c:ext>
          </c:extLst>
        </c:ser>
        <c:ser>
          <c:idx val="1"/>
          <c:order val="1"/>
          <c:tx>
            <c:strRef>
              <c:f>Mosc_All!$D$52:$F$52</c:f>
              <c:strCache>
                <c:ptCount val="3"/>
                <c:pt idx="0">
                  <c:v>Singapore</c:v>
                </c:pt>
              </c:strCache>
            </c:strRef>
          </c:tx>
          <c:spPr>
            <a:ln w="12700">
              <a:solidFill>
                <a:schemeClr val="tx2">
                  <a:lumMod val="50000"/>
                </a:scheme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5B1E-4D97-BFAC-47606A6253F8}"/>
                </c:ext>
              </c:extLst>
            </c:dLbl>
            <c:dLbl>
              <c:idx val="2"/>
              <c:tx>
                <c:rich>
                  <a:bodyPr/>
                  <a:lstStyle/>
                  <a:p>
                    <a:r>
                      <a:rPr lang="en-US" sz="900" b="0" i="0" baseline="0"/>
                      <a:t>2</a:t>
                    </a:r>
                    <a:r>
                      <a:rPr lang="en-US" b="0" i="0" baseline="0"/>
                      <a:t>5% of schools perform above this point</a:t>
                    </a:r>
                    <a:endParaRPr lang="en-US" b="0"/>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5B1E-4D97-BFAC-47606A6253F8}"/>
                </c:ext>
              </c:extLst>
            </c:dLbl>
            <c:dLbl>
              <c:idx val="3"/>
              <c:delete val="1"/>
              <c:extLst>
                <c:ext xmlns:c15="http://schemas.microsoft.com/office/drawing/2012/chart" uri="{CE6537A1-D6FC-4f65-9D91-7224C49458BB}"/>
                <c:ext xmlns:c16="http://schemas.microsoft.com/office/drawing/2014/chart" uri="{C3380CC4-5D6E-409C-BE32-E72D297353CC}">
                  <c16:uniqueId val="{00000004-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05-5B1E-4D97-BFAC-47606A6253F8}"/>
                </c:ext>
              </c:extLst>
            </c:dLbl>
            <c:spPr>
              <a:noFill/>
              <a:ln>
                <a:noFill/>
              </a:ln>
              <a:effectLst/>
            </c:sp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Mosc_All!$G$52:$S$52</c:f>
              <c:numCache>
                <c:formatCode>General</c:formatCode>
                <c:ptCount val="13"/>
                <c:pt idx="3" formatCode="0">
                  <c:v>542</c:v>
                </c:pt>
                <c:pt idx="4" formatCode="0">
                  <c:v>542</c:v>
                </c:pt>
              </c:numCache>
            </c:numRef>
          </c:yVal>
          <c:smooth val="0"/>
          <c:extLst>
            <c:ext xmlns:c16="http://schemas.microsoft.com/office/drawing/2014/chart" uri="{C3380CC4-5D6E-409C-BE32-E72D297353CC}">
              <c16:uniqueId val="{00000006-5B1E-4D97-BFAC-47606A6253F8}"/>
            </c:ext>
          </c:extLst>
        </c:ser>
        <c:ser>
          <c:idx val="2"/>
          <c:order val="2"/>
          <c:tx>
            <c:strRef>
              <c:f>Mosc_All!$D$59:$F$59</c:f>
              <c:strCache>
                <c:ptCount val="3"/>
                <c:pt idx="0">
                  <c:v>Germany</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7-5B1E-4D97-BFAC-47606A6253F8}"/>
                </c:ext>
              </c:extLst>
            </c:dLbl>
            <c:dLbl>
              <c:idx val="4"/>
              <c:layout>
                <c:manualLayout>
                  <c:x val="-9.956974111632105E-4"/>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Mosc_All!$G$59:$S$59</c:f>
              <c:numCache>
                <c:formatCode>General</c:formatCode>
                <c:ptCount val="13"/>
                <c:pt idx="3" formatCode="0">
                  <c:v>507.67652976553347</c:v>
                </c:pt>
                <c:pt idx="4" formatCode="0">
                  <c:v>507.67652976553347</c:v>
                </c:pt>
              </c:numCache>
            </c:numRef>
          </c:yVal>
          <c:smooth val="0"/>
          <c:extLst>
            <c:ext xmlns:c16="http://schemas.microsoft.com/office/drawing/2014/chart" uri="{C3380CC4-5D6E-409C-BE32-E72D297353CC}">
              <c16:uniqueId val="{00000009-5B1E-4D97-BFAC-47606A6253F8}"/>
            </c:ext>
          </c:extLst>
        </c:ser>
        <c:ser>
          <c:idx val="3"/>
          <c:order val="3"/>
          <c:tx>
            <c:strRef>
              <c:f>Mosc_All!$D$61:$F$61</c:f>
              <c:strCache>
                <c:ptCount val="3"/>
                <c:pt idx="0">
                  <c:v>United States</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A-5B1E-4D97-BFAC-47606A6253F8}"/>
                </c:ext>
              </c:extLst>
            </c:dLbl>
            <c:dLbl>
              <c:idx val="4"/>
              <c:layout>
                <c:manualLayout>
                  <c:x val="-1.991394822326421E-3"/>
                  <c:y val="6.387418562508937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Mosc_All!$G$61:$S$61</c:f>
              <c:numCache>
                <c:formatCode>General</c:formatCode>
                <c:ptCount val="13"/>
                <c:pt idx="3" formatCode="0">
                  <c:v>498</c:v>
                </c:pt>
                <c:pt idx="4" formatCode="0">
                  <c:v>498</c:v>
                </c:pt>
              </c:numCache>
            </c:numRef>
          </c:yVal>
          <c:smooth val="0"/>
          <c:extLst>
            <c:ext xmlns:c16="http://schemas.microsoft.com/office/drawing/2014/chart" uri="{C3380CC4-5D6E-409C-BE32-E72D297353CC}">
              <c16:uniqueId val="{0000000C-5B1E-4D97-BFAC-47606A6253F8}"/>
            </c:ext>
          </c:extLst>
        </c:ser>
        <c:ser>
          <c:idx val="4"/>
          <c:order val="4"/>
          <c:tx>
            <c:strRef>
              <c:f>Mosc_All!$D$66:$F$66</c:f>
              <c:strCache>
                <c:ptCount val="3"/>
                <c:pt idx="0">
                  <c:v>Turkey</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D-5B1E-4D97-BFAC-47606A6253F8}"/>
                </c:ext>
              </c:extLst>
            </c:dLbl>
            <c:dLbl>
              <c:idx val="4"/>
              <c:layout>
                <c:manualLayout>
                  <c:x val="-7.2045451176692671E-2"/>
                  <c:y val="7.5042785787554078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Mosc_All!$G$66:$S$66</c:f>
              <c:numCache>
                <c:formatCode>General</c:formatCode>
                <c:ptCount val="13"/>
                <c:pt idx="3" formatCode="0">
                  <c:v>475</c:v>
                </c:pt>
                <c:pt idx="4" formatCode="0">
                  <c:v>475</c:v>
                </c:pt>
              </c:numCache>
            </c:numRef>
          </c:yVal>
          <c:smooth val="0"/>
          <c:extLst>
            <c:ext xmlns:c16="http://schemas.microsoft.com/office/drawing/2014/chart" uri="{C3380CC4-5D6E-409C-BE32-E72D297353CC}">
              <c16:uniqueId val="{0000000F-5B1E-4D97-BFAC-47606A6253F8}"/>
            </c:ext>
          </c:extLst>
        </c:ser>
        <c:ser>
          <c:idx val="5"/>
          <c:order val="5"/>
          <c:tx>
            <c:strRef>
              <c:f>Mosc_All!$D$67:$F$67</c:f>
              <c:strCache>
                <c:ptCount val="3"/>
                <c:pt idx="0">
                  <c:v>10%</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0-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11-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12-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Mosc_All!$G$67:$S$67</c:f>
              <c:numCache>
                <c:formatCode>General</c:formatCode>
                <c:ptCount val="13"/>
                <c:pt idx="5" formatCode="0">
                  <c:v>671.71</c:v>
                </c:pt>
                <c:pt idx="6" formatCode="0">
                  <c:v>671.71</c:v>
                </c:pt>
              </c:numCache>
            </c:numRef>
          </c:yVal>
          <c:smooth val="0"/>
          <c:extLst>
            <c:ext xmlns:c16="http://schemas.microsoft.com/office/drawing/2014/chart" uri="{C3380CC4-5D6E-409C-BE32-E72D297353CC}">
              <c16:uniqueId val="{00000013-5B1E-4D97-BFAC-47606A6253F8}"/>
            </c:ext>
          </c:extLst>
        </c:ser>
        <c:ser>
          <c:idx val="6"/>
          <c:order val="6"/>
          <c:tx>
            <c:strRef>
              <c:f>Mosc_All!$D$68:$F$68</c:f>
              <c:strCache>
                <c:ptCount val="3"/>
                <c:pt idx="0">
                  <c:v>25%</c:v>
                </c:pt>
              </c:strCache>
            </c:strRef>
          </c:tx>
          <c:spPr>
            <a:ln w="12700">
              <a:solidFill>
                <a:sysClr val="windowText" lastClr="000000"/>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4-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15-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16-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Mosc_All!$G$68:$S$68</c:f>
              <c:numCache>
                <c:formatCode>General</c:formatCode>
                <c:ptCount val="13"/>
                <c:pt idx="5" formatCode="0">
                  <c:v>608.61799999999994</c:v>
                </c:pt>
                <c:pt idx="6" formatCode="0">
                  <c:v>608.61799999999994</c:v>
                </c:pt>
              </c:numCache>
            </c:numRef>
          </c:yVal>
          <c:smooth val="0"/>
          <c:extLst>
            <c:ext xmlns:c16="http://schemas.microsoft.com/office/drawing/2014/chart" uri="{C3380CC4-5D6E-409C-BE32-E72D297353CC}">
              <c16:uniqueId val="{00000017-5B1E-4D97-BFAC-47606A6253F8}"/>
            </c:ext>
          </c:extLst>
        </c:ser>
        <c:ser>
          <c:idx val="7"/>
          <c:order val="7"/>
          <c:tx>
            <c:strRef>
              <c:f>Mosc_All!$D$69:$F$69</c:f>
              <c:strCache>
                <c:ptCount val="3"/>
                <c:pt idx="0">
                  <c:v>Average score</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8-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19-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1A-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Mosc_All!$G$69:$S$69</c:f>
              <c:numCache>
                <c:formatCode>General</c:formatCode>
                <c:ptCount val="13"/>
                <c:pt idx="5" formatCode="0">
                  <c:v>531.21842899585749</c:v>
                </c:pt>
                <c:pt idx="6" formatCode="0">
                  <c:v>531.21842899585749</c:v>
                </c:pt>
              </c:numCache>
            </c:numRef>
          </c:yVal>
          <c:smooth val="0"/>
          <c:extLst>
            <c:ext xmlns:c16="http://schemas.microsoft.com/office/drawing/2014/chart" uri="{C3380CC4-5D6E-409C-BE32-E72D297353CC}">
              <c16:uniqueId val="{0000001B-5B1E-4D97-BFAC-47606A6253F8}"/>
            </c:ext>
          </c:extLst>
        </c:ser>
        <c:ser>
          <c:idx val="8"/>
          <c:order val="8"/>
          <c:tx>
            <c:strRef>
              <c:f>Mosc_All!$D$70:$F$70</c:f>
              <c:strCache>
                <c:ptCount val="3"/>
                <c:pt idx="0">
                  <c:v>75%</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C-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1D-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1E-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Mosc_All!$G$70:$S$70</c:f>
              <c:numCache>
                <c:formatCode>General</c:formatCode>
                <c:ptCount val="13"/>
                <c:pt idx="5" formatCode="0">
                  <c:v>456.40800000000002</c:v>
                </c:pt>
                <c:pt idx="6" formatCode="0">
                  <c:v>456.40800000000002</c:v>
                </c:pt>
              </c:numCache>
            </c:numRef>
          </c:yVal>
          <c:smooth val="0"/>
          <c:extLst>
            <c:ext xmlns:c16="http://schemas.microsoft.com/office/drawing/2014/chart" uri="{C3380CC4-5D6E-409C-BE32-E72D297353CC}">
              <c16:uniqueId val="{0000001F-5B1E-4D97-BFAC-47606A6253F8}"/>
            </c:ext>
          </c:extLst>
        </c:ser>
        <c:ser>
          <c:idx val="9"/>
          <c:order val="9"/>
          <c:tx>
            <c:strRef>
              <c:f>Mosc_All!$D$71:$F$71</c:f>
              <c:strCache>
                <c:ptCount val="3"/>
                <c:pt idx="0">
                  <c:v>90%</c:v>
                </c:pt>
              </c:strCache>
            </c:strRef>
          </c:tx>
          <c:spPr>
            <a:ln w="12700">
              <a:solidFill>
                <a:schemeClr val="tx2">
                  <a:lumMod val="50000"/>
                </a:schemeClr>
              </a:solidFill>
            </a:ln>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20-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Mosc_All!$G$71:$S$71</c:f>
              <c:numCache>
                <c:formatCode>General</c:formatCode>
                <c:ptCount val="13"/>
                <c:pt idx="5" formatCode="0">
                  <c:v>386.15199999999999</c:v>
                </c:pt>
                <c:pt idx="6" formatCode="0">
                  <c:v>386.15199999999999</c:v>
                </c:pt>
              </c:numCache>
            </c:numRef>
          </c:yVal>
          <c:smooth val="0"/>
          <c:extLst>
            <c:ext xmlns:c16="http://schemas.microsoft.com/office/drawing/2014/chart" uri="{C3380CC4-5D6E-409C-BE32-E72D297353CC}">
              <c16:uniqueId val="{00000021-5B1E-4D97-BFAC-47606A6253F8}"/>
            </c:ext>
          </c:extLst>
        </c:ser>
        <c:ser>
          <c:idx val="10"/>
          <c:order val="10"/>
          <c:tx>
            <c:strRef>
              <c:f>Mosc_All!$D$72:$F$72</c:f>
              <c:strCache>
                <c:ptCount val="3"/>
                <c:pt idx="0">
                  <c:v>Shanghai-China</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22-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23-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24-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Mosc_All!$G$72:$S$72</c:f>
              <c:numCache>
                <c:formatCode>General</c:formatCode>
                <c:ptCount val="13"/>
                <c:pt idx="7" formatCode="0">
                  <c:v>613</c:v>
                </c:pt>
                <c:pt idx="8" formatCode="0">
                  <c:v>613</c:v>
                </c:pt>
              </c:numCache>
            </c:numRef>
          </c:yVal>
          <c:smooth val="0"/>
          <c:extLst>
            <c:ext xmlns:c16="http://schemas.microsoft.com/office/drawing/2014/chart" uri="{C3380CC4-5D6E-409C-BE32-E72D297353CC}">
              <c16:uniqueId val="{00000025-5B1E-4D97-BFAC-47606A6253F8}"/>
            </c:ext>
          </c:extLst>
        </c:ser>
        <c:ser>
          <c:idx val="11"/>
          <c:order val="11"/>
          <c:tx>
            <c:strRef>
              <c:f>Mosc_All!$D$73:$F$73</c:f>
              <c:strCache>
                <c:ptCount val="3"/>
                <c:pt idx="0">
                  <c:v>Singapore</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26-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27-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28-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Mosc_All!$G$73:$S$73</c:f>
              <c:numCache>
                <c:formatCode>General</c:formatCode>
                <c:ptCount val="13"/>
                <c:pt idx="7" formatCode="0">
                  <c:v>573</c:v>
                </c:pt>
                <c:pt idx="8" formatCode="0">
                  <c:v>573</c:v>
                </c:pt>
              </c:numCache>
            </c:numRef>
          </c:yVal>
          <c:smooth val="0"/>
          <c:extLst>
            <c:ext xmlns:c16="http://schemas.microsoft.com/office/drawing/2014/chart" uri="{C3380CC4-5D6E-409C-BE32-E72D297353CC}">
              <c16:uniqueId val="{00000029-5B1E-4D97-BFAC-47606A6253F8}"/>
            </c:ext>
          </c:extLst>
        </c:ser>
        <c:ser>
          <c:idx val="12"/>
          <c:order val="12"/>
          <c:tx>
            <c:strRef>
              <c:f>Mosc_All!$D$74:$F$74</c:f>
              <c:strCache>
                <c:ptCount val="3"/>
                <c:pt idx="0">
                  <c:v>Estonia</c:v>
                </c:pt>
              </c:strCache>
            </c:strRef>
          </c:tx>
          <c:spPr>
            <a:ln w="12700">
              <a:solidFill>
                <a:schemeClr val="tx2">
                  <a:lumMod val="50000"/>
                </a:schemeClr>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2A-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2B-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2C-5B1E-4D97-BFAC-47606A6253F8}"/>
                </c:ext>
              </c:extLst>
            </c:dLbl>
            <c:dLbl>
              <c:idx val="8"/>
              <c:layout>
                <c:manualLayout>
                  <c:x val="-1.9874264759790952E-3"/>
                  <c:y val="-1.269250084741598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Mosc_All!$G$74:$S$74</c:f>
              <c:numCache>
                <c:formatCode>General</c:formatCode>
                <c:ptCount val="13"/>
                <c:pt idx="7" formatCode="0">
                  <c:v>521</c:v>
                </c:pt>
                <c:pt idx="8" formatCode="0">
                  <c:v>521</c:v>
                </c:pt>
              </c:numCache>
            </c:numRef>
          </c:yVal>
          <c:smooth val="0"/>
          <c:extLst>
            <c:ext xmlns:c16="http://schemas.microsoft.com/office/drawing/2014/chart" uri="{C3380CC4-5D6E-409C-BE32-E72D297353CC}">
              <c16:uniqueId val="{0000002E-5B1E-4D97-BFAC-47606A6253F8}"/>
            </c:ext>
          </c:extLst>
        </c:ser>
        <c:ser>
          <c:idx val="13"/>
          <c:order val="13"/>
          <c:tx>
            <c:strRef>
              <c:f>Mosc_All!$D$76:$F$76</c:f>
              <c:strCache>
                <c:ptCount val="3"/>
                <c:pt idx="0">
                  <c:v>Finland</c:v>
                </c:pt>
              </c:strCache>
            </c:strRef>
          </c:tx>
          <c:spPr>
            <a:ln w="12700">
              <a:solidFill>
                <a:sysClr val="windowText" lastClr="000000"/>
              </a:solidFill>
            </a:ln>
          </c:spPr>
          <c:marker>
            <c:symbol val="none"/>
          </c:marker>
          <c:dLbls>
            <c:dLbl>
              <c:idx val="4"/>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5B1E-4D97-BFAC-47606A6253F8}"/>
                </c:ext>
              </c:extLst>
            </c:dLbl>
            <c:dLbl>
              <c:idx val="8"/>
              <c:layout>
                <c:manualLayout>
                  <c:x val="-9.9371323798954758E-4"/>
                  <c:y val="2.187873997779645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5B1E-4D97-BFAC-47606A6253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Mosc_All!$G$76:$S$76</c:f>
              <c:numCache>
                <c:formatCode>General</c:formatCode>
                <c:ptCount val="13"/>
                <c:pt idx="7" formatCode="0">
                  <c:v>518.75033528296819</c:v>
                </c:pt>
                <c:pt idx="8" formatCode="0">
                  <c:v>518.75033528296819</c:v>
                </c:pt>
              </c:numCache>
            </c:numRef>
          </c:yVal>
          <c:smooth val="0"/>
          <c:extLst>
            <c:ext xmlns:c16="http://schemas.microsoft.com/office/drawing/2014/chart" uri="{C3380CC4-5D6E-409C-BE32-E72D297353CC}">
              <c16:uniqueId val="{00000031-5B1E-4D97-BFAC-47606A6253F8}"/>
            </c:ext>
          </c:extLst>
        </c:ser>
        <c:ser>
          <c:idx val="14"/>
          <c:order val="14"/>
          <c:tx>
            <c:strRef>
              <c:f>Mosc_All!$D$87:$F$87</c:f>
              <c:strCache>
                <c:ptCount val="3"/>
                <c:pt idx="0">
                  <c:v>Turkey</c:v>
                </c:pt>
              </c:strCache>
            </c:strRef>
          </c:tx>
          <c:spPr>
            <a:ln w="12700">
              <a:solidFill>
                <a:sysClr val="windowText" lastClr="000000"/>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32-5B1E-4D97-BFAC-47606A6253F8}"/>
                </c:ext>
              </c:extLst>
            </c:dLbl>
            <c:dLbl>
              <c:idx val="5"/>
              <c:delete val="1"/>
              <c:extLst>
                <c:ext xmlns:c15="http://schemas.microsoft.com/office/drawing/2012/chart" uri="{CE6537A1-D6FC-4f65-9D91-7224C49458BB}"/>
                <c:ext xmlns:c16="http://schemas.microsoft.com/office/drawing/2014/chart" uri="{C3380CC4-5D6E-409C-BE32-E72D297353CC}">
                  <c16:uniqueId val="{00000033-5B1E-4D97-BFAC-47606A6253F8}"/>
                </c:ext>
              </c:extLst>
            </c:dLbl>
            <c:dLbl>
              <c:idx val="7"/>
              <c:delete val="1"/>
              <c:extLst>
                <c:ext xmlns:c15="http://schemas.microsoft.com/office/drawing/2012/chart" uri="{CE6537A1-D6FC-4f65-9D91-7224C49458BB}"/>
                <c:ext xmlns:c16="http://schemas.microsoft.com/office/drawing/2014/chart" uri="{C3380CC4-5D6E-409C-BE32-E72D297353CC}">
                  <c16:uniqueId val="{00000034-5B1E-4D97-BFAC-47606A6253F8}"/>
                </c:ext>
              </c:extLst>
            </c:dLbl>
            <c:dLbl>
              <c:idx val="8"/>
              <c:layout>
                <c:manualLayout>
                  <c:x val="-9.9576798605924819E-4"/>
                  <c:y val="-1.062531750456637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Mosc_All!$G$87:$S$87</c:f>
              <c:numCache>
                <c:formatCode>General</c:formatCode>
                <c:ptCount val="13"/>
                <c:pt idx="7" formatCode="0">
                  <c:v>448</c:v>
                </c:pt>
                <c:pt idx="8" formatCode="0">
                  <c:v>448</c:v>
                </c:pt>
              </c:numCache>
            </c:numRef>
          </c:yVal>
          <c:smooth val="0"/>
          <c:extLst>
            <c:ext xmlns:c16="http://schemas.microsoft.com/office/drawing/2014/chart" uri="{C3380CC4-5D6E-409C-BE32-E72D297353CC}">
              <c16:uniqueId val="{00000036-5B1E-4D97-BFAC-47606A6253F8}"/>
            </c:ext>
          </c:extLst>
        </c:ser>
        <c:ser>
          <c:idx val="16"/>
          <c:order val="15"/>
          <c:tx>
            <c:strRef>
              <c:f>Mosc_All!$D$88:$F$88</c:f>
              <c:strCache>
                <c:ptCount val="3"/>
                <c:pt idx="0">
                  <c:v>10%</c:v>
                </c:pt>
              </c:strCache>
            </c:strRef>
          </c:tx>
          <c:spPr>
            <a:ln w="12700">
              <a:solidFill>
                <a:schemeClr val="tx2">
                  <a:lumMod val="50000"/>
                </a:schemeClr>
              </a:solidFill>
            </a:ln>
          </c:spPr>
          <c:marker>
            <c:symbol val="none"/>
          </c:marker>
          <c:dLbls>
            <c:dLbl>
              <c:idx val="9"/>
              <c:layout>
                <c:manualLayout>
                  <c:x val="6.9703759024147376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7-5B1E-4D97-BFAC-47606A6253F8}"/>
                </c:ext>
              </c:extLst>
            </c:dLbl>
            <c:dLbl>
              <c:idx val="10"/>
              <c:delete val="1"/>
              <c:extLst>
                <c:ext xmlns:c15="http://schemas.microsoft.com/office/drawing/2012/chart" uri="{CE6537A1-D6FC-4f65-9D91-7224C49458BB}"/>
                <c:ext xmlns:c16="http://schemas.microsoft.com/office/drawing/2014/chart" uri="{C3380CC4-5D6E-409C-BE32-E72D297353CC}">
                  <c16:uniqueId val="{00000038-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Mosc_All!$G$88:$S$88</c:f>
              <c:numCache>
                <c:formatCode>General</c:formatCode>
                <c:ptCount val="13"/>
                <c:pt idx="9" formatCode="0">
                  <c:v>603.53399999999999</c:v>
                </c:pt>
                <c:pt idx="10" formatCode="0">
                  <c:v>603.53399999999999</c:v>
                </c:pt>
              </c:numCache>
            </c:numRef>
          </c:yVal>
          <c:smooth val="0"/>
          <c:extLst>
            <c:ext xmlns:c16="http://schemas.microsoft.com/office/drawing/2014/chart" uri="{C3380CC4-5D6E-409C-BE32-E72D297353CC}">
              <c16:uniqueId val="{00000039-5B1E-4D97-BFAC-47606A6253F8}"/>
            </c:ext>
          </c:extLst>
        </c:ser>
        <c:ser>
          <c:idx val="17"/>
          <c:order val="16"/>
          <c:tx>
            <c:strRef>
              <c:f>Mosc_All!$D$89:$F$89</c:f>
              <c:strCache>
                <c:ptCount val="3"/>
                <c:pt idx="0">
                  <c:v>25%</c:v>
                </c:pt>
              </c:strCache>
            </c:strRef>
          </c:tx>
          <c:spPr>
            <a:ln w="12700">
              <a:solidFill>
                <a:schemeClr val="tx2">
                  <a:lumMod val="50000"/>
                </a:schemeClr>
              </a:solidFill>
            </a:ln>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3A-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Mosc_All!$G$89:$S$89</c:f>
              <c:numCache>
                <c:formatCode>General</c:formatCode>
                <c:ptCount val="13"/>
                <c:pt idx="9" formatCode="0">
                  <c:v>562.37461004841691</c:v>
                </c:pt>
                <c:pt idx="10" formatCode="0">
                  <c:v>562.37461004841691</c:v>
                </c:pt>
              </c:numCache>
            </c:numRef>
          </c:yVal>
          <c:smooth val="0"/>
          <c:extLst>
            <c:ext xmlns:c16="http://schemas.microsoft.com/office/drawing/2014/chart" uri="{C3380CC4-5D6E-409C-BE32-E72D297353CC}">
              <c16:uniqueId val="{0000003B-5B1E-4D97-BFAC-47606A6253F8}"/>
            </c:ext>
          </c:extLst>
        </c:ser>
        <c:ser>
          <c:idx val="18"/>
          <c:order val="17"/>
          <c:tx>
            <c:strRef>
              <c:f>Mosc_All!$D$90:$F$90</c:f>
              <c:strCache>
                <c:ptCount val="3"/>
                <c:pt idx="0">
                  <c:v>Average score</c:v>
                </c:pt>
              </c:strCache>
            </c:strRef>
          </c:tx>
          <c:spPr>
            <a:ln w="12700">
              <a:solidFill>
                <a:schemeClr val="tx2">
                  <a:lumMod val="50000"/>
                </a:schemeClr>
              </a:solidFill>
            </a:ln>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3C-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Mosc_All!$G$90:$S$90</c:f>
              <c:numCache>
                <c:formatCode>General</c:formatCode>
                <c:ptCount val="13"/>
                <c:pt idx="9" formatCode="0">
                  <c:v>513.48182525604614</c:v>
                </c:pt>
                <c:pt idx="10" formatCode="0">
                  <c:v>513.48182525604614</c:v>
                </c:pt>
              </c:numCache>
            </c:numRef>
          </c:yVal>
          <c:smooth val="0"/>
          <c:extLst>
            <c:ext xmlns:c16="http://schemas.microsoft.com/office/drawing/2014/chart" uri="{C3380CC4-5D6E-409C-BE32-E72D297353CC}">
              <c16:uniqueId val="{0000003D-5B1E-4D97-BFAC-47606A6253F8}"/>
            </c:ext>
          </c:extLst>
        </c:ser>
        <c:ser>
          <c:idx val="19"/>
          <c:order val="18"/>
          <c:tx>
            <c:strRef>
              <c:f>Mosc_All!$D$91:$F$91</c:f>
              <c:strCache>
                <c:ptCount val="3"/>
                <c:pt idx="0">
                  <c:v>75%</c:v>
                </c:pt>
              </c:strCache>
            </c:strRef>
          </c:tx>
          <c:spPr>
            <a:ln w="12700">
              <a:solidFill>
                <a:schemeClr val="tx2">
                  <a:lumMod val="50000"/>
                </a:schemeClr>
              </a:solidFill>
            </a:ln>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3E-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Mosc_All!$G$91:$S$91</c:f>
              <c:numCache>
                <c:formatCode>General</c:formatCode>
                <c:ptCount val="13"/>
                <c:pt idx="9" formatCode="0">
                  <c:v>465.71600000000001</c:v>
                </c:pt>
                <c:pt idx="10" formatCode="0">
                  <c:v>465.71600000000001</c:v>
                </c:pt>
              </c:numCache>
            </c:numRef>
          </c:yVal>
          <c:smooth val="0"/>
          <c:extLst>
            <c:ext xmlns:c16="http://schemas.microsoft.com/office/drawing/2014/chart" uri="{C3380CC4-5D6E-409C-BE32-E72D297353CC}">
              <c16:uniqueId val="{0000003F-5B1E-4D97-BFAC-47606A6253F8}"/>
            </c:ext>
          </c:extLst>
        </c:ser>
        <c:ser>
          <c:idx val="20"/>
          <c:order val="19"/>
          <c:tx>
            <c:strRef>
              <c:f>Mosc_All!$D$92:$F$92</c:f>
              <c:strCache>
                <c:ptCount val="3"/>
                <c:pt idx="0">
                  <c:v>90%</c:v>
                </c:pt>
              </c:strCache>
            </c:strRef>
          </c:tx>
          <c:spPr>
            <a:ln w="12700">
              <a:solidFill>
                <a:schemeClr val="tx2">
                  <a:lumMod val="50000"/>
                </a:schemeClr>
              </a:solidFill>
            </a:ln>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40-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Mosc_All!$G$92:$S$92</c:f>
              <c:numCache>
                <c:formatCode>General</c:formatCode>
                <c:ptCount val="13"/>
                <c:pt idx="9" formatCode="0">
                  <c:v>420.58000000000004</c:v>
                </c:pt>
                <c:pt idx="10" formatCode="0">
                  <c:v>420.58000000000004</c:v>
                </c:pt>
              </c:numCache>
            </c:numRef>
          </c:yVal>
          <c:smooth val="0"/>
          <c:extLst>
            <c:ext xmlns:c16="http://schemas.microsoft.com/office/drawing/2014/chart" uri="{C3380CC4-5D6E-409C-BE32-E72D297353CC}">
              <c16:uniqueId val="{00000041-5B1E-4D97-BFAC-47606A6253F8}"/>
            </c:ext>
          </c:extLst>
        </c:ser>
        <c:ser>
          <c:idx val="15"/>
          <c:order val="20"/>
          <c:tx>
            <c:strRef>
              <c:f>Mosc_All!$D$93:$F$93</c:f>
              <c:strCache>
                <c:ptCount val="3"/>
                <c:pt idx="0">
                  <c:v>Shanghai-China</c:v>
                </c:pt>
              </c:strCache>
            </c:strRef>
          </c:tx>
          <c:spPr>
            <a:ln w="12700">
              <a:solidFill>
                <a:schemeClr val="tx2">
                  <a:lumMod val="50000"/>
                </a:schemeClr>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42-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Mosc_All!$G$93:$S$93</c:f>
              <c:numCache>
                <c:formatCode>General</c:formatCode>
                <c:ptCount val="13"/>
                <c:pt idx="11" formatCode="0">
                  <c:v>580.11783084822309</c:v>
                </c:pt>
                <c:pt idx="12" formatCode="0">
                  <c:v>580.11783084822309</c:v>
                </c:pt>
              </c:numCache>
            </c:numRef>
          </c:yVal>
          <c:smooth val="0"/>
          <c:extLst>
            <c:ext xmlns:c16="http://schemas.microsoft.com/office/drawing/2014/chart" uri="{C3380CC4-5D6E-409C-BE32-E72D297353CC}">
              <c16:uniqueId val="{00000043-5B1E-4D97-BFAC-47606A6253F8}"/>
            </c:ext>
          </c:extLst>
        </c:ser>
        <c:ser>
          <c:idx val="21"/>
          <c:order val="21"/>
          <c:tx>
            <c:strRef>
              <c:f>Mosc_All!$D$94:$F$94</c:f>
              <c:strCache>
                <c:ptCount val="3"/>
                <c:pt idx="0">
                  <c:v>Singapore</c:v>
                </c:pt>
              </c:strCache>
            </c:strRef>
          </c:tx>
          <c:spPr>
            <a:ln w="12700">
              <a:solidFill>
                <a:schemeClr val="tx2">
                  <a:lumMod val="50000"/>
                </a:schemeClr>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44-5B1E-4D97-BFAC-47606A6253F8}"/>
                </c:ext>
              </c:extLst>
            </c:dLbl>
            <c:dLbl>
              <c:idx val="12"/>
              <c:layout>
                <c:manualLayout>
                  <c:x val="-1.9915359721184964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45-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Mosc_All!$G$94:$S$94</c:f>
              <c:numCache>
                <c:formatCode>General</c:formatCode>
                <c:ptCount val="13"/>
                <c:pt idx="11" formatCode="0">
                  <c:v>551</c:v>
                </c:pt>
                <c:pt idx="12" formatCode="0">
                  <c:v>551</c:v>
                </c:pt>
              </c:numCache>
            </c:numRef>
          </c:yVal>
          <c:smooth val="0"/>
          <c:extLst>
            <c:ext xmlns:c16="http://schemas.microsoft.com/office/drawing/2014/chart" uri="{C3380CC4-5D6E-409C-BE32-E72D297353CC}">
              <c16:uniqueId val="{00000046-5B1E-4D97-BFAC-47606A6253F8}"/>
            </c:ext>
          </c:extLst>
        </c:ser>
        <c:ser>
          <c:idx val="22"/>
          <c:order val="22"/>
          <c:tx>
            <c:strRef>
              <c:f>Mosc_All!$D$96:$F$96</c:f>
              <c:strCache>
                <c:ptCount val="3"/>
                <c:pt idx="0">
                  <c:v>Hong Kong-China</c:v>
                </c:pt>
              </c:strCache>
            </c:strRef>
          </c:tx>
          <c:spPr>
            <a:ln w="12700">
              <a:solidFill>
                <a:schemeClr val="tx2">
                  <a:lumMod val="50000"/>
                </a:schemeClr>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47-5B1E-4D97-BFAC-47606A6253F8}"/>
                </c:ext>
              </c:extLst>
            </c:dLbl>
            <c:dLbl>
              <c:idx val="12"/>
              <c:layout>
                <c:manualLayout>
                  <c:x val="-9.9576798605924819E-4"/>
                  <c:y val="-8.500254003653100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48-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Mosc_All!$G$96:$S$96</c:f>
              <c:numCache>
                <c:formatCode>General</c:formatCode>
                <c:ptCount val="13"/>
                <c:pt idx="11" formatCode="0">
                  <c:v>555</c:v>
                </c:pt>
                <c:pt idx="12" formatCode="0">
                  <c:v>555</c:v>
                </c:pt>
              </c:numCache>
            </c:numRef>
          </c:yVal>
          <c:smooth val="0"/>
          <c:extLst>
            <c:ext xmlns:c16="http://schemas.microsoft.com/office/drawing/2014/chart" uri="{C3380CC4-5D6E-409C-BE32-E72D297353CC}">
              <c16:uniqueId val="{00000049-5B1E-4D97-BFAC-47606A6253F8}"/>
            </c:ext>
          </c:extLst>
        </c:ser>
        <c:ser>
          <c:idx val="23"/>
          <c:order val="23"/>
          <c:tx>
            <c:strRef>
              <c:f>Mosc_All!$D$97:$F$97</c:f>
              <c:strCache>
                <c:ptCount val="3"/>
                <c:pt idx="0">
                  <c:v>Finland</c:v>
                </c:pt>
              </c:strCache>
            </c:strRef>
          </c:tx>
          <c:spPr>
            <a:ln w="12700">
              <a:solidFill>
                <a:schemeClr val="tx2">
                  <a:lumMod val="50000"/>
                </a:schemeClr>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4A-5B1E-4D97-BFAC-47606A6253F8}"/>
                </c:ext>
              </c:extLst>
            </c:dLbl>
            <c:dLbl>
              <c:idx val="12"/>
              <c:layout>
                <c:manualLayout>
                  <c:x val="-8.1892748371481056E-2"/>
                  <c:y val="5.381993333532509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4B-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Mosc_All!$G$97:$S$97</c:f>
              <c:numCache>
                <c:formatCode>General</c:formatCode>
                <c:ptCount val="13"/>
                <c:pt idx="11" formatCode="0">
                  <c:v>545</c:v>
                </c:pt>
                <c:pt idx="12" formatCode="0">
                  <c:v>545</c:v>
                </c:pt>
              </c:numCache>
            </c:numRef>
          </c:yVal>
          <c:smooth val="0"/>
          <c:extLst>
            <c:ext xmlns:c16="http://schemas.microsoft.com/office/drawing/2014/chart" uri="{C3380CC4-5D6E-409C-BE32-E72D297353CC}">
              <c16:uniqueId val="{0000004C-5B1E-4D97-BFAC-47606A6253F8}"/>
            </c:ext>
          </c:extLst>
        </c:ser>
        <c:ser>
          <c:idx val="24"/>
          <c:order val="24"/>
          <c:tx>
            <c:strRef>
              <c:f>Mosc_All!$D$108:$F$108</c:f>
              <c:strCache>
                <c:ptCount val="3"/>
                <c:pt idx="0">
                  <c:v>Turkey</c:v>
                </c:pt>
              </c:strCache>
            </c:strRef>
          </c:tx>
          <c:spPr>
            <a:ln w="12700">
              <a:solidFill>
                <a:schemeClr val="tx2">
                  <a:lumMod val="50000"/>
                </a:schemeClr>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4D-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Mosc_All!$G$108:$S$108</c:f>
              <c:numCache>
                <c:formatCode>General</c:formatCode>
                <c:ptCount val="13"/>
                <c:pt idx="11" formatCode="0">
                  <c:v>463</c:v>
                </c:pt>
                <c:pt idx="12" formatCode="0">
                  <c:v>463</c:v>
                </c:pt>
              </c:numCache>
            </c:numRef>
          </c:yVal>
          <c:smooth val="0"/>
          <c:extLst>
            <c:ext xmlns:c16="http://schemas.microsoft.com/office/drawing/2014/chart" uri="{C3380CC4-5D6E-409C-BE32-E72D297353CC}">
              <c16:uniqueId val="{0000004E-5B1E-4D97-BFAC-47606A6253F8}"/>
            </c:ext>
          </c:extLst>
        </c:ser>
        <c:ser>
          <c:idx val="25"/>
          <c:order val="25"/>
          <c:tx>
            <c:strRef>
              <c:f>Mosc_All!$D$109:$F$109</c:f>
              <c:strCache>
                <c:ptCount val="3"/>
                <c:pt idx="0">
                  <c:v>10%</c:v>
                </c:pt>
              </c:strCache>
            </c:strRef>
          </c:tx>
          <c:spPr>
            <a:ln w="12700">
              <a:solidFill>
                <a:schemeClr val="tx2">
                  <a:lumMod val="50000"/>
                </a:scheme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4F-5B1E-4D97-BFAC-47606A6253F8}"/>
                </c:ext>
              </c:extLst>
            </c:dLbl>
            <c:dLbl>
              <c:idx val="13"/>
              <c:delete val="1"/>
              <c:extLst>
                <c:ext xmlns:c15="http://schemas.microsoft.com/office/drawing/2012/chart" uri="{CE6537A1-D6FC-4f65-9D91-7224C49458BB}"/>
                <c:ext xmlns:c16="http://schemas.microsoft.com/office/drawing/2014/chart" uri="{C3380CC4-5D6E-409C-BE32-E72D297353CC}">
                  <c16:uniqueId val="{00000050-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Mosc_All!$G$109:$S$109</c:f>
              <c:numCache>
                <c:formatCode>0</c:formatCode>
                <c:ptCount val="13"/>
                <c:pt idx="1">
                  <c:v>614.58000000000004</c:v>
                </c:pt>
                <c:pt idx="2">
                  <c:v>614.58000000000004</c:v>
                </c:pt>
              </c:numCache>
            </c:numRef>
          </c:yVal>
          <c:smooth val="0"/>
          <c:extLst>
            <c:ext xmlns:c16="http://schemas.microsoft.com/office/drawing/2014/chart" uri="{C3380CC4-5D6E-409C-BE32-E72D297353CC}">
              <c16:uniqueId val="{00000051-5B1E-4D97-BFAC-47606A6253F8}"/>
            </c:ext>
          </c:extLst>
        </c:ser>
        <c:ser>
          <c:idx val="26"/>
          <c:order val="26"/>
          <c:tx>
            <c:strRef>
              <c:f>Mosc_All!$D$110:$F$110</c:f>
              <c:strCache>
                <c:ptCount val="3"/>
                <c:pt idx="0">
                  <c:v>25%</c:v>
                </c:pt>
              </c:strCache>
            </c:strRef>
          </c:tx>
          <c:spPr>
            <a:ln w="12700">
              <a:solidFill>
                <a:schemeClr val="tx2">
                  <a:lumMod val="50000"/>
                </a:scheme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52-5B1E-4D97-BFAC-47606A6253F8}"/>
                </c:ext>
              </c:extLst>
            </c:dLbl>
            <c:dLbl>
              <c:idx val="13"/>
              <c:delete val="1"/>
              <c:extLst>
                <c:ext xmlns:c15="http://schemas.microsoft.com/office/drawing/2012/chart" uri="{CE6537A1-D6FC-4f65-9D91-7224C49458BB}"/>
                <c:ext xmlns:c16="http://schemas.microsoft.com/office/drawing/2014/chart" uri="{C3380CC4-5D6E-409C-BE32-E72D297353CC}">
                  <c16:uniqueId val="{00000053-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Mosc_All!$G$110:$S$110</c:f>
              <c:numCache>
                <c:formatCode>0</c:formatCode>
                <c:ptCount val="13"/>
                <c:pt idx="1">
                  <c:v>572.08000000000004</c:v>
                </c:pt>
                <c:pt idx="2">
                  <c:v>572.08000000000004</c:v>
                </c:pt>
              </c:numCache>
            </c:numRef>
          </c:yVal>
          <c:smooth val="0"/>
          <c:extLst>
            <c:ext xmlns:c16="http://schemas.microsoft.com/office/drawing/2014/chart" uri="{C3380CC4-5D6E-409C-BE32-E72D297353CC}">
              <c16:uniqueId val="{00000054-5B1E-4D97-BFAC-47606A6253F8}"/>
            </c:ext>
          </c:extLst>
        </c:ser>
        <c:ser>
          <c:idx val="27"/>
          <c:order val="27"/>
          <c:tx>
            <c:strRef>
              <c:f>Mosc_All!$D$111:$F$111</c:f>
              <c:strCache>
                <c:ptCount val="3"/>
                <c:pt idx="0">
                  <c:v>Average score</c:v>
                </c:pt>
              </c:strCache>
            </c:strRef>
          </c:tx>
          <c:spPr>
            <a:ln w="12700">
              <a:solidFill>
                <a:schemeClr val="tx2">
                  <a:lumMod val="50000"/>
                </a:scheme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55-5B1E-4D97-BFAC-47606A6253F8}"/>
                </c:ext>
              </c:extLst>
            </c:dLbl>
            <c:dLbl>
              <c:idx val="2"/>
              <c:layout>
                <c:manualLayout>
                  <c:x val="-1.4691535303064374E-3"/>
                  <c:y val="-9.8668737951748792E-17"/>
                </c:manualLayout>
              </c:layout>
              <c:tx>
                <c:rich>
                  <a:bodyPr/>
                  <a:lstStyle/>
                  <a:p>
                    <a:r>
                      <a:rPr lang="en-US" dirty="0"/>
                      <a:t>Average</a:t>
                    </a:r>
                    <a:r>
                      <a:rPr lang="en-US" baseline="0" dirty="0"/>
                      <a:t> score</a:t>
                    </a:r>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6-5B1E-4D97-BFAC-47606A6253F8}"/>
                </c:ext>
              </c:extLst>
            </c:dLbl>
            <c:dLbl>
              <c:idx val="13"/>
              <c:delete val="1"/>
              <c:extLst>
                <c:ext xmlns:c15="http://schemas.microsoft.com/office/drawing/2012/chart" uri="{CE6537A1-D6FC-4f65-9D91-7224C49458BB}"/>
                <c:ext xmlns:c16="http://schemas.microsoft.com/office/drawing/2014/chart" uri="{C3380CC4-5D6E-409C-BE32-E72D297353CC}">
                  <c16:uniqueId val="{00000057-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Mosc_All!$G$111:$S$111</c:f>
              <c:numCache>
                <c:formatCode>0</c:formatCode>
                <c:ptCount val="13"/>
                <c:pt idx="1">
                  <c:v>519.1088812011692</c:v>
                </c:pt>
                <c:pt idx="2">
                  <c:v>519.1088812011692</c:v>
                </c:pt>
              </c:numCache>
            </c:numRef>
          </c:yVal>
          <c:smooth val="0"/>
          <c:extLst>
            <c:ext xmlns:c16="http://schemas.microsoft.com/office/drawing/2014/chart" uri="{C3380CC4-5D6E-409C-BE32-E72D297353CC}">
              <c16:uniqueId val="{00000058-5B1E-4D97-BFAC-47606A6253F8}"/>
            </c:ext>
          </c:extLst>
        </c:ser>
        <c:ser>
          <c:idx val="28"/>
          <c:order val="28"/>
          <c:tx>
            <c:strRef>
              <c:f>Mosc_All!$D$112:$F$112</c:f>
              <c:strCache>
                <c:ptCount val="3"/>
                <c:pt idx="0">
                  <c:v>75%</c:v>
                </c:pt>
              </c:strCache>
            </c:strRef>
          </c:tx>
          <c:spPr>
            <a:ln w="12700">
              <a:solidFill>
                <a:schemeClr val="tx2">
                  <a:lumMod val="50000"/>
                </a:scheme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59-5B1E-4D97-BFAC-47606A6253F8}"/>
                </c:ext>
              </c:extLst>
            </c:dLbl>
            <c:dLbl>
              <c:idx val="13"/>
              <c:delete val="1"/>
              <c:extLst>
                <c:ext xmlns:c15="http://schemas.microsoft.com/office/drawing/2012/chart" uri="{CE6537A1-D6FC-4f65-9D91-7224C49458BB}"/>
                <c:ext xmlns:c16="http://schemas.microsoft.com/office/drawing/2014/chart" uri="{C3380CC4-5D6E-409C-BE32-E72D297353CC}">
                  <c16:uniqueId val="{0000005A-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Mosc_All!$G$112:$S$112</c:f>
              <c:numCache>
                <c:formatCode>0</c:formatCode>
                <c:ptCount val="13"/>
                <c:pt idx="1">
                  <c:v>468.74000000000007</c:v>
                </c:pt>
                <c:pt idx="2">
                  <c:v>468.74000000000007</c:v>
                </c:pt>
              </c:numCache>
            </c:numRef>
          </c:yVal>
          <c:smooth val="0"/>
          <c:extLst>
            <c:ext xmlns:c16="http://schemas.microsoft.com/office/drawing/2014/chart" uri="{C3380CC4-5D6E-409C-BE32-E72D297353CC}">
              <c16:uniqueId val="{0000005B-5B1E-4D97-BFAC-47606A6253F8}"/>
            </c:ext>
          </c:extLst>
        </c:ser>
        <c:ser>
          <c:idx val="29"/>
          <c:order val="29"/>
          <c:tx>
            <c:strRef>
              <c:f>Mosc_All!$D$113:$F$113</c:f>
              <c:strCache>
                <c:ptCount val="3"/>
                <c:pt idx="0">
                  <c:v>90%</c:v>
                </c:pt>
              </c:strCache>
            </c:strRef>
          </c:tx>
          <c:spPr>
            <a:ln w="12700">
              <a:solidFill>
                <a:schemeClr val="tx2">
                  <a:lumMod val="50000"/>
                </a:scheme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5C-5B1E-4D97-BFAC-47606A6253F8}"/>
                </c:ext>
              </c:extLst>
            </c:dLbl>
            <c:dLbl>
              <c:idx val="13"/>
              <c:delete val="1"/>
              <c:extLst>
                <c:ext xmlns:c15="http://schemas.microsoft.com/office/drawing/2012/chart" uri="{CE6537A1-D6FC-4f65-9D91-7224C49458BB}"/>
                <c:ext xmlns:c16="http://schemas.microsoft.com/office/drawing/2014/chart" uri="{C3380CC4-5D6E-409C-BE32-E72D297353CC}">
                  <c16:uniqueId val="{0000005D-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Mosc_All!$G$113:$S$113</c:f>
              <c:numCache>
                <c:formatCode>0</c:formatCode>
                <c:ptCount val="13"/>
                <c:pt idx="1">
                  <c:v>417.82</c:v>
                </c:pt>
                <c:pt idx="2">
                  <c:v>417.82</c:v>
                </c:pt>
              </c:numCache>
            </c:numRef>
          </c:yVal>
          <c:smooth val="0"/>
          <c:extLst>
            <c:ext xmlns:c16="http://schemas.microsoft.com/office/drawing/2014/chart" uri="{C3380CC4-5D6E-409C-BE32-E72D297353CC}">
              <c16:uniqueId val="{0000005E-5B1E-4D97-BFAC-47606A6253F8}"/>
            </c:ext>
          </c:extLst>
        </c:ser>
        <c:ser>
          <c:idx val="30"/>
          <c:order val="30"/>
          <c:tx>
            <c:strRef>
              <c:f>Mosc_All!$D$53</c:f>
              <c:strCache>
                <c:ptCount val="1"/>
                <c:pt idx="0">
                  <c:v>Estonia</c:v>
                </c:pt>
              </c:strCache>
            </c:strRef>
          </c:tx>
          <c:spPr>
            <a:ln w="12700">
              <a:solidFill>
                <a:schemeClr val="tx1"/>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5F-5B1E-4D97-BFAC-47606A6253F8}"/>
                </c:ext>
              </c:extLst>
            </c:dLbl>
            <c:dLbl>
              <c:idx val="4"/>
              <c:layout>
                <c:manualLayout>
                  <c:x val="-1.8806113169314526E-3"/>
                  <c:y val="4.240332700419392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0-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Mosc_All!$G$53:$S$53</c:f>
              <c:numCache>
                <c:formatCode>General</c:formatCode>
                <c:ptCount val="13"/>
                <c:pt idx="3" formatCode="0">
                  <c:v>516</c:v>
                </c:pt>
                <c:pt idx="4" formatCode="0">
                  <c:v>516</c:v>
                </c:pt>
              </c:numCache>
            </c:numRef>
          </c:yVal>
          <c:smooth val="0"/>
          <c:extLst>
            <c:ext xmlns:c16="http://schemas.microsoft.com/office/drawing/2014/chart" uri="{C3380CC4-5D6E-409C-BE32-E72D297353CC}">
              <c16:uniqueId val="{00000061-5B1E-4D97-BFAC-47606A6253F8}"/>
            </c:ext>
          </c:extLst>
        </c:ser>
        <c:ser>
          <c:idx val="31"/>
          <c:order val="31"/>
          <c:tx>
            <c:strRef>
              <c:f>Mosc_All!$D$55</c:f>
              <c:strCache>
                <c:ptCount val="1"/>
                <c:pt idx="0">
                  <c:v>Finland</c:v>
                </c:pt>
              </c:strCache>
            </c:strRef>
          </c:tx>
          <c:spPr>
            <a:ln w="12700">
              <a:solidFill>
                <a:schemeClr val="tx1"/>
              </a:solidFill>
            </a:ln>
          </c:spPr>
          <c:marker>
            <c:symbol val="none"/>
          </c:marker>
          <c:dLbls>
            <c:dLbl>
              <c:idx val="3"/>
              <c:layout>
                <c:manualLayout>
                  <c:x val="7.9878452786576806E-3"/>
                  <c:y val="-1.062708858947189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2-5B1E-4D97-BFAC-47606A6253F8}"/>
                </c:ext>
              </c:extLst>
            </c:dLbl>
            <c:dLbl>
              <c:idx val="4"/>
              <c:delete val="1"/>
              <c:extLst>
                <c:ext xmlns:c15="http://schemas.microsoft.com/office/drawing/2012/chart" uri="{CE6537A1-D6FC-4f65-9D91-7224C49458BB}"/>
                <c:ext xmlns:c16="http://schemas.microsoft.com/office/drawing/2014/chart" uri="{C3380CC4-5D6E-409C-BE32-E72D297353CC}">
                  <c16:uniqueId val="{00000063-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Mosc_All!$G$55:$S$55</c:f>
              <c:numCache>
                <c:formatCode>General</c:formatCode>
                <c:ptCount val="13"/>
                <c:pt idx="3" formatCode="0">
                  <c:v>524.02166969351072</c:v>
                </c:pt>
                <c:pt idx="4" formatCode="0">
                  <c:v>524.02166969351072</c:v>
                </c:pt>
              </c:numCache>
            </c:numRef>
          </c:yVal>
          <c:smooth val="0"/>
          <c:extLst>
            <c:ext xmlns:c16="http://schemas.microsoft.com/office/drawing/2014/chart" uri="{C3380CC4-5D6E-409C-BE32-E72D297353CC}">
              <c16:uniqueId val="{00000064-5B1E-4D97-BFAC-47606A6253F8}"/>
            </c:ext>
          </c:extLst>
        </c:ser>
        <c:ser>
          <c:idx val="32"/>
          <c:order val="32"/>
          <c:tx>
            <c:strRef>
              <c:f>Mosc_All!$D$56</c:f>
              <c:strCache>
                <c:ptCount val="1"/>
                <c:pt idx="0">
                  <c:v>Hungary</c:v>
                </c:pt>
              </c:strCache>
            </c:strRef>
          </c:tx>
          <c:spPr>
            <a:ln w="12700">
              <a:solidFill>
                <a:schemeClr val="tx1"/>
              </a:solidFill>
            </a:ln>
          </c:spPr>
          <c:marker>
            <c:symbol val="none"/>
          </c:marker>
          <c:dLbls>
            <c:dLbl>
              <c:idx val="3"/>
              <c:layout>
                <c:manualLayout>
                  <c:x val="-6.8487940458336949E-2"/>
                  <c:y val="9.850742916376041E-4"/>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5-5B1E-4D97-BFAC-47606A6253F8}"/>
                </c:ext>
              </c:extLst>
            </c:dLbl>
            <c:dLbl>
              <c:idx val="4"/>
              <c:delete val="1"/>
              <c:extLst>
                <c:ext xmlns:c15="http://schemas.microsoft.com/office/drawing/2012/chart" uri="{CE6537A1-D6FC-4f65-9D91-7224C49458BB}"/>
                <c:ext xmlns:c16="http://schemas.microsoft.com/office/drawing/2014/chart" uri="{C3380CC4-5D6E-409C-BE32-E72D297353CC}">
                  <c16:uniqueId val="{00000066-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Mosc_All!$G$56:$S$56</c:f>
              <c:numCache>
                <c:formatCode>General</c:formatCode>
                <c:ptCount val="13"/>
                <c:pt idx="3" formatCode="0">
                  <c:v>488</c:v>
                </c:pt>
                <c:pt idx="4" formatCode="0">
                  <c:v>488</c:v>
                </c:pt>
              </c:numCache>
            </c:numRef>
          </c:yVal>
          <c:smooth val="0"/>
          <c:extLst>
            <c:ext xmlns:c16="http://schemas.microsoft.com/office/drawing/2014/chart" uri="{C3380CC4-5D6E-409C-BE32-E72D297353CC}">
              <c16:uniqueId val="{00000067-5B1E-4D97-BFAC-47606A6253F8}"/>
            </c:ext>
          </c:extLst>
        </c:ser>
        <c:ser>
          <c:idx val="33"/>
          <c:order val="33"/>
          <c:tx>
            <c:strRef>
              <c:f>Mosc_All!$D$57</c:f>
              <c:strCache>
                <c:ptCount val="1"/>
                <c:pt idx="0">
                  <c:v>Poland</c:v>
                </c:pt>
              </c:strCache>
            </c:strRef>
          </c:tx>
          <c:spPr>
            <a:ln w="12700">
              <a:solidFill>
                <a:schemeClr val="tx1"/>
              </a:solidFill>
            </a:ln>
          </c:spPr>
          <c:marker>
            <c:symbol val="none"/>
          </c:marker>
          <c:dLbls>
            <c:dLbl>
              <c:idx val="3"/>
              <c:layout>
                <c:manualLayout>
                  <c:x val="8.9795585913578883E-3"/>
                  <c:y val="-4.222442375901512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5B1E-4D97-BFAC-47606A6253F8}"/>
                </c:ext>
              </c:extLst>
            </c:dLbl>
            <c:dLbl>
              <c:idx val="4"/>
              <c:delete val="1"/>
              <c:extLst>
                <c:ext xmlns:c15="http://schemas.microsoft.com/office/drawing/2012/chart" uri="{CE6537A1-D6FC-4f65-9D91-7224C49458BB}"/>
                <c:ext xmlns:c16="http://schemas.microsoft.com/office/drawing/2014/chart" uri="{C3380CC4-5D6E-409C-BE32-E72D297353CC}">
                  <c16:uniqueId val="{00000069-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Mosc_All!$G$57:$S$57</c:f>
              <c:numCache>
                <c:formatCode>General</c:formatCode>
                <c:ptCount val="13"/>
                <c:pt idx="3" formatCode="0">
                  <c:v>518</c:v>
                </c:pt>
                <c:pt idx="4" formatCode="0">
                  <c:v>518</c:v>
                </c:pt>
              </c:numCache>
            </c:numRef>
          </c:yVal>
          <c:smooth val="0"/>
          <c:extLst>
            <c:ext xmlns:c16="http://schemas.microsoft.com/office/drawing/2014/chart" uri="{C3380CC4-5D6E-409C-BE32-E72D297353CC}">
              <c16:uniqueId val="{0000006A-5B1E-4D97-BFAC-47606A6253F8}"/>
            </c:ext>
          </c:extLst>
        </c:ser>
        <c:ser>
          <c:idx val="34"/>
          <c:order val="34"/>
          <c:tx>
            <c:strRef>
              <c:f>Mosc_All!$D$58</c:f>
              <c:strCache>
                <c:ptCount val="1"/>
                <c:pt idx="0">
                  <c:v>Kazakhstan</c:v>
                </c:pt>
              </c:strCache>
            </c:strRef>
          </c:tx>
          <c:spPr>
            <a:ln w="12700">
              <a:solidFill>
                <a:schemeClr val="tx1"/>
              </a:solidFill>
            </a:ln>
          </c:spPr>
          <c:marker>
            <c:symbol val="none"/>
          </c:marker>
          <c:dLbls>
            <c:dLbl>
              <c:idx val="3"/>
              <c:layout>
                <c:manualLayout>
                  <c:x val="7.9746713136395423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5B1E-4D97-BFAC-47606A6253F8}"/>
                </c:ext>
              </c:extLst>
            </c:dLbl>
            <c:dLbl>
              <c:idx val="4"/>
              <c:delete val="1"/>
              <c:extLst>
                <c:ext xmlns:c15="http://schemas.microsoft.com/office/drawing/2012/chart" uri="{CE6537A1-D6FC-4f65-9D91-7224C49458BB}"/>
                <c:ext xmlns:c16="http://schemas.microsoft.com/office/drawing/2014/chart" uri="{C3380CC4-5D6E-409C-BE32-E72D297353CC}">
                  <c16:uniqueId val="{0000006C-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Mosc_All!$G$58:$S$58</c:f>
              <c:numCache>
                <c:formatCode>General</c:formatCode>
                <c:ptCount val="13"/>
                <c:pt idx="3" formatCode="0">
                  <c:v>393</c:v>
                </c:pt>
                <c:pt idx="4" formatCode="0">
                  <c:v>393</c:v>
                </c:pt>
              </c:numCache>
            </c:numRef>
          </c:yVal>
          <c:smooth val="0"/>
          <c:extLst>
            <c:ext xmlns:c16="http://schemas.microsoft.com/office/drawing/2014/chart" uri="{C3380CC4-5D6E-409C-BE32-E72D297353CC}">
              <c16:uniqueId val="{0000006D-5B1E-4D97-BFAC-47606A6253F8}"/>
            </c:ext>
          </c:extLst>
        </c:ser>
        <c:ser>
          <c:idx val="35"/>
          <c:order val="35"/>
          <c:tx>
            <c:strRef>
              <c:f>Mosc_All!$D$60</c:f>
              <c:strCache>
                <c:ptCount val="1"/>
                <c:pt idx="0">
                  <c:v>United Kingdom</c:v>
                </c:pt>
              </c:strCache>
            </c:strRef>
          </c:tx>
          <c:spPr>
            <a:ln w="12700">
              <a:solidFill>
                <a:schemeClr val="tx1"/>
              </a:solidFill>
            </a:ln>
          </c:spPr>
          <c:marker>
            <c:symbol val="none"/>
          </c:marker>
          <c:dLbls>
            <c:dLbl>
              <c:idx val="3"/>
              <c:layout>
                <c:manualLayout>
                  <c:x val="-4.0866648472710376E-2"/>
                  <c:y val="-4.2583433080316084E-3"/>
                </c:manualLayout>
              </c:layout>
              <c:tx>
                <c:rich>
                  <a:bodyPr/>
                  <a:lstStyle/>
                  <a:p>
                    <a:r>
                      <a:rPr lang="en-US"/>
                      <a:t>UK</a:t>
                    </a:r>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E-5B1E-4D97-BFAC-47606A6253F8}"/>
                </c:ext>
              </c:extLst>
            </c:dLbl>
            <c:dLbl>
              <c:idx val="4"/>
              <c:delete val="1"/>
              <c:extLst>
                <c:ext xmlns:c15="http://schemas.microsoft.com/office/drawing/2012/chart" uri="{CE6537A1-D6FC-4f65-9D91-7224C49458BB}"/>
                <c:ext xmlns:c16="http://schemas.microsoft.com/office/drawing/2014/chart" uri="{C3380CC4-5D6E-409C-BE32-E72D297353CC}">
                  <c16:uniqueId val="{0000006F-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Mosc_All!$G$60:$S$60</c:f>
              <c:numCache>
                <c:formatCode>General</c:formatCode>
                <c:ptCount val="13"/>
                <c:pt idx="3" formatCode="0">
                  <c:v>499.32311513035597</c:v>
                </c:pt>
                <c:pt idx="4" formatCode="0">
                  <c:v>499.32311513035597</c:v>
                </c:pt>
              </c:numCache>
            </c:numRef>
          </c:yVal>
          <c:smooth val="0"/>
          <c:extLst>
            <c:ext xmlns:c16="http://schemas.microsoft.com/office/drawing/2014/chart" uri="{C3380CC4-5D6E-409C-BE32-E72D297353CC}">
              <c16:uniqueId val="{00000070-5B1E-4D97-BFAC-47606A6253F8}"/>
            </c:ext>
          </c:extLst>
        </c:ser>
        <c:ser>
          <c:idx val="36"/>
          <c:order val="36"/>
          <c:tx>
            <c:strRef>
              <c:f>Mosc_All!$D$62</c:f>
              <c:strCache>
                <c:ptCount val="1"/>
                <c:pt idx="0">
                  <c:v>Latvia</c:v>
                </c:pt>
              </c:strCache>
            </c:strRef>
          </c:tx>
          <c:spPr>
            <a:ln w="12700">
              <a:solidFill>
                <a:schemeClr val="tx1"/>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71-5B1E-4D97-BFAC-47606A6253F8}"/>
                </c:ext>
              </c:extLst>
            </c:dLbl>
            <c:dLbl>
              <c:idx val="4"/>
              <c:layout>
                <c:manualLayout>
                  <c:x val="-9.9683391420493823E-4"/>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2-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Mosc_All!$G$62:$S$62</c:f>
              <c:numCache>
                <c:formatCode>General</c:formatCode>
                <c:ptCount val="13"/>
                <c:pt idx="3" formatCode="0">
                  <c:v>489</c:v>
                </c:pt>
                <c:pt idx="4" formatCode="0">
                  <c:v>489</c:v>
                </c:pt>
              </c:numCache>
            </c:numRef>
          </c:yVal>
          <c:smooth val="0"/>
          <c:extLst>
            <c:ext xmlns:c16="http://schemas.microsoft.com/office/drawing/2014/chart" uri="{C3380CC4-5D6E-409C-BE32-E72D297353CC}">
              <c16:uniqueId val="{00000073-5B1E-4D97-BFAC-47606A6253F8}"/>
            </c:ext>
          </c:extLst>
        </c:ser>
        <c:ser>
          <c:idx val="37"/>
          <c:order val="37"/>
          <c:tx>
            <c:strRef>
              <c:f>Mosc_All!$D$63</c:f>
              <c:strCache>
                <c:ptCount val="1"/>
                <c:pt idx="0">
                  <c:v>Russian Federation</c:v>
                </c:pt>
              </c:strCache>
            </c:strRef>
          </c:tx>
          <c:spPr>
            <a:ln w="12700">
              <a:solidFill>
                <a:schemeClr val="tx1"/>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74-5B1E-4D97-BFAC-47606A6253F8}"/>
                </c:ext>
              </c:extLst>
            </c:dLbl>
            <c:dLbl>
              <c:idx val="4"/>
              <c:layout>
                <c:manualLayout>
                  <c:x val="-3.2195001248271453E-3"/>
                  <c:y val="2.1222852452228982E-3"/>
                </c:manualLayout>
              </c:layout>
              <c:spPr/>
              <c:txPr>
                <a:bodyPr/>
                <a:lstStyle/>
                <a:p>
                  <a:pPr>
                    <a:defRPr sz="900"/>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5-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Mosc_All!$G$63:$S$63</c:f>
              <c:numCache>
                <c:formatCode>General</c:formatCode>
                <c:ptCount val="13"/>
                <c:pt idx="3" formatCode="0">
                  <c:v>475</c:v>
                </c:pt>
                <c:pt idx="4" formatCode="0">
                  <c:v>475</c:v>
                </c:pt>
              </c:numCache>
            </c:numRef>
          </c:yVal>
          <c:smooth val="0"/>
          <c:extLst>
            <c:ext xmlns:c16="http://schemas.microsoft.com/office/drawing/2014/chart" uri="{C3380CC4-5D6E-409C-BE32-E72D297353CC}">
              <c16:uniqueId val="{00000076-5B1E-4D97-BFAC-47606A6253F8}"/>
            </c:ext>
          </c:extLst>
        </c:ser>
        <c:ser>
          <c:idx val="38"/>
          <c:order val="38"/>
          <c:tx>
            <c:strRef>
              <c:f>Mosc_All!$D$64</c:f>
              <c:strCache>
                <c:ptCount val="1"/>
                <c:pt idx="0">
                  <c:v>Lithuania</c:v>
                </c:pt>
              </c:strCache>
            </c:strRef>
          </c:tx>
          <c:spPr>
            <a:ln w="12700">
              <a:solidFill>
                <a:schemeClr val="tx1"/>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77-5B1E-4D97-BFAC-47606A6253F8}"/>
                </c:ext>
              </c:extLst>
            </c:dLbl>
            <c:dLbl>
              <c:idx val="4"/>
              <c:layout>
                <c:manualLayout>
                  <c:x val="0"/>
                  <c:y val="-1.27344052375486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8-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Mosc_All!$G$64:$S$64</c:f>
              <c:numCache>
                <c:formatCode>General</c:formatCode>
                <c:ptCount val="13"/>
                <c:pt idx="3" formatCode="0">
                  <c:v>477</c:v>
                </c:pt>
                <c:pt idx="4" formatCode="0">
                  <c:v>477</c:v>
                </c:pt>
              </c:numCache>
            </c:numRef>
          </c:yVal>
          <c:smooth val="0"/>
          <c:extLst>
            <c:ext xmlns:c16="http://schemas.microsoft.com/office/drawing/2014/chart" uri="{C3380CC4-5D6E-409C-BE32-E72D297353CC}">
              <c16:uniqueId val="{00000079-5B1E-4D97-BFAC-47606A6253F8}"/>
            </c:ext>
          </c:extLst>
        </c:ser>
        <c:ser>
          <c:idx val="39"/>
          <c:order val="39"/>
          <c:tx>
            <c:strRef>
              <c:f>Mosc_All!$D$65</c:f>
              <c:strCache>
                <c:ptCount val="1"/>
                <c:pt idx="0">
                  <c:v>Romania</c:v>
                </c:pt>
              </c:strCache>
            </c:strRef>
          </c:tx>
          <c:spPr>
            <a:ln w="12700">
              <a:solidFill>
                <a:schemeClr val="tx1"/>
              </a:solidFill>
            </a:ln>
          </c:spPr>
          <c:marker>
            <c:symbol val="none"/>
          </c:marker>
          <c:dLbls>
            <c:dLbl>
              <c:idx val="3"/>
              <c:layout>
                <c:manualLayout>
                  <c:x val="1.1962006970459295E-2"/>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A-5B1E-4D97-BFAC-47606A6253F8}"/>
                </c:ext>
              </c:extLst>
            </c:dLbl>
            <c:dLbl>
              <c:idx val="4"/>
              <c:delete val="1"/>
              <c:extLst>
                <c:ext xmlns:c15="http://schemas.microsoft.com/office/drawing/2012/chart" uri="{CE6537A1-D6FC-4f65-9D91-7224C49458BB}"/>
                <c:ext xmlns:c16="http://schemas.microsoft.com/office/drawing/2014/chart" uri="{C3380CC4-5D6E-409C-BE32-E72D297353CC}">
                  <c16:uniqueId val="{0000007B-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Mosc_All!$G$65:$S$65</c:f>
              <c:numCache>
                <c:formatCode>General</c:formatCode>
                <c:ptCount val="13"/>
                <c:pt idx="3" formatCode="0">
                  <c:v>438</c:v>
                </c:pt>
                <c:pt idx="4" formatCode="0">
                  <c:v>438</c:v>
                </c:pt>
              </c:numCache>
            </c:numRef>
          </c:yVal>
          <c:smooth val="0"/>
          <c:extLst>
            <c:ext xmlns:c16="http://schemas.microsoft.com/office/drawing/2014/chart" uri="{C3380CC4-5D6E-409C-BE32-E72D297353CC}">
              <c16:uniqueId val="{0000007C-5B1E-4D97-BFAC-47606A6253F8}"/>
            </c:ext>
          </c:extLst>
        </c:ser>
        <c:ser>
          <c:idx val="40"/>
          <c:order val="40"/>
          <c:tx>
            <c:strRef>
              <c:f>Mosc_All!$D$75</c:f>
              <c:strCache>
                <c:ptCount val="1"/>
                <c:pt idx="0">
                  <c:v>Hong Kong-China</c:v>
                </c:pt>
              </c:strCache>
            </c:strRef>
          </c:tx>
          <c:spPr>
            <a:ln w="12700">
              <a:solidFill>
                <a:schemeClr val="tx1"/>
              </a:solidFill>
            </a:ln>
          </c:spPr>
          <c:marker>
            <c:symbol val="none"/>
          </c:marker>
          <c:dLbls>
            <c:dLbl>
              <c:idx val="7"/>
              <c:layout>
                <c:manualLayout>
                  <c:x val="1.2918272093864118E-2"/>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D-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7E-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Mosc_All!$G$75:$S$75</c:f>
              <c:numCache>
                <c:formatCode>General</c:formatCode>
                <c:ptCount val="13"/>
                <c:pt idx="7" formatCode="0">
                  <c:v>561</c:v>
                </c:pt>
                <c:pt idx="8" formatCode="0">
                  <c:v>561</c:v>
                </c:pt>
              </c:numCache>
            </c:numRef>
          </c:yVal>
          <c:smooth val="0"/>
          <c:extLst>
            <c:ext xmlns:c16="http://schemas.microsoft.com/office/drawing/2014/chart" uri="{C3380CC4-5D6E-409C-BE32-E72D297353CC}">
              <c16:uniqueId val="{0000007F-5B1E-4D97-BFAC-47606A6253F8}"/>
            </c:ext>
          </c:extLst>
        </c:ser>
        <c:ser>
          <c:idx val="41"/>
          <c:order val="41"/>
          <c:tx>
            <c:strRef>
              <c:f>Mosc_All!$D$77</c:f>
              <c:strCache>
                <c:ptCount val="1"/>
                <c:pt idx="0">
                  <c:v>Hungary</c:v>
                </c:pt>
              </c:strCache>
            </c:strRef>
          </c:tx>
          <c:spPr>
            <a:ln w="12700">
              <a:solidFill>
                <a:schemeClr val="tx1"/>
              </a:solidFill>
            </a:ln>
          </c:spPr>
          <c:marker>
            <c:symbol val="none"/>
          </c:marker>
          <c:dLbls>
            <c:dLbl>
              <c:idx val="7"/>
              <c:layout>
                <c:manualLayout>
                  <c:x val="8.9619118745332335E-3"/>
                  <c:y val="1.062531750456637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80-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81-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Mosc_All!$G$77:$S$77</c:f>
              <c:numCache>
                <c:formatCode>General</c:formatCode>
                <c:ptCount val="13"/>
                <c:pt idx="7" formatCode="0">
                  <c:v>477</c:v>
                </c:pt>
                <c:pt idx="8" formatCode="0">
                  <c:v>477</c:v>
                </c:pt>
              </c:numCache>
            </c:numRef>
          </c:yVal>
          <c:smooth val="0"/>
          <c:extLst>
            <c:ext xmlns:c16="http://schemas.microsoft.com/office/drawing/2014/chart" uri="{C3380CC4-5D6E-409C-BE32-E72D297353CC}">
              <c16:uniqueId val="{00000082-5B1E-4D97-BFAC-47606A6253F8}"/>
            </c:ext>
          </c:extLst>
        </c:ser>
        <c:ser>
          <c:idx val="42"/>
          <c:order val="42"/>
          <c:tx>
            <c:strRef>
              <c:f>Mosc_All!$D$78</c:f>
              <c:strCache>
                <c:ptCount val="1"/>
                <c:pt idx="0">
                  <c:v>Poland</c:v>
                </c:pt>
              </c:strCache>
            </c:strRef>
          </c:tx>
          <c:spPr>
            <a:ln w="12700">
              <a:solidFill>
                <a:schemeClr val="tx1"/>
              </a:solidFill>
            </a:ln>
          </c:spPr>
          <c:marker>
            <c:symbol val="none"/>
          </c:marker>
          <c:dLbls>
            <c:dLbl>
              <c:idx val="7"/>
              <c:layout>
                <c:manualLayout>
                  <c:x val="-5.8381128798388006E-2"/>
                  <c:y val="-9.612791006392494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83-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84-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Mosc_All!$G$78:$S$78</c:f>
              <c:numCache>
                <c:formatCode>General</c:formatCode>
                <c:ptCount val="13"/>
                <c:pt idx="7" formatCode="0">
                  <c:v>518</c:v>
                </c:pt>
                <c:pt idx="8" formatCode="0">
                  <c:v>518</c:v>
                </c:pt>
              </c:numCache>
            </c:numRef>
          </c:yVal>
          <c:smooth val="0"/>
          <c:extLst>
            <c:ext xmlns:c16="http://schemas.microsoft.com/office/drawing/2014/chart" uri="{C3380CC4-5D6E-409C-BE32-E72D297353CC}">
              <c16:uniqueId val="{00000085-5B1E-4D97-BFAC-47606A6253F8}"/>
            </c:ext>
          </c:extLst>
        </c:ser>
        <c:ser>
          <c:idx val="43"/>
          <c:order val="43"/>
          <c:tx>
            <c:strRef>
              <c:f>Mosc_All!$D$79</c:f>
              <c:strCache>
                <c:ptCount val="1"/>
                <c:pt idx="0">
                  <c:v>Germany</c:v>
                </c:pt>
              </c:strCache>
            </c:strRef>
          </c:tx>
          <c:spPr>
            <a:ln w="12700">
              <a:solidFill>
                <a:schemeClr val="tx1"/>
              </a:solidFill>
            </a:ln>
          </c:spPr>
          <c:marker>
            <c:symbol val="none"/>
          </c:marker>
          <c:dLbls>
            <c:dLbl>
              <c:idx val="7"/>
              <c:layout>
                <c:manualLayout>
                  <c:x val="8.9434191419059273E-3"/>
                  <c:y val="6.346250423707992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86-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87-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Mosc_All!$G$79:$S$79</c:f>
              <c:numCache>
                <c:formatCode>General</c:formatCode>
                <c:ptCount val="13"/>
                <c:pt idx="7" formatCode="0">
                  <c:v>514</c:v>
                </c:pt>
                <c:pt idx="8" formatCode="0">
                  <c:v>514</c:v>
                </c:pt>
              </c:numCache>
            </c:numRef>
          </c:yVal>
          <c:smooth val="0"/>
          <c:extLst>
            <c:ext xmlns:c16="http://schemas.microsoft.com/office/drawing/2014/chart" uri="{C3380CC4-5D6E-409C-BE32-E72D297353CC}">
              <c16:uniqueId val="{00000088-5B1E-4D97-BFAC-47606A6253F8}"/>
            </c:ext>
          </c:extLst>
        </c:ser>
        <c:ser>
          <c:idx val="44"/>
          <c:order val="44"/>
          <c:tx>
            <c:strRef>
              <c:f>Mosc_All!$D$80</c:f>
              <c:strCache>
                <c:ptCount val="1"/>
                <c:pt idx="0">
                  <c:v>Kazakhstan</c:v>
                </c:pt>
              </c:strCache>
            </c:strRef>
          </c:tx>
          <c:spPr>
            <a:ln w="12700">
              <a:solidFill>
                <a:schemeClr val="tx1"/>
              </a:solidFill>
            </a:ln>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89-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Mosc_All!$G$80:$S$80</c:f>
              <c:numCache>
                <c:formatCode>General</c:formatCode>
                <c:ptCount val="13"/>
                <c:pt idx="7" formatCode="0">
                  <c:v>432</c:v>
                </c:pt>
                <c:pt idx="8" formatCode="0">
                  <c:v>432</c:v>
                </c:pt>
              </c:numCache>
            </c:numRef>
          </c:yVal>
          <c:smooth val="0"/>
          <c:extLst>
            <c:ext xmlns:c16="http://schemas.microsoft.com/office/drawing/2014/chart" uri="{C3380CC4-5D6E-409C-BE32-E72D297353CC}">
              <c16:uniqueId val="{0000008A-5B1E-4D97-BFAC-47606A6253F8}"/>
            </c:ext>
          </c:extLst>
        </c:ser>
        <c:ser>
          <c:idx val="45"/>
          <c:order val="45"/>
          <c:tx>
            <c:strRef>
              <c:f>Mosc_All!$D$81</c:f>
              <c:strCache>
                <c:ptCount val="1"/>
                <c:pt idx="0">
                  <c:v>United Kingdom</c:v>
                </c:pt>
              </c:strCache>
            </c:strRef>
          </c:tx>
          <c:spPr>
            <a:ln w="12700">
              <a:solidFill>
                <a:schemeClr val="tx1"/>
              </a:solidFill>
            </a:ln>
          </c:spPr>
          <c:marker>
            <c:symbol val="none"/>
          </c:marker>
          <c:dLbls>
            <c:dLbl>
              <c:idx val="7"/>
              <c:layout>
                <c:manualLayout>
                  <c:x val="6.9559490276560835E-3"/>
                  <c:y val="-1.060607480357385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8B-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8C-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Mosc_All!$G$81:$S$81</c:f>
              <c:numCache>
                <c:formatCode>General</c:formatCode>
                <c:ptCount val="13"/>
                <c:pt idx="7" formatCode="0">
                  <c:v>493.93423089630699</c:v>
                </c:pt>
                <c:pt idx="8" formatCode="0">
                  <c:v>493.93423089630699</c:v>
                </c:pt>
              </c:numCache>
            </c:numRef>
          </c:yVal>
          <c:smooth val="0"/>
          <c:extLst>
            <c:ext xmlns:c16="http://schemas.microsoft.com/office/drawing/2014/chart" uri="{C3380CC4-5D6E-409C-BE32-E72D297353CC}">
              <c16:uniqueId val="{0000008D-5B1E-4D97-BFAC-47606A6253F8}"/>
            </c:ext>
          </c:extLst>
        </c:ser>
        <c:ser>
          <c:idx val="46"/>
          <c:order val="46"/>
          <c:tx>
            <c:strRef>
              <c:f>Mosc_All!$D$82</c:f>
              <c:strCache>
                <c:ptCount val="1"/>
                <c:pt idx="0">
                  <c:v>Latvia</c:v>
                </c:pt>
              </c:strCache>
            </c:strRef>
          </c:tx>
          <c:spPr>
            <a:ln w="12700">
              <a:solidFill>
                <a:schemeClr val="tx1"/>
              </a:solidFill>
            </a:ln>
          </c:spPr>
          <c:marker>
            <c:symbol val="none"/>
          </c:marker>
          <c:dLbls>
            <c:dLbl>
              <c:idx val="7"/>
              <c:layout>
                <c:manualLayout>
                  <c:x val="7.9496000266584283E-3"/>
                  <c:y val="-2.9115043240859049E-5"/>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8E-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8F-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Mosc_All!$G$82:$S$82</c:f>
              <c:numCache>
                <c:formatCode>General</c:formatCode>
                <c:ptCount val="13"/>
                <c:pt idx="7" formatCode="0">
                  <c:v>491</c:v>
                </c:pt>
                <c:pt idx="8" formatCode="0">
                  <c:v>491</c:v>
                </c:pt>
              </c:numCache>
            </c:numRef>
          </c:yVal>
          <c:smooth val="0"/>
          <c:extLst>
            <c:ext xmlns:c16="http://schemas.microsoft.com/office/drawing/2014/chart" uri="{C3380CC4-5D6E-409C-BE32-E72D297353CC}">
              <c16:uniqueId val="{00000090-5B1E-4D97-BFAC-47606A6253F8}"/>
            </c:ext>
          </c:extLst>
        </c:ser>
        <c:ser>
          <c:idx val="47"/>
          <c:order val="47"/>
          <c:tx>
            <c:strRef>
              <c:f>Mosc_All!$D$83</c:f>
              <c:strCache>
                <c:ptCount val="1"/>
                <c:pt idx="0">
                  <c:v>United States</c:v>
                </c:pt>
              </c:strCache>
            </c:strRef>
          </c:tx>
          <c:spPr>
            <a:ln>
              <a:solidFill>
                <a:schemeClr val="tx1"/>
              </a:solidFill>
            </a:ln>
          </c:spPr>
          <c:marker>
            <c:symbol val="none"/>
          </c:marker>
          <c:dLbls>
            <c:dLbl>
              <c:idx val="7"/>
              <c:layout>
                <c:manualLayout>
                  <c:x val="8.9619118745332335E-3"/>
                  <c:y val="4.2501270018265504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91-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92-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Mosc_All!$G$83:$S$83</c:f>
              <c:numCache>
                <c:formatCode>General</c:formatCode>
                <c:ptCount val="13"/>
                <c:pt idx="7" formatCode="0">
                  <c:v>481</c:v>
                </c:pt>
                <c:pt idx="8" formatCode="0">
                  <c:v>481</c:v>
                </c:pt>
              </c:numCache>
            </c:numRef>
          </c:yVal>
          <c:smooth val="0"/>
          <c:extLst>
            <c:ext xmlns:c16="http://schemas.microsoft.com/office/drawing/2014/chart" uri="{C3380CC4-5D6E-409C-BE32-E72D297353CC}">
              <c16:uniqueId val="{00000093-5B1E-4D97-BFAC-47606A6253F8}"/>
            </c:ext>
          </c:extLst>
        </c:ser>
        <c:ser>
          <c:idx val="48"/>
          <c:order val="48"/>
          <c:tx>
            <c:strRef>
              <c:f>Mosc_All!$D$84</c:f>
              <c:strCache>
                <c:ptCount val="1"/>
                <c:pt idx="0">
                  <c:v>Russian Federation</c:v>
                </c:pt>
              </c:strCache>
            </c:strRef>
          </c:tx>
          <c:spPr>
            <a:ln w="12700">
              <a:solidFill>
                <a:schemeClr val="tx1"/>
              </a:solidFill>
            </a:ln>
          </c:spPr>
          <c:marker>
            <c:symbol val="none"/>
          </c:marker>
          <c:dLbls>
            <c:dLbl>
              <c:idx val="7"/>
              <c:layout>
                <c:manualLayout>
                  <c:x val="7.9661438884739855E-3"/>
                  <c:y val="-8.500254003653100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94-5B1E-4D97-BFAC-47606A6253F8}"/>
                </c:ext>
              </c:extLst>
            </c:dLbl>
            <c:dLbl>
              <c:idx val="8"/>
              <c:delete val="1"/>
              <c:extLst>
                <c:ext xmlns:c15="http://schemas.microsoft.com/office/drawing/2012/chart" uri="{CE6537A1-D6FC-4f65-9D91-7224C49458BB}"/>
                <c:ext xmlns:c16="http://schemas.microsoft.com/office/drawing/2014/chart" uri="{C3380CC4-5D6E-409C-BE32-E72D297353CC}">
                  <c16:uniqueId val="{00000095-5B1E-4D97-BFAC-47606A6253F8}"/>
                </c:ext>
              </c:extLst>
            </c:dLbl>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Mosc_All!$G$84:$S$84</c:f>
              <c:numCache>
                <c:formatCode>General</c:formatCode>
                <c:ptCount val="13"/>
                <c:pt idx="7" formatCode="0">
                  <c:v>482</c:v>
                </c:pt>
                <c:pt idx="8" formatCode="0">
                  <c:v>482</c:v>
                </c:pt>
              </c:numCache>
            </c:numRef>
          </c:yVal>
          <c:smooth val="0"/>
          <c:extLst>
            <c:ext xmlns:c16="http://schemas.microsoft.com/office/drawing/2014/chart" uri="{C3380CC4-5D6E-409C-BE32-E72D297353CC}">
              <c16:uniqueId val="{00000096-5B1E-4D97-BFAC-47606A6253F8}"/>
            </c:ext>
          </c:extLst>
        </c:ser>
        <c:ser>
          <c:idx val="49"/>
          <c:order val="49"/>
          <c:tx>
            <c:strRef>
              <c:f>Mosc_All!$D$85</c:f>
              <c:strCache>
                <c:ptCount val="1"/>
                <c:pt idx="0">
                  <c:v>Lithuania</c:v>
                </c:pt>
              </c:strCache>
            </c:strRef>
          </c:tx>
          <c:spPr>
            <a:ln w="12700">
              <a:solidFill>
                <a:schemeClr val="tx1"/>
              </a:solidFill>
            </a:ln>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97-5B1E-4D97-BFAC-47606A6253F8}"/>
                </c:ext>
              </c:extLst>
            </c:dLbl>
            <c:dLbl>
              <c:idx val="8"/>
              <c:layout>
                <c:manualLayout>
                  <c:x val="-8.3933792018665951E-2"/>
                  <c:y val="3.68412275945392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98-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Mosc_All!$G$85:$S$85</c:f>
              <c:numCache>
                <c:formatCode>General</c:formatCode>
                <c:ptCount val="13"/>
                <c:pt idx="7" formatCode="0">
                  <c:v>479</c:v>
                </c:pt>
                <c:pt idx="8" formatCode="0">
                  <c:v>479</c:v>
                </c:pt>
              </c:numCache>
            </c:numRef>
          </c:yVal>
          <c:smooth val="0"/>
          <c:extLst>
            <c:ext xmlns:c16="http://schemas.microsoft.com/office/drawing/2014/chart" uri="{C3380CC4-5D6E-409C-BE32-E72D297353CC}">
              <c16:uniqueId val="{00000099-5B1E-4D97-BFAC-47606A6253F8}"/>
            </c:ext>
          </c:extLst>
        </c:ser>
        <c:ser>
          <c:idx val="50"/>
          <c:order val="50"/>
          <c:tx>
            <c:strRef>
              <c:f>Mosc_All!$D$86</c:f>
              <c:strCache>
                <c:ptCount val="1"/>
                <c:pt idx="0">
                  <c:v>Romania</c:v>
                </c:pt>
              </c:strCache>
            </c:strRef>
          </c:tx>
          <c:spPr>
            <a:ln>
              <a:solidFill>
                <a:schemeClr val="tx1"/>
              </a:solidFill>
            </a:ln>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9A-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Mosc_All!$G$86:$S$86</c:f>
              <c:numCache>
                <c:formatCode>General</c:formatCode>
                <c:ptCount val="13"/>
                <c:pt idx="7" formatCode="0">
                  <c:v>445</c:v>
                </c:pt>
                <c:pt idx="8" formatCode="0">
                  <c:v>445</c:v>
                </c:pt>
              </c:numCache>
            </c:numRef>
          </c:yVal>
          <c:smooth val="0"/>
          <c:extLst>
            <c:ext xmlns:c16="http://schemas.microsoft.com/office/drawing/2014/chart" uri="{C3380CC4-5D6E-409C-BE32-E72D297353CC}">
              <c16:uniqueId val="{0000009B-5B1E-4D97-BFAC-47606A6253F8}"/>
            </c:ext>
          </c:extLst>
        </c:ser>
        <c:ser>
          <c:idx val="51"/>
          <c:order val="51"/>
          <c:tx>
            <c:strRef>
              <c:f>Mosc_All!$D$95</c:f>
              <c:strCache>
                <c:ptCount val="1"/>
                <c:pt idx="0">
                  <c:v>Estonia</c:v>
                </c:pt>
              </c:strCache>
            </c:strRef>
          </c:tx>
          <c:spPr>
            <a:ln w="12700">
              <a:solidFill>
                <a:schemeClr val="tx1"/>
              </a:solidFill>
            </a:ln>
          </c:spPr>
          <c:marker>
            <c:symbol val="none"/>
          </c:marker>
          <c:dLbls>
            <c:dLbl>
              <c:idx val="11"/>
              <c:layout>
                <c:manualLayout>
                  <c:x val="8.9619118745332335E-3"/>
                  <c:y val="4.2501270018265504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9C-5B1E-4D97-BFAC-47606A6253F8}"/>
                </c:ext>
              </c:extLst>
            </c:dLbl>
            <c:dLbl>
              <c:idx val="12"/>
              <c:delete val="1"/>
              <c:extLst>
                <c:ext xmlns:c15="http://schemas.microsoft.com/office/drawing/2012/chart" uri="{CE6537A1-D6FC-4f65-9D91-7224C49458BB}"/>
                <c:ext xmlns:c16="http://schemas.microsoft.com/office/drawing/2014/chart" uri="{C3380CC4-5D6E-409C-BE32-E72D297353CC}">
                  <c16:uniqueId val="{0000009D-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Mosc_All!$G$95:$S$95</c:f>
              <c:numCache>
                <c:formatCode>General</c:formatCode>
                <c:ptCount val="13"/>
                <c:pt idx="11" formatCode="0">
                  <c:v>541</c:v>
                </c:pt>
                <c:pt idx="12" formatCode="0">
                  <c:v>541</c:v>
                </c:pt>
              </c:numCache>
            </c:numRef>
          </c:yVal>
          <c:smooth val="0"/>
          <c:extLst>
            <c:ext xmlns:c16="http://schemas.microsoft.com/office/drawing/2014/chart" uri="{C3380CC4-5D6E-409C-BE32-E72D297353CC}">
              <c16:uniqueId val="{0000009E-5B1E-4D97-BFAC-47606A6253F8}"/>
            </c:ext>
          </c:extLst>
        </c:ser>
        <c:ser>
          <c:idx val="52"/>
          <c:order val="52"/>
          <c:tx>
            <c:strRef>
              <c:f>Mosc_All!$D$98</c:f>
              <c:strCache>
                <c:ptCount val="1"/>
                <c:pt idx="0">
                  <c:v>Hungary</c:v>
                </c:pt>
              </c:strCache>
            </c:strRef>
          </c:tx>
          <c:spPr>
            <a:ln w="12700">
              <a:solidFill>
                <a:schemeClr val="tx1"/>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9F-5B1E-4D97-BFAC-47606A6253F8}"/>
                </c:ext>
              </c:extLst>
            </c:dLbl>
            <c:dLbl>
              <c:idx val="12"/>
              <c:layout>
                <c:manualLayout>
                  <c:x val="0"/>
                  <c:y val="6.375190502739825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A0-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Mosc_All!$G$98:$S$98</c:f>
              <c:numCache>
                <c:formatCode>General</c:formatCode>
                <c:ptCount val="13"/>
                <c:pt idx="11" formatCode="0">
                  <c:v>494</c:v>
                </c:pt>
                <c:pt idx="12" formatCode="0">
                  <c:v>494</c:v>
                </c:pt>
              </c:numCache>
            </c:numRef>
          </c:yVal>
          <c:smooth val="0"/>
          <c:extLst>
            <c:ext xmlns:c16="http://schemas.microsoft.com/office/drawing/2014/chart" uri="{C3380CC4-5D6E-409C-BE32-E72D297353CC}">
              <c16:uniqueId val="{000000A1-5B1E-4D97-BFAC-47606A6253F8}"/>
            </c:ext>
          </c:extLst>
        </c:ser>
        <c:ser>
          <c:idx val="53"/>
          <c:order val="53"/>
          <c:tx>
            <c:strRef>
              <c:f>Mosc_All!$D$99</c:f>
              <c:strCache>
                <c:ptCount val="1"/>
                <c:pt idx="0">
                  <c:v>Poland</c:v>
                </c:pt>
              </c:strCache>
            </c:strRef>
          </c:tx>
          <c:spPr>
            <a:ln w="12700">
              <a:solidFill>
                <a:schemeClr val="tx1"/>
              </a:solidFill>
            </a:ln>
          </c:spPr>
          <c:marker>
            <c:symbol val="none"/>
          </c:marker>
          <c:dLbls>
            <c:dLbl>
              <c:idx val="11"/>
              <c:layout>
                <c:manualLayout>
                  <c:x val="1.1949215832710979E-2"/>
                  <c:y val="-6.375190502739825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A2-5B1E-4D97-BFAC-47606A6253F8}"/>
                </c:ext>
              </c:extLst>
            </c:dLbl>
            <c:dLbl>
              <c:idx val="12"/>
              <c:delete val="1"/>
              <c:extLst>
                <c:ext xmlns:c15="http://schemas.microsoft.com/office/drawing/2012/chart" uri="{CE6537A1-D6FC-4f65-9D91-7224C49458BB}"/>
                <c:ext xmlns:c16="http://schemas.microsoft.com/office/drawing/2014/chart" uri="{C3380CC4-5D6E-409C-BE32-E72D297353CC}">
                  <c16:uniqueId val="{000000A3-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Mosc_All!$G$99:$S$99</c:f>
              <c:numCache>
                <c:formatCode>General</c:formatCode>
                <c:ptCount val="13"/>
                <c:pt idx="11" formatCode="0">
                  <c:v>526</c:v>
                </c:pt>
                <c:pt idx="12" formatCode="0">
                  <c:v>526</c:v>
                </c:pt>
              </c:numCache>
            </c:numRef>
          </c:yVal>
          <c:smooth val="0"/>
          <c:extLst>
            <c:ext xmlns:c16="http://schemas.microsoft.com/office/drawing/2014/chart" uri="{C3380CC4-5D6E-409C-BE32-E72D297353CC}">
              <c16:uniqueId val="{000000A4-5B1E-4D97-BFAC-47606A6253F8}"/>
            </c:ext>
          </c:extLst>
        </c:ser>
        <c:ser>
          <c:idx val="54"/>
          <c:order val="54"/>
          <c:tx>
            <c:strRef>
              <c:f>Mosc_All!$D$100</c:f>
              <c:strCache>
                <c:ptCount val="1"/>
                <c:pt idx="0">
                  <c:v>Germany</c:v>
                </c:pt>
              </c:strCache>
            </c:strRef>
          </c:tx>
          <c:spPr>
            <a:ln w="12700">
              <a:solidFill>
                <a:schemeClr val="tx1"/>
              </a:solidFill>
            </a:ln>
          </c:spPr>
          <c:marker>
            <c:symbol val="none"/>
          </c:marker>
          <c:dLbls>
            <c:dLbl>
              <c:idx val="11"/>
              <c:layout>
                <c:manualLayout>
                  <c:x val="1.0953447846651729E-2"/>
                  <c:y val="4.2501270018265504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A5-5B1E-4D97-BFAC-47606A6253F8}"/>
                </c:ext>
              </c:extLst>
            </c:dLbl>
            <c:dLbl>
              <c:idx val="12"/>
              <c:delete val="1"/>
              <c:extLst>
                <c:ext xmlns:c15="http://schemas.microsoft.com/office/drawing/2012/chart" uri="{CE6537A1-D6FC-4f65-9D91-7224C49458BB}"/>
                <c:ext xmlns:c16="http://schemas.microsoft.com/office/drawing/2014/chart" uri="{C3380CC4-5D6E-409C-BE32-E72D297353CC}">
                  <c16:uniqueId val="{000000A6-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Mosc_All!$G$100:$S$100</c:f>
              <c:numCache>
                <c:formatCode>General</c:formatCode>
                <c:ptCount val="13"/>
                <c:pt idx="11" formatCode="0">
                  <c:v>524.12079925700255</c:v>
                </c:pt>
                <c:pt idx="12" formatCode="0">
                  <c:v>524.12079925700255</c:v>
                </c:pt>
              </c:numCache>
            </c:numRef>
          </c:yVal>
          <c:smooth val="0"/>
          <c:extLst>
            <c:ext xmlns:c16="http://schemas.microsoft.com/office/drawing/2014/chart" uri="{C3380CC4-5D6E-409C-BE32-E72D297353CC}">
              <c16:uniqueId val="{000000A7-5B1E-4D97-BFAC-47606A6253F8}"/>
            </c:ext>
          </c:extLst>
        </c:ser>
        <c:ser>
          <c:idx val="55"/>
          <c:order val="55"/>
          <c:tx>
            <c:strRef>
              <c:f>Mosc_All!$D$101</c:f>
              <c:strCache>
                <c:ptCount val="1"/>
                <c:pt idx="0">
                  <c:v>Kazakhstan</c:v>
                </c:pt>
              </c:strCache>
            </c:strRef>
          </c:tx>
          <c:spPr>
            <a:ln w="12700">
              <a:solidFill>
                <a:schemeClr val="tx1"/>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A8-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Mosc_All!$G$101:$S$101</c:f>
              <c:numCache>
                <c:formatCode>General</c:formatCode>
                <c:ptCount val="13"/>
                <c:pt idx="11" formatCode="0">
                  <c:v>425</c:v>
                </c:pt>
                <c:pt idx="12" formatCode="0">
                  <c:v>425</c:v>
                </c:pt>
              </c:numCache>
            </c:numRef>
          </c:yVal>
          <c:smooth val="0"/>
          <c:extLst>
            <c:ext xmlns:c16="http://schemas.microsoft.com/office/drawing/2014/chart" uri="{C3380CC4-5D6E-409C-BE32-E72D297353CC}">
              <c16:uniqueId val="{000000A9-5B1E-4D97-BFAC-47606A6253F8}"/>
            </c:ext>
          </c:extLst>
        </c:ser>
        <c:ser>
          <c:idx val="56"/>
          <c:order val="56"/>
          <c:tx>
            <c:strRef>
              <c:f>Mosc_All!$D$102</c:f>
              <c:strCache>
                <c:ptCount val="1"/>
                <c:pt idx="0">
                  <c:v>United Kingdom</c:v>
                </c:pt>
              </c:strCache>
            </c:strRef>
          </c:tx>
          <c:spPr>
            <a:ln w="12700">
              <a:solidFill>
                <a:schemeClr val="tx1"/>
              </a:solidFill>
            </a:ln>
          </c:spPr>
          <c:marker>
            <c:symbol val="none"/>
          </c:marker>
          <c:dLbls>
            <c:dLbl>
              <c:idx val="11"/>
              <c:layout>
                <c:manualLayout>
                  <c:x val="9.9576798605924815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AA-5B1E-4D97-BFAC-47606A6253F8}"/>
                </c:ext>
              </c:extLst>
            </c:dLbl>
            <c:dLbl>
              <c:idx val="12"/>
              <c:delete val="1"/>
              <c:extLst>
                <c:ext xmlns:c15="http://schemas.microsoft.com/office/drawing/2012/chart" uri="{CE6537A1-D6FC-4f65-9D91-7224C49458BB}"/>
                <c:ext xmlns:c16="http://schemas.microsoft.com/office/drawing/2014/chart" uri="{C3380CC4-5D6E-409C-BE32-E72D297353CC}">
                  <c16:uniqueId val="{000000AB-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Mosc_All!$G$102:$S$102</c:f>
              <c:numCache>
                <c:formatCode>General</c:formatCode>
                <c:ptCount val="13"/>
                <c:pt idx="11" formatCode="0">
                  <c:v>514.12932105488142</c:v>
                </c:pt>
                <c:pt idx="12" formatCode="0">
                  <c:v>514.12932105488142</c:v>
                </c:pt>
              </c:numCache>
            </c:numRef>
          </c:yVal>
          <c:smooth val="0"/>
          <c:extLst>
            <c:ext xmlns:c16="http://schemas.microsoft.com/office/drawing/2014/chart" uri="{C3380CC4-5D6E-409C-BE32-E72D297353CC}">
              <c16:uniqueId val="{000000AC-5B1E-4D97-BFAC-47606A6253F8}"/>
            </c:ext>
          </c:extLst>
        </c:ser>
        <c:ser>
          <c:idx val="57"/>
          <c:order val="57"/>
          <c:tx>
            <c:strRef>
              <c:f>Mosc_All!$D$103</c:f>
              <c:strCache>
                <c:ptCount val="1"/>
                <c:pt idx="0">
                  <c:v>Latvia</c:v>
                </c:pt>
              </c:strCache>
            </c:strRef>
          </c:tx>
          <c:spPr>
            <a:ln w="12700">
              <a:solidFill>
                <a:schemeClr val="tx1"/>
              </a:solidFill>
            </a:ln>
          </c:spPr>
          <c:marker>
            <c:symbol val="none"/>
          </c:marker>
          <c:dLbls>
            <c:dLbl>
              <c:idx val="11"/>
              <c:layout>
                <c:manualLayout>
                  <c:x val="1.0953447846651729E-2"/>
                  <c:y val="-8.500254003653100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AD-5B1E-4D97-BFAC-47606A6253F8}"/>
                </c:ext>
              </c:extLst>
            </c:dLbl>
            <c:dLbl>
              <c:idx val="12"/>
              <c:delete val="1"/>
              <c:extLst>
                <c:ext xmlns:c15="http://schemas.microsoft.com/office/drawing/2012/chart" uri="{CE6537A1-D6FC-4f65-9D91-7224C49458BB}"/>
                <c:ext xmlns:c16="http://schemas.microsoft.com/office/drawing/2014/chart" uri="{C3380CC4-5D6E-409C-BE32-E72D297353CC}">
                  <c16:uniqueId val="{000000AE-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Mosc_All!$G$103:$S$103</c:f>
              <c:numCache>
                <c:formatCode>General</c:formatCode>
                <c:ptCount val="13"/>
                <c:pt idx="11" formatCode="0">
                  <c:v>502</c:v>
                </c:pt>
                <c:pt idx="12" formatCode="0">
                  <c:v>502</c:v>
                </c:pt>
              </c:numCache>
            </c:numRef>
          </c:yVal>
          <c:smooth val="0"/>
          <c:extLst>
            <c:ext xmlns:c16="http://schemas.microsoft.com/office/drawing/2014/chart" uri="{C3380CC4-5D6E-409C-BE32-E72D297353CC}">
              <c16:uniqueId val="{000000AF-5B1E-4D97-BFAC-47606A6253F8}"/>
            </c:ext>
          </c:extLst>
        </c:ser>
        <c:ser>
          <c:idx val="58"/>
          <c:order val="58"/>
          <c:tx>
            <c:strRef>
              <c:f>Mosc_All!$D$104</c:f>
              <c:strCache>
                <c:ptCount val="1"/>
                <c:pt idx="0">
                  <c:v>United States</c:v>
                </c:pt>
              </c:strCache>
            </c:strRef>
          </c:tx>
          <c:spPr>
            <a:ln w="12700">
              <a:solidFill>
                <a:schemeClr val="tx1"/>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B0-5B1E-4D97-BFAC-47606A6253F8}"/>
                </c:ext>
              </c:extLst>
            </c:dLbl>
            <c:dLbl>
              <c:idx val="12"/>
              <c:layout>
                <c:manualLayout>
                  <c:x val="-9.9576798605924819E-4"/>
                  <c:y val="-2.125063500913197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B1-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Mosc_All!$G$104:$S$104</c:f>
              <c:numCache>
                <c:formatCode>General</c:formatCode>
                <c:ptCount val="13"/>
                <c:pt idx="11" formatCode="0">
                  <c:v>497.40981148308617</c:v>
                </c:pt>
                <c:pt idx="12" formatCode="0">
                  <c:v>497.40981148308617</c:v>
                </c:pt>
              </c:numCache>
            </c:numRef>
          </c:yVal>
          <c:smooth val="0"/>
          <c:extLst>
            <c:ext xmlns:c16="http://schemas.microsoft.com/office/drawing/2014/chart" uri="{C3380CC4-5D6E-409C-BE32-E72D297353CC}">
              <c16:uniqueId val="{000000B2-5B1E-4D97-BFAC-47606A6253F8}"/>
            </c:ext>
          </c:extLst>
        </c:ser>
        <c:ser>
          <c:idx val="59"/>
          <c:order val="59"/>
          <c:tx>
            <c:strRef>
              <c:f>Mosc_All!$D$105</c:f>
              <c:strCache>
                <c:ptCount val="1"/>
                <c:pt idx="0">
                  <c:v>Russian Federation</c:v>
                </c:pt>
              </c:strCache>
            </c:strRef>
          </c:tx>
          <c:spPr>
            <a:ln w="12700">
              <a:solidFill>
                <a:schemeClr val="tx1"/>
              </a:solidFill>
            </a:ln>
          </c:spPr>
          <c:marker>
            <c:symbol val="none"/>
          </c:marker>
          <c:dLbls>
            <c:dLbl>
              <c:idx val="11"/>
              <c:layout>
                <c:manualLayout>
                  <c:x val="7.9661438884739855E-3"/>
                  <c:y val="4.2501270018265504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B3-5B1E-4D97-BFAC-47606A6253F8}"/>
                </c:ext>
              </c:extLst>
            </c:dLbl>
            <c:dLbl>
              <c:idx val="12"/>
              <c:delete val="1"/>
              <c:extLst>
                <c:ext xmlns:c15="http://schemas.microsoft.com/office/drawing/2012/chart" uri="{CE6537A1-D6FC-4f65-9D91-7224C49458BB}"/>
                <c:ext xmlns:c16="http://schemas.microsoft.com/office/drawing/2014/chart" uri="{C3380CC4-5D6E-409C-BE32-E72D297353CC}">
                  <c16:uniqueId val="{000000B4-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Mosc_All!$G$105:$S$105</c:f>
              <c:numCache>
                <c:formatCode>General</c:formatCode>
                <c:ptCount val="13"/>
                <c:pt idx="11" formatCode="0">
                  <c:v>486</c:v>
                </c:pt>
                <c:pt idx="12" formatCode="0">
                  <c:v>486</c:v>
                </c:pt>
              </c:numCache>
            </c:numRef>
          </c:yVal>
          <c:smooth val="0"/>
          <c:extLst>
            <c:ext xmlns:c16="http://schemas.microsoft.com/office/drawing/2014/chart" uri="{C3380CC4-5D6E-409C-BE32-E72D297353CC}">
              <c16:uniqueId val="{000000B5-5B1E-4D97-BFAC-47606A6253F8}"/>
            </c:ext>
          </c:extLst>
        </c:ser>
        <c:ser>
          <c:idx val="60"/>
          <c:order val="60"/>
          <c:tx>
            <c:strRef>
              <c:f>Mosc_All!$D$106</c:f>
              <c:strCache>
                <c:ptCount val="1"/>
                <c:pt idx="0">
                  <c:v>Lithuania</c:v>
                </c:pt>
              </c:strCache>
            </c:strRef>
          </c:tx>
          <c:spPr>
            <a:ln w="12700">
              <a:solidFill>
                <a:schemeClr val="tx1"/>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B6-5B1E-4D97-BFAC-47606A6253F8}"/>
                </c:ext>
              </c:extLst>
            </c:dLbl>
            <c:dLbl>
              <c:idx val="12"/>
              <c:layout>
                <c:manualLayout>
                  <c:x val="-9.185034279331869E-2"/>
                  <c:y val="2.6909966667662548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B7-5B1E-4D97-BFAC-47606A6253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Mosc_All!$G$106:$S$106</c:f>
              <c:numCache>
                <c:formatCode>General</c:formatCode>
                <c:ptCount val="13"/>
                <c:pt idx="11" formatCode="0">
                  <c:v>496</c:v>
                </c:pt>
                <c:pt idx="12" formatCode="0">
                  <c:v>496</c:v>
                </c:pt>
              </c:numCache>
            </c:numRef>
          </c:yVal>
          <c:smooth val="0"/>
          <c:extLst>
            <c:ext xmlns:c16="http://schemas.microsoft.com/office/drawing/2014/chart" uri="{C3380CC4-5D6E-409C-BE32-E72D297353CC}">
              <c16:uniqueId val="{000000B8-5B1E-4D97-BFAC-47606A6253F8}"/>
            </c:ext>
          </c:extLst>
        </c:ser>
        <c:ser>
          <c:idx val="61"/>
          <c:order val="61"/>
          <c:tx>
            <c:strRef>
              <c:f>Mosc_All!$D$107</c:f>
              <c:strCache>
                <c:ptCount val="1"/>
                <c:pt idx="0">
                  <c:v>Romania</c:v>
                </c:pt>
              </c:strCache>
            </c:strRef>
          </c:tx>
          <c:spPr>
            <a:ln w="12700">
              <a:solidFill>
                <a:schemeClr val="tx1"/>
              </a:solidFill>
            </a:ln>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B9-5B1E-4D97-BFAC-47606A6253F8}"/>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Mosc_All!$G$50:$S$50</c:f>
              <c:numCache>
                <c:formatCode>General</c:formatCode>
                <c:ptCount val="13"/>
                <c:pt idx="0">
                  <c:v>0</c:v>
                </c:pt>
                <c:pt idx="1">
                  <c:v>0.2</c:v>
                </c:pt>
                <c:pt idx="2">
                  <c:v>0.24</c:v>
                </c:pt>
                <c:pt idx="3">
                  <c:v>0.7</c:v>
                </c:pt>
                <c:pt idx="4">
                  <c:v>0.74</c:v>
                </c:pt>
                <c:pt idx="5">
                  <c:v>1.2</c:v>
                </c:pt>
                <c:pt idx="6">
                  <c:v>1.24</c:v>
                </c:pt>
                <c:pt idx="7">
                  <c:v>1.7</c:v>
                </c:pt>
                <c:pt idx="8">
                  <c:v>1.74</c:v>
                </c:pt>
                <c:pt idx="9">
                  <c:v>2.2000000000000002</c:v>
                </c:pt>
                <c:pt idx="10">
                  <c:v>2.2400000000000002</c:v>
                </c:pt>
                <c:pt idx="11">
                  <c:v>2.7</c:v>
                </c:pt>
                <c:pt idx="12">
                  <c:v>2.74</c:v>
                </c:pt>
              </c:numCache>
            </c:numRef>
          </c:xVal>
          <c:yVal>
            <c:numRef>
              <c:f>Mosc_All!$G$107:$S$107</c:f>
              <c:numCache>
                <c:formatCode>General</c:formatCode>
                <c:ptCount val="13"/>
                <c:pt idx="11" formatCode="0">
                  <c:v>439</c:v>
                </c:pt>
                <c:pt idx="12" formatCode="0">
                  <c:v>439</c:v>
                </c:pt>
              </c:numCache>
            </c:numRef>
          </c:yVal>
          <c:smooth val="0"/>
          <c:extLst>
            <c:ext xmlns:c16="http://schemas.microsoft.com/office/drawing/2014/chart" uri="{C3380CC4-5D6E-409C-BE32-E72D297353CC}">
              <c16:uniqueId val="{000000BA-5B1E-4D97-BFAC-47606A6253F8}"/>
            </c:ext>
          </c:extLst>
        </c:ser>
        <c:dLbls>
          <c:showLegendKey val="0"/>
          <c:showVal val="0"/>
          <c:showCatName val="0"/>
          <c:showSerName val="0"/>
          <c:showPercent val="0"/>
          <c:showBubbleSize val="0"/>
        </c:dLbls>
        <c:axId val="-1807224464"/>
        <c:axId val="-1807223920"/>
      </c:scatterChart>
      <c:valAx>
        <c:axId val="-1807224464"/>
        <c:scaling>
          <c:orientation val="minMax"/>
          <c:max val="3.3"/>
          <c:min val="0"/>
        </c:scaling>
        <c:delete val="1"/>
        <c:axPos val="b"/>
        <c:numFmt formatCode="General" sourceLinked="1"/>
        <c:majorTickMark val="out"/>
        <c:minorTickMark val="none"/>
        <c:tickLblPos val="none"/>
        <c:crossAx val="-1807223920"/>
        <c:crosses val="autoZero"/>
        <c:crossBetween val="midCat"/>
        <c:majorUnit val="0.1"/>
      </c:valAx>
      <c:valAx>
        <c:axId val="-1807223920"/>
        <c:scaling>
          <c:orientation val="minMax"/>
          <c:max val="700"/>
          <c:min val="300"/>
        </c:scaling>
        <c:delete val="0"/>
        <c:axPos val="l"/>
        <c:majorGridlines>
          <c:spPr>
            <a:ln>
              <a:solidFill>
                <a:schemeClr val="bg1">
                  <a:lumMod val="85000"/>
                </a:schemeClr>
              </a:solidFill>
            </a:ln>
          </c:spPr>
        </c:majorGridlines>
        <c:title>
          <c:tx>
            <c:rich>
              <a:bodyPr rot="-5400000" vert="horz"/>
              <a:lstStyle/>
              <a:p>
                <a:pPr>
                  <a:defRPr sz="1200"/>
                </a:pPr>
                <a:r>
                  <a:rPr lang="ru-RU" sz="1200" dirty="0"/>
                  <a:t>Шкала </a:t>
                </a:r>
                <a:r>
                  <a:rPr lang="en-US" sz="1200" dirty="0"/>
                  <a:t>PISA</a:t>
                </a:r>
                <a:endParaRPr lang="en-GB" sz="1200" dirty="0"/>
              </a:p>
            </c:rich>
          </c:tx>
          <c:layout>
            <c:manualLayout>
              <c:xMode val="edge"/>
              <c:yMode val="edge"/>
              <c:x val="0"/>
              <c:y val="0.39305354172242002"/>
            </c:manualLayout>
          </c:layout>
          <c:overlay val="0"/>
        </c:title>
        <c:numFmt formatCode="General" sourceLinked="1"/>
        <c:majorTickMark val="out"/>
        <c:minorTickMark val="none"/>
        <c:tickLblPos val="nextTo"/>
        <c:spPr>
          <a:ln>
            <a:noFill/>
          </a:ln>
        </c:spPr>
        <c:crossAx val="-1807224464"/>
        <c:crosses val="autoZero"/>
        <c:crossBetween val="midCat"/>
        <c:majorUnit val="100"/>
      </c:valAx>
      <c:spPr>
        <a:noFill/>
        <a:ln w="25400">
          <a:noFill/>
        </a:ln>
      </c:spPr>
    </c:plotArea>
    <c:plotVisOnly val="1"/>
    <c:dispBlanksAs val="gap"/>
    <c:showDLblsOverMax val="0"/>
  </c:chart>
  <c:spPr>
    <a:noFill/>
    <a:ln>
      <a:noFill/>
    </a:ln>
  </c:spPr>
  <c:txPr>
    <a:bodyPr/>
    <a:lstStyle/>
    <a:p>
      <a:pPr>
        <a:defRPr sz="1000">
          <a:latin typeface="Optima LT Std"/>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1605761347101"/>
          <c:y val="0.10624485771814222"/>
          <c:w val="0.80144046128627999"/>
          <c:h val="0.7817023191284368"/>
        </c:manualLayout>
      </c:layout>
      <c:barChart>
        <c:barDir val="bar"/>
        <c:grouping val="stacked"/>
        <c:varyColors val="0"/>
        <c:ser>
          <c:idx val="0"/>
          <c:order val="0"/>
          <c:tx>
            <c:strRef>
              <c:f>Prof_Math!$C$68</c:f>
              <c:strCache>
                <c:ptCount val="1"/>
                <c:pt idx="0">
                  <c:v>Below level 1</c:v>
                </c:pt>
              </c:strCache>
            </c:strRef>
          </c:tx>
          <c:spPr>
            <a:solidFill>
              <a:srgbClr val="616C63"/>
            </a:solidFill>
            <a:ln>
              <a:solidFill>
                <a:schemeClr val="tx1"/>
              </a:solidFill>
            </a:ln>
          </c:spPr>
          <c:invertIfNegative val="0"/>
          <c:dPt>
            <c:idx val="0"/>
            <c:invertIfNegative val="0"/>
            <c:bubble3D val="0"/>
            <c:spPr>
              <a:solidFill>
                <a:srgbClr val="A9ADA1"/>
              </a:solidFill>
              <a:ln>
                <a:solidFill>
                  <a:schemeClr val="tx1"/>
                </a:solidFill>
              </a:ln>
            </c:spPr>
            <c:extLst>
              <c:ext xmlns:c16="http://schemas.microsoft.com/office/drawing/2014/chart" uri="{C3380CC4-5D6E-409C-BE32-E72D297353CC}">
                <c16:uniqueId val="{00000001-C367-4A9F-8A4C-99B8E8C0F44E}"/>
              </c:ext>
            </c:extLst>
          </c:dPt>
          <c:dPt>
            <c:idx val="1"/>
            <c:invertIfNegative val="0"/>
            <c:bubble3D val="0"/>
            <c:spPr>
              <a:solidFill>
                <a:srgbClr val="A9ADA1"/>
              </a:solidFill>
              <a:ln>
                <a:solidFill>
                  <a:schemeClr val="tx1"/>
                </a:solidFill>
              </a:ln>
            </c:spPr>
            <c:extLst>
              <c:ext xmlns:c16="http://schemas.microsoft.com/office/drawing/2014/chart" uri="{C3380CC4-5D6E-409C-BE32-E72D297353CC}">
                <c16:uniqueId val="{00000003-C367-4A9F-8A4C-99B8E8C0F44E}"/>
              </c:ext>
            </c:extLst>
          </c:dPt>
          <c:dPt>
            <c:idx val="2"/>
            <c:invertIfNegative val="0"/>
            <c:bubble3D val="0"/>
            <c:spPr>
              <a:solidFill>
                <a:srgbClr val="A9ADA1"/>
              </a:solidFill>
              <a:ln>
                <a:solidFill>
                  <a:schemeClr val="tx1"/>
                </a:solidFill>
              </a:ln>
            </c:spPr>
            <c:extLst>
              <c:ext xmlns:c16="http://schemas.microsoft.com/office/drawing/2014/chart" uri="{C3380CC4-5D6E-409C-BE32-E72D297353CC}">
                <c16:uniqueId val="{00000005-C367-4A9F-8A4C-99B8E8C0F44E}"/>
              </c:ext>
            </c:extLst>
          </c:dPt>
          <c:dPt>
            <c:idx val="3"/>
            <c:invertIfNegative val="0"/>
            <c:bubble3D val="0"/>
            <c:spPr>
              <a:solidFill>
                <a:srgbClr val="A9ADA1"/>
              </a:solidFill>
              <a:ln>
                <a:solidFill>
                  <a:schemeClr val="tx1"/>
                </a:solidFill>
              </a:ln>
            </c:spPr>
            <c:extLst>
              <c:ext xmlns:c16="http://schemas.microsoft.com/office/drawing/2014/chart" uri="{C3380CC4-5D6E-409C-BE32-E72D297353CC}">
                <c16:uniqueId val="{00000007-C367-4A9F-8A4C-99B8E8C0F44E}"/>
              </c:ext>
            </c:extLst>
          </c:dPt>
          <c:dPt>
            <c:idx val="4"/>
            <c:invertIfNegative val="0"/>
            <c:bubble3D val="0"/>
            <c:spPr>
              <a:solidFill>
                <a:srgbClr val="A9ADA1"/>
              </a:solidFill>
              <a:ln>
                <a:solidFill>
                  <a:schemeClr val="tx1"/>
                </a:solidFill>
              </a:ln>
            </c:spPr>
            <c:extLst>
              <c:ext xmlns:c16="http://schemas.microsoft.com/office/drawing/2014/chart" uri="{C3380CC4-5D6E-409C-BE32-E72D297353CC}">
                <c16:uniqueId val="{0000000B-C367-4A9F-8A4C-99B8E8C0F44E}"/>
              </c:ext>
            </c:extLst>
          </c:dPt>
          <c:dPt>
            <c:idx val="5"/>
            <c:invertIfNegative val="0"/>
            <c:bubble3D val="0"/>
            <c:spPr>
              <a:solidFill>
                <a:srgbClr val="A9ADA1"/>
              </a:solidFill>
              <a:ln>
                <a:solidFill>
                  <a:schemeClr val="tx1"/>
                </a:solidFill>
              </a:ln>
            </c:spPr>
            <c:extLst>
              <c:ext xmlns:c16="http://schemas.microsoft.com/office/drawing/2014/chart" uri="{C3380CC4-5D6E-409C-BE32-E72D297353CC}">
                <c16:uniqueId val="{0000000F-C367-4A9F-8A4C-99B8E8C0F44E}"/>
              </c:ext>
            </c:extLst>
          </c:dPt>
          <c:dPt>
            <c:idx val="6"/>
            <c:invertIfNegative val="0"/>
            <c:bubble3D val="0"/>
            <c:spPr>
              <a:solidFill>
                <a:srgbClr val="A9ADA1"/>
              </a:solidFill>
              <a:ln>
                <a:solidFill>
                  <a:schemeClr val="tx1"/>
                </a:solidFill>
              </a:ln>
            </c:spPr>
            <c:extLst>
              <c:ext xmlns:c16="http://schemas.microsoft.com/office/drawing/2014/chart" uri="{C3380CC4-5D6E-409C-BE32-E72D297353CC}">
                <c16:uniqueId val="{00000011-C367-4A9F-8A4C-99B8E8C0F44E}"/>
              </c:ext>
            </c:extLst>
          </c:dPt>
          <c:dPt>
            <c:idx val="7"/>
            <c:invertIfNegative val="0"/>
            <c:bubble3D val="0"/>
            <c:spPr>
              <a:solidFill>
                <a:srgbClr val="A9ADA1"/>
              </a:solidFill>
              <a:ln>
                <a:solidFill>
                  <a:schemeClr val="tx1"/>
                </a:solidFill>
              </a:ln>
            </c:spPr>
            <c:extLst>
              <c:ext xmlns:c16="http://schemas.microsoft.com/office/drawing/2014/chart" uri="{C3380CC4-5D6E-409C-BE32-E72D297353CC}">
                <c16:uniqueId val="{00000013-C367-4A9F-8A4C-99B8E8C0F44E}"/>
              </c:ext>
            </c:extLst>
          </c:dPt>
          <c:dPt>
            <c:idx val="8"/>
            <c:invertIfNegative val="0"/>
            <c:bubble3D val="0"/>
            <c:spPr>
              <a:solidFill>
                <a:srgbClr val="A9ADA1"/>
              </a:solidFill>
              <a:ln>
                <a:solidFill>
                  <a:schemeClr val="tx1"/>
                </a:solidFill>
              </a:ln>
            </c:spPr>
            <c:extLst>
              <c:ext xmlns:c16="http://schemas.microsoft.com/office/drawing/2014/chart" uri="{C3380CC4-5D6E-409C-BE32-E72D297353CC}">
                <c16:uniqueId val="{00000015-C367-4A9F-8A4C-99B8E8C0F44E}"/>
              </c:ext>
            </c:extLst>
          </c:dPt>
          <c:dPt>
            <c:idx val="9"/>
            <c:invertIfNegative val="0"/>
            <c:bubble3D val="0"/>
            <c:spPr>
              <a:solidFill>
                <a:srgbClr val="A9ADA1"/>
              </a:solidFill>
              <a:ln>
                <a:solidFill>
                  <a:schemeClr val="tx1"/>
                </a:solidFill>
              </a:ln>
            </c:spPr>
            <c:extLst>
              <c:ext xmlns:c16="http://schemas.microsoft.com/office/drawing/2014/chart" uri="{C3380CC4-5D6E-409C-BE32-E72D297353CC}">
                <c16:uniqueId val="{00000017-C367-4A9F-8A4C-99B8E8C0F44E}"/>
              </c:ext>
            </c:extLst>
          </c:dPt>
          <c:dPt>
            <c:idx val="10"/>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19-C367-4A9F-8A4C-99B8E8C0F44E}"/>
              </c:ext>
            </c:extLst>
          </c:dPt>
          <c:dPt>
            <c:idx val="11"/>
            <c:invertIfNegative val="0"/>
            <c:bubble3D val="0"/>
            <c:spPr>
              <a:solidFill>
                <a:srgbClr val="A9ADA1"/>
              </a:solidFill>
              <a:ln>
                <a:solidFill>
                  <a:schemeClr val="tx1"/>
                </a:solidFill>
              </a:ln>
            </c:spPr>
            <c:extLst>
              <c:ext xmlns:c16="http://schemas.microsoft.com/office/drawing/2014/chart" uri="{C3380CC4-5D6E-409C-BE32-E72D297353CC}">
                <c16:uniqueId val="{0000001B-C367-4A9F-8A4C-99B8E8C0F44E}"/>
              </c:ext>
            </c:extLst>
          </c:dPt>
          <c:dPt>
            <c:idx val="12"/>
            <c:invertIfNegative val="0"/>
            <c:bubble3D val="0"/>
            <c:spPr>
              <a:solidFill>
                <a:srgbClr val="A9ADA1"/>
              </a:solidFill>
              <a:ln>
                <a:solidFill>
                  <a:schemeClr val="tx1"/>
                </a:solidFill>
              </a:ln>
            </c:spPr>
            <c:extLst>
              <c:ext xmlns:c16="http://schemas.microsoft.com/office/drawing/2014/chart" uri="{C3380CC4-5D6E-409C-BE32-E72D297353CC}">
                <c16:uniqueId val="{0000001D-C367-4A9F-8A4C-99B8E8C0F44E}"/>
              </c:ext>
            </c:extLst>
          </c:dPt>
          <c:dPt>
            <c:idx val="13"/>
            <c:invertIfNegative val="0"/>
            <c:bubble3D val="0"/>
            <c:spPr>
              <a:solidFill>
                <a:srgbClr val="A9ADA1"/>
              </a:solidFill>
              <a:ln>
                <a:solidFill>
                  <a:schemeClr val="tx1"/>
                </a:solidFill>
              </a:ln>
            </c:spPr>
            <c:extLst>
              <c:ext xmlns:c16="http://schemas.microsoft.com/office/drawing/2014/chart" uri="{C3380CC4-5D6E-409C-BE32-E72D297353CC}">
                <c16:uniqueId val="{0000001F-C367-4A9F-8A4C-99B8E8C0F44E}"/>
              </c:ext>
            </c:extLst>
          </c:dPt>
          <c:dPt>
            <c:idx val="14"/>
            <c:invertIfNegative val="0"/>
            <c:bubble3D val="0"/>
            <c:spPr>
              <a:solidFill>
                <a:srgbClr val="A9ADA1"/>
              </a:solidFill>
              <a:ln>
                <a:solidFill>
                  <a:schemeClr val="tx1"/>
                </a:solidFill>
              </a:ln>
            </c:spPr>
            <c:extLst>
              <c:ext xmlns:c16="http://schemas.microsoft.com/office/drawing/2014/chart" uri="{C3380CC4-5D6E-409C-BE32-E72D297353CC}">
                <c16:uniqueId val="{00000021-C367-4A9F-8A4C-99B8E8C0F44E}"/>
              </c:ext>
            </c:extLst>
          </c:dPt>
          <c:dPt>
            <c:idx val="15"/>
            <c:invertIfNegative val="0"/>
            <c:bubble3D val="0"/>
            <c:spPr>
              <a:solidFill>
                <a:srgbClr val="A9ADA1"/>
              </a:solidFill>
              <a:ln>
                <a:solidFill>
                  <a:schemeClr val="tx1"/>
                </a:solidFill>
              </a:ln>
            </c:spPr>
            <c:extLst>
              <c:ext xmlns:c16="http://schemas.microsoft.com/office/drawing/2014/chart" uri="{C3380CC4-5D6E-409C-BE32-E72D297353CC}">
                <c16:uniqueId val="{00000023-C367-4A9F-8A4C-99B8E8C0F44E}"/>
              </c:ext>
            </c:extLst>
          </c:dPt>
          <c:dPt>
            <c:idx val="16"/>
            <c:invertIfNegative val="0"/>
            <c:bubble3D val="0"/>
            <c:spPr>
              <a:solidFill>
                <a:srgbClr val="A9ADA1"/>
              </a:solidFill>
              <a:ln>
                <a:solidFill>
                  <a:schemeClr val="tx1"/>
                </a:solidFill>
              </a:ln>
            </c:spPr>
            <c:extLst>
              <c:ext xmlns:c16="http://schemas.microsoft.com/office/drawing/2014/chart" uri="{C3380CC4-5D6E-409C-BE32-E72D297353CC}">
                <c16:uniqueId val="{00000025-C367-4A9F-8A4C-99B8E8C0F44E}"/>
              </c:ext>
            </c:extLst>
          </c:dPt>
          <c:dPt>
            <c:idx val="17"/>
            <c:invertIfNegative val="0"/>
            <c:bubble3D val="0"/>
            <c:spPr>
              <a:solidFill>
                <a:srgbClr val="A9ADA1"/>
              </a:solidFill>
              <a:ln>
                <a:solidFill>
                  <a:schemeClr val="tx1"/>
                </a:solidFill>
              </a:ln>
            </c:spPr>
            <c:extLst>
              <c:ext xmlns:c16="http://schemas.microsoft.com/office/drawing/2014/chart" uri="{C3380CC4-5D6E-409C-BE32-E72D297353CC}">
                <c16:uniqueId val="{00000027-C367-4A9F-8A4C-99B8E8C0F44E}"/>
              </c:ext>
            </c:extLst>
          </c:dPt>
          <c:dPt>
            <c:idx val="18"/>
            <c:invertIfNegative val="0"/>
            <c:bubble3D val="0"/>
            <c:spPr>
              <a:solidFill>
                <a:srgbClr val="A9ADA1"/>
              </a:solidFill>
              <a:ln>
                <a:solidFill>
                  <a:schemeClr val="tx1"/>
                </a:solidFill>
              </a:ln>
            </c:spPr>
            <c:extLst>
              <c:ext xmlns:c16="http://schemas.microsoft.com/office/drawing/2014/chart" uri="{C3380CC4-5D6E-409C-BE32-E72D297353CC}">
                <c16:uniqueId val="{00000029-C367-4A9F-8A4C-99B8E8C0F44E}"/>
              </c:ext>
            </c:extLst>
          </c:dPt>
          <c:dPt>
            <c:idx val="19"/>
            <c:invertIfNegative val="0"/>
            <c:bubble3D val="0"/>
            <c:spPr>
              <a:solidFill>
                <a:srgbClr val="A9ADA1"/>
              </a:solidFill>
              <a:ln>
                <a:solidFill>
                  <a:schemeClr val="tx1"/>
                </a:solidFill>
              </a:ln>
            </c:spPr>
            <c:extLst>
              <c:ext xmlns:c16="http://schemas.microsoft.com/office/drawing/2014/chart" uri="{C3380CC4-5D6E-409C-BE32-E72D297353CC}">
                <c16:uniqueId val="{0000002B-C367-4A9F-8A4C-99B8E8C0F44E}"/>
              </c:ext>
            </c:extLst>
          </c:dPt>
          <c:dPt>
            <c:idx val="20"/>
            <c:invertIfNegative val="0"/>
            <c:bubble3D val="0"/>
            <c:spPr>
              <a:solidFill>
                <a:srgbClr val="A9ADA1"/>
              </a:solidFill>
              <a:ln>
                <a:solidFill>
                  <a:schemeClr val="tx1"/>
                </a:solidFill>
              </a:ln>
            </c:spPr>
            <c:extLst>
              <c:ext xmlns:c16="http://schemas.microsoft.com/office/drawing/2014/chart" uri="{C3380CC4-5D6E-409C-BE32-E72D297353CC}">
                <c16:uniqueId val="{0000002D-C367-4A9F-8A4C-99B8E8C0F44E}"/>
              </c:ext>
            </c:extLst>
          </c:dPt>
          <c:dPt>
            <c:idx val="21"/>
            <c:invertIfNegative val="0"/>
            <c:bubble3D val="0"/>
            <c:spPr>
              <a:solidFill>
                <a:srgbClr val="A9ADA1"/>
              </a:solidFill>
              <a:ln>
                <a:solidFill>
                  <a:schemeClr val="tx1"/>
                </a:solidFill>
              </a:ln>
            </c:spPr>
            <c:extLst>
              <c:ext xmlns:c16="http://schemas.microsoft.com/office/drawing/2014/chart" uri="{C3380CC4-5D6E-409C-BE32-E72D297353CC}">
                <c16:uniqueId val="{0000002F-C367-4A9F-8A4C-99B8E8C0F44E}"/>
              </c:ext>
            </c:extLst>
          </c:dPt>
          <c:dPt>
            <c:idx val="22"/>
            <c:invertIfNegative val="0"/>
            <c:bubble3D val="0"/>
            <c:spPr>
              <a:solidFill>
                <a:srgbClr val="A9ADA1"/>
              </a:solidFill>
              <a:ln>
                <a:solidFill>
                  <a:schemeClr val="tx1"/>
                </a:solidFill>
              </a:ln>
            </c:spPr>
            <c:extLst>
              <c:ext xmlns:c16="http://schemas.microsoft.com/office/drawing/2014/chart" uri="{C3380CC4-5D6E-409C-BE32-E72D297353CC}">
                <c16:uniqueId val="{00000031-C367-4A9F-8A4C-99B8E8C0F44E}"/>
              </c:ext>
            </c:extLst>
          </c:dPt>
          <c:dPt>
            <c:idx val="23"/>
            <c:invertIfNegative val="0"/>
            <c:bubble3D val="0"/>
            <c:spPr>
              <a:solidFill>
                <a:srgbClr val="A9ADA1"/>
              </a:solidFill>
              <a:ln>
                <a:solidFill>
                  <a:schemeClr val="tx1"/>
                </a:solidFill>
              </a:ln>
            </c:spPr>
            <c:extLst>
              <c:ext xmlns:c16="http://schemas.microsoft.com/office/drawing/2014/chart" uri="{C3380CC4-5D6E-409C-BE32-E72D297353CC}">
                <c16:uniqueId val="{00000033-C367-4A9F-8A4C-99B8E8C0F44E}"/>
              </c:ext>
            </c:extLst>
          </c:dPt>
          <c:dPt>
            <c:idx val="24"/>
            <c:invertIfNegative val="0"/>
            <c:bubble3D val="0"/>
            <c:spPr>
              <a:solidFill>
                <a:srgbClr val="A9ADA1"/>
              </a:solidFill>
              <a:ln>
                <a:solidFill>
                  <a:schemeClr val="tx1"/>
                </a:solidFill>
              </a:ln>
            </c:spPr>
            <c:extLst>
              <c:ext xmlns:c16="http://schemas.microsoft.com/office/drawing/2014/chart" uri="{C3380CC4-5D6E-409C-BE32-E72D297353CC}">
                <c16:uniqueId val="{00000035-C367-4A9F-8A4C-99B8E8C0F44E}"/>
              </c:ext>
            </c:extLst>
          </c:dPt>
          <c:cat>
            <c:strRef>
              <c:f>Prof_Math!$A$71:$A$78</c:f>
              <c:strCache>
                <c:ptCount val="6"/>
                <c:pt idx="0">
                  <c:v>Top 100</c:v>
                </c:pt>
                <c:pt idx="1">
                  <c:v>Moscow schools average</c:v>
                </c:pt>
                <c:pt idx="3">
                  <c:v>Russian Federation</c:v>
                </c:pt>
                <c:pt idx="4">
                  <c:v>United States</c:v>
                </c:pt>
                <c:pt idx="5">
                  <c:v>Shanghai-China</c:v>
                </c:pt>
              </c:strCache>
              <c:extLst/>
            </c:strRef>
          </c:cat>
          <c:val>
            <c:numRef>
              <c:f>Prof_Math!$C$71:$C$78</c:f>
              <c:numCache>
                <c:formatCode>0.00%</c:formatCode>
                <c:ptCount val="6"/>
                <c:pt idx="0">
                  <c:v>-4.6523872956294003E-2</c:v>
                </c:pt>
                <c:pt idx="1">
                  <c:v>-9.7964049810346301E-2</c:v>
                </c:pt>
                <c:pt idx="3" formatCode="0%">
                  <c:v>-0.16500000000000001</c:v>
                </c:pt>
                <c:pt idx="4" formatCode="0%">
                  <c:v>-0.17899999999999999</c:v>
                </c:pt>
                <c:pt idx="5" formatCode="0%">
                  <c:v>-0.03</c:v>
                </c:pt>
              </c:numCache>
              <c:extLst/>
            </c:numRef>
          </c:val>
          <c:extLst>
            <c:ext xmlns:c16="http://schemas.microsoft.com/office/drawing/2014/chart" uri="{C3380CC4-5D6E-409C-BE32-E72D297353CC}">
              <c16:uniqueId val="{00000036-C367-4A9F-8A4C-99B8E8C0F44E}"/>
            </c:ext>
          </c:extLst>
        </c:ser>
        <c:ser>
          <c:idx val="1"/>
          <c:order val="1"/>
          <c:tx>
            <c:strRef>
              <c:f>Prof_Math!$B$68</c:f>
              <c:strCache>
                <c:ptCount val="1"/>
                <c:pt idx="0">
                  <c:v>Level 1</c:v>
                </c:pt>
              </c:strCache>
            </c:strRef>
          </c:tx>
          <c:spPr>
            <a:solidFill>
              <a:srgbClr val="A9ADA1"/>
            </a:solidFill>
            <a:ln>
              <a:solidFill>
                <a:schemeClr val="tx1"/>
              </a:solidFill>
            </a:ln>
          </c:spPr>
          <c:invertIfNegative val="0"/>
          <c:dPt>
            <c:idx val="0"/>
            <c:invertIfNegative val="0"/>
            <c:bubble3D val="0"/>
            <c:spPr>
              <a:solidFill>
                <a:srgbClr val="616C63"/>
              </a:solidFill>
              <a:ln>
                <a:solidFill>
                  <a:schemeClr val="tx1"/>
                </a:solidFill>
              </a:ln>
            </c:spPr>
            <c:extLst>
              <c:ext xmlns:c16="http://schemas.microsoft.com/office/drawing/2014/chart" uri="{C3380CC4-5D6E-409C-BE32-E72D297353CC}">
                <c16:uniqueId val="{00000038-C367-4A9F-8A4C-99B8E8C0F44E}"/>
              </c:ext>
            </c:extLst>
          </c:dPt>
          <c:dPt>
            <c:idx val="1"/>
            <c:invertIfNegative val="0"/>
            <c:bubble3D val="0"/>
            <c:spPr>
              <a:solidFill>
                <a:srgbClr val="616C63"/>
              </a:solidFill>
              <a:ln>
                <a:solidFill>
                  <a:schemeClr val="tx1"/>
                </a:solidFill>
              </a:ln>
            </c:spPr>
            <c:extLst>
              <c:ext xmlns:c16="http://schemas.microsoft.com/office/drawing/2014/chart" uri="{C3380CC4-5D6E-409C-BE32-E72D297353CC}">
                <c16:uniqueId val="{0000003A-C367-4A9F-8A4C-99B8E8C0F44E}"/>
              </c:ext>
            </c:extLst>
          </c:dPt>
          <c:dPt>
            <c:idx val="2"/>
            <c:invertIfNegative val="0"/>
            <c:bubble3D val="0"/>
            <c:spPr>
              <a:solidFill>
                <a:srgbClr val="616C63"/>
              </a:solidFill>
              <a:ln>
                <a:solidFill>
                  <a:schemeClr val="tx1"/>
                </a:solidFill>
              </a:ln>
            </c:spPr>
            <c:extLst>
              <c:ext xmlns:c16="http://schemas.microsoft.com/office/drawing/2014/chart" uri="{C3380CC4-5D6E-409C-BE32-E72D297353CC}">
                <c16:uniqueId val="{0000003C-C367-4A9F-8A4C-99B8E8C0F44E}"/>
              </c:ext>
            </c:extLst>
          </c:dPt>
          <c:dPt>
            <c:idx val="3"/>
            <c:invertIfNegative val="0"/>
            <c:bubble3D val="0"/>
            <c:spPr>
              <a:solidFill>
                <a:srgbClr val="616C63"/>
              </a:solidFill>
              <a:ln>
                <a:solidFill>
                  <a:schemeClr val="tx1"/>
                </a:solidFill>
              </a:ln>
            </c:spPr>
            <c:extLst>
              <c:ext xmlns:c16="http://schemas.microsoft.com/office/drawing/2014/chart" uri="{C3380CC4-5D6E-409C-BE32-E72D297353CC}">
                <c16:uniqueId val="{0000003E-C367-4A9F-8A4C-99B8E8C0F44E}"/>
              </c:ext>
            </c:extLst>
          </c:dPt>
          <c:dPt>
            <c:idx val="4"/>
            <c:invertIfNegative val="0"/>
            <c:bubble3D val="0"/>
            <c:spPr>
              <a:solidFill>
                <a:srgbClr val="616C63"/>
              </a:solidFill>
              <a:ln>
                <a:solidFill>
                  <a:schemeClr val="tx1"/>
                </a:solidFill>
              </a:ln>
            </c:spPr>
            <c:extLst>
              <c:ext xmlns:c16="http://schemas.microsoft.com/office/drawing/2014/chart" uri="{C3380CC4-5D6E-409C-BE32-E72D297353CC}">
                <c16:uniqueId val="{00000042-C367-4A9F-8A4C-99B8E8C0F44E}"/>
              </c:ext>
            </c:extLst>
          </c:dPt>
          <c:dPt>
            <c:idx val="5"/>
            <c:invertIfNegative val="0"/>
            <c:bubble3D val="0"/>
            <c:spPr>
              <a:solidFill>
                <a:srgbClr val="616C63"/>
              </a:solidFill>
              <a:ln>
                <a:solidFill>
                  <a:schemeClr val="tx1"/>
                </a:solidFill>
              </a:ln>
            </c:spPr>
            <c:extLst>
              <c:ext xmlns:c16="http://schemas.microsoft.com/office/drawing/2014/chart" uri="{C3380CC4-5D6E-409C-BE32-E72D297353CC}">
                <c16:uniqueId val="{00000046-C367-4A9F-8A4C-99B8E8C0F44E}"/>
              </c:ext>
            </c:extLst>
          </c:dPt>
          <c:dPt>
            <c:idx val="6"/>
            <c:invertIfNegative val="0"/>
            <c:bubble3D val="0"/>
            <c:spPr>
              <a:solidFill>
                <a:srgbClr val="616C63"/>
              </a:solidFill>
              <a:ln>
                <a:solidFill>
                  <a:schemeClr val="tx1"/>
                </a:solidFill>
              </a:ln>
            </c:spPr>
            <c:extLst>
              <c:ext xmlns:c16="http://schemas.microsoft.com/office/drawing/2014/chart" uri="{C3380CC4-5D6E-409C-BE32-E72D297353CC}">
                <c16:uniqueId val="{00000048-C367-4A9F-8A4C-99B8E8C0F44E}"/>
              </c:ext>
            </c:extLst>
          </c:dPt>
          <c:dPt>
            <c:idx val="7"/>
            <c:invertIfNegative val="0"/>
            <c:bubble3D val="0"/>
            <c:spPr>
              <a:solidFill>
                <a:srgbClr val="616C63"/>
              </a:solidFill>
              <a:ln>
                <a:solidFill>
                  <a:schemeClr val="tx1"/>
                </a:solidFill>
              </a:ln>
            </c:spPr>
            <c:extLst>
              <c:ext xmlns:c16="http://schemas.microsoft.com/office/drawing/2014/chart" uri="{C3380CC4-5D6E-409C-BE32-E72D297353CC}">
                <c16:uniqueId val="{0000004A-C367-4A9F-8A4C-99B8E8C0F44E}"/>
              </c:ext>
            </c:extLst>
          </c:dPt>
          <c:dPt>
            <c:idx val="8"/>
            <c:invertIfNegative val="0"/>
            <c:bubble3D val="0"/>
            <c:spPr>
              <a:solidFill>
                <a:srgbClr val="616C63"/>
              </a:solidFill>
              <a:ln>
                <a:solidFill>
                  <a:schemeClr val="tx1"/>
                </a:solidFill>
              </a:ln>
            </c:spPr>
            <c:extLst>
              <c:ext xmlns:c16="http://schemas.microsoft.com/office/drawing/2014/chart" uri="{C3380CC4-5D6E-409C-BE32-E72D297353CC}">
                <c16:uniqueId val="{0000004C-C367-4A9F-8A4C-99B8E8C0F44E}"/>
              </c:ext>
            </c:extLst>
          </c:dPt>
          <c:dPt>
            <c:idx val="9"/>
            <c:invertIfNegative val="0"/>
            <c:bubble3D val="0"/>
            <c:spPr>
              <a:solidFill>
                <a:srgbClr val="616C63"/>
              </a:solidFill>
              <a:ln>
                <a:solidFill>
                  <a:schemeClr val="tx1"/>
                </a:solidFill>
              </a:ln>
            </c:spPr>
            <c:extLst>
              <c:ext xmlns:c16="http://schemas.microsoft.com/office/drawing/2014/chart" uri="{C3380CC4-5D6E-409C-BE32-E72D297353CC}">
                <c16:uniqueId val="{0000004E-C367-4A9F-8A4C-99B8E8C0F44E}"/>
              </c:ext>
            </c:extLst>
          </c:dPt>
          <c:dPt>
            <c:idx val="10"/>
            <c:invertIfNegative val="0"/>
            <c:bubble3D val="0"/>
            <c:spPr>
              <a:solidFill>
                <a:srgbClr val="616C63"/>
              </a:solidFill>
              <a:ln>
                <a:solidFill>
                  <a:schemeClr val="tx1"/>
                </a:solidFill>
              </a:ln>
            </c:spPr>
            <c:extLst>
              <c:ext xmlns:c16="http://schemas.microsoft.com/office/drawing/2014/chart" uri="{C3380CC4-5D6E-409C-BE32-E72D297353CC}">
                <c16:uniqueId val="{00000050-C367-4A9F-8A4C-99B8E8C0F44E}"/>
              </c:ext>
            </c:extLst>
          </c:dPt>
          <c:dPt>
            <c:idx val="11"/>
            <c:invertIfNegative val="0"/>
            <c:bubble3D val="0"/>
            <c:spPr>
              <a:solidFill>
                <a:srgbClr val="616C63"/>
              </a:solidFill>
              <a:ln>
                <a:solidFill>
                  <a:schemeClr val="tx1"/>
                </a:solidFill>
              </a:ln>
            </c:spPr>
            <c:extLst>
              <c:ext xmlns:c16="http://schemas.microsoft.com/office/drawing/2014/chart" uri="{C3380CC4-5D6E-409C-BE32-E72D297353CC}">
                <c16:uniqueId val="{00000052-C367-4A9F-8A4C-99B8E8C0F44E}"/>
              </c:ext>
            </c:extLst>
          </c:dPt>
          <c:dPt>
            <c:idx val="12"/>
            <c:invertIfNegative val="0"/>
            <c:bubble3D val="0"/>
            <c:spPr>
              <a:solidFill>
                <a:srgbClr val="616C63"/>
              </a:solidFill>
              <a:ln>
                <a:solidFill>
                  <a:schemeClr val="tx1"/>
                </a:solidFill>
              </a:ln>
            </c:spPr>
            <c:extLst>
              <c:ext xmlns:c16="http://schemas.microsoft.com/office/drawing/2014/chart" uri="{C3380CC4-5D6E-409C-BE32-E72D297353CC}">
                <c16:uniqueId val="{00000054-C367-4A9F-8A4C-99B8E8C0F44E}"/>
              </c:ext>
            </c:extLst>
          </c:dPt>
          <c:dPt>
            <c:idx val="13"/>
            <c:invertIfNegative val="0"/>
            <c:bubble3D val="0"/>
            <c:spPr>
              <a:solidFill>
                <a:srgbClr val="616C63"/>
              </a:solidFill>
              <a:ln>
                <a:solidFill>
                  <a:schemeClr val="tx1"/>
                </a:solidFill>
              </a:ln>
            </c:spPr>
            <c:extLst>
              <c:ext xmlns:c16="http://schemas.microsoft.com/office/drawing/2014/chart" uri="{C3380CC4-5D6E-409C-BE32-E72D297353CC}">
                <c16:uniqueId val="{00000056-C367-4A9F-8A4C-99B8E8C0F44E}"/>
              </c:ext>
            </c:extLst>
          </c:dPt>
          <c:dPt>
            <c:idx val="14"/>
            <c:invertIfNegative val="0"/>
            <c:bubble3D val="0"/>
            <c:spPr>
              <a:solidFill>
                <a:srgbClr val="616C63"/>
              </a:solidFill>
              <a:ln>
                <a:solidFill>
                  <a:schemeClr val="tx1"/>
                </a:solidFill>
              </a:ln>
            </c:spPr>
            <c:extLst>
              <c:ext xmlns:c16="http://schemas.microsoft.com/office/drawing/2014/chart" uri="{C3380CC4-5D6E-409C-BE32-E72D297353CC}">
                <c16:uniqueId val="{00000058-C367-4A9F-8A4C-99B8E8C0F44E}"/>
              </c:ext>
            </c:extLst>
          </c:dPt>
          <c:dPt>
            <c:idx val="15"/>
            <c:invertIfNegative val="0"/>
            <c:bubble3D val="0"/>
            <c:spPr>
              <a:solidFill>
                <a:srgbClr val="616C63"/>
              </a:solidFill>
              <a:ln>
                <a:solidFill>
                  <a:schemeClr val="tx1"/>
                </a:solidFill>
              </a:ln>
            </c:spPr>
            <c:extLst>
              <c:ext xmlns:c16="http://schemas.microsoft.com/office/drawing/2014/chart" uri="{C3380CC4-5D6E-409C-BE32-E72D297353CC}">
                <c16:uniqueId val="{0000005A-C367-4A9F-8A4C-99B8E8C0F44E}"/>
              </c:ext>
            </c:extLst>
          </c:dPt>
          <c:dPt>
            <c:idx val="16"/>
            <c:invertIfNegative val="0"/>
            <c:bubble3D val="0"/>
            <c:spPr>
              <a:solidFill>
                <a:srgbClr val="616C63"/>
              </a:solidFill>
              <a:ln>
                <a:solidFill>
                  <a:schemeClr val="tx1"/>
                </a:solidFill>
              </a:ln>
            </c:spPr>
            <c:extLst>
              <c:ext xmlns:c16="http://schemas.microsoft.com/office/drawing/2014/chart" uri="{C3380CC4-5D6E-409C-BE32-E72D297353CC}">
                <c16:uniqueId val="{0000005C-C367-4A9F-8A4C-99B8E8C0F44E}"/>
              </c:ext>
            </c:extLst>
          </c:dPt>
          <c:dPt>
            <c:idx val="17"/>
            <c:invertIfNegative val="0"/>
            <c:bubble3D val="0"/>
            <c:spPr>
              <a:solidFill>
                <a:srgbClr val="616C63"/>
              </a:solidFill>
              <a:ln>
                <a:solidFill>
                  <a:schemeClr val="tx1"/>
                </a:solidFill>
              </a:ln>
            </c:spPr>
            <c:extLst>
              <c:ext xmlns:c16="http://schemas.microsoft.com/office/drawing/2014/chart" uri="{C3380CC4-5D6E-409C-BE32-E72D297353CC}">
                <c16:uniqueId val="{0000005E-C367-4A9F-8A4C-99B8E8C0F44E}"/>
              </c:ext>
            </c:extLst>
          </c:dPt>
          <c:dPt>
            <c:idx val="18"/>
            <c:invertIfNegative val="0"/>
            <c:bubble3D val="0"/>
            <c:spPr>
              <a:solidFill>
                <a:srgbClr val="616C63"/>
              </a:solidFill>
              <a:ln>
                <a:solidFill>
                  <a:schemeClr val="tx1"/>
                </a:solidFill>
              </a:ln>
            </c:spPr>
            <c:extLst>
              <c:ext xmlns:c16="http://schemas.microsoft.com/office/drawing/2014/chart" uri="{C3380CC4-5D6E-409C-BE32-E72D297353CC}">
                <c16:uniqueId val="{00000060-C367-4A9F-8A4C-99B8E8C0F44E}"/>
              </c:ext>
            </c:extLst>
          </c:dPt>
          <c:dPt>
            <c:idx val="19"/>
            <c:invertIfNegative val="0"/>
            <c:bubble3D val="0"/>
            <c:spPr>
              <a:solidFill>
                <a:srgbClr val="616C63"/>
              </a:solidFill>
              <a:ln>
                <a:solidFill>
                  <a:schemeClr val="tx1"/>
                </a:solidFill>
              </a:ln>
            </c:spPr>
            <c:extLst>
              <c:ext xmlns:c16="http://schemas.microsoft.com/office/drawing/2014/chart" uri="{C3380CC4-5D6E-409C-BE32-E72D297353CC}">
                <c16:uniqueId val="{00000062-C367-4A9F-8A4C-99B8E8C0F44E}"/>
              </c:ext>
            </c:extLst>
          </c:dPt>
          <c:dPt>
            <c:idx val="20"/>
            <c:invertIfNegative val="0"/>
            <c:bubble3D val="0"/>
            <c:spPr>
              <a:solidFill>
                <a:srgbClr val="616C63"/>
              </a:solidFill>
              <a:ln>
                <a:solidFill>
                  <a:schemeClr val="tx1"/>
                </a:solidFill>
              </a:ln>
            </c:spPr>
            <c:extLst>
              <c:ext xmlns:c16="http://schemas.microsoft.com/office/drawing/2014/chart" uri="{C3380CC4-5D6E-409C-BE32-E72D297353CC}">
                <c16:uniqueId val="{00000064-C367-4A9F-8A4C-99B8E8C0F44E}"/>
              </c:ext>
            </c:extLst>
          </c:dPt>
          <c:dPt>
            <c:idx val="21"/>
            <c:invertIfNegative val="0"/>
            <c:bubble3D val="0"/>
            <c:spPr>
              <a:solidFill>
                <a:srgbClr val="616C63"/>
              </a:solidFill>
              <a:ln>
                <a:solidFill>
                  <a:schemeClr val="tx1"/>
                </a:solidFill>
              </a:ln>
            </c:spPr>
            <c:extLst>
              <c:ext xmlns:c16="http://schemas.microsoft.com/office/drawing/2014/chart" uri="{C3380CC4-5D6E-409C-BE32-E72D297353CC}">
                <c16:uniqueId val="{00000066-C367-4A9F-8A4C-99B8E8C0F44E}"/>
              </c:ext>
            </c:extLst>
          </c:dPt>
          <c:dPt>
            <c:idx val="22"/>
            <c:invertIfNegative val="0"/>
            <c:bubble3D val="0"/>
            <c:spPr>
              <a:solidFill>
                <a:srgbClr val="616C63"/>
              </a:solidFill>
              <a:ln>
                <a:solidFill>
                  <a:schemeClr val="tx1"/>
                </a:solidFill>
              </a:ln>
            </c:spPr>
            <c:extLst>
              <c:ext xmlns:c16="http://schemas.microsoft.com/office/drawing/2014/chart" uri="{C3380CC4-5D6E-409C-BE32-E72D297353CC}">
                <c16:uniqueId val="{00000068-C367-4A9F-8A4C-99B8E8C0F44E}"/>
              </c:ext>
            </c:extLst>
          </c:dPt>
          <c:dPt>
            <c:idx val="23"/>
            <c:invertIfNegative val="0"/>
            <c:bubble3D val="0"/>
            <c:spPr>
              <a:solidFill>
                <a:srgbClr val="616C63"/>
              </a:solidFill>
              <a:ln>
                <a:solidFill>
                  <a:schemeClr val="tx1"/>
                </a:solidFill>
              </a:ln>
            </c:spPr>
            <c:extLst>
              <c:ext xmlns:c16="http://schemas.microsoft.com/office/drawing/2014/chart" uri="{C3380CC4-5D6E-409C-BE32-E72D297353CC}">
                <c16:uniqueId val="{0000006A-C367-4A9F-8A4C-99B8E8C0F44E}"/>
              </c:ext>
            </c:extLst>
          </c:dPt>
          <c:dPt>
            <c:idx val="24"/>
            <c:invertIfNegative val="0"/>
            <c:bubble3D val="0"/>
            <c:spPr>
              <a:solidFill>
                <a:srgbClr val="616C63"/>
              </a:solidFill>
              <a:ln>
                <a:solidFill>
                  <a:schemeClr val="tx1"/>
                </a:solidFill>
              </a:ln>
            </c:spPr>
            <c:extLst>
              <c:ext xmlns:c16="http://schemas.microsoft.com/office/drawing/2014/chart" uri="{C3380CC4-5D6E-409C-BE32-E72D297353CC}">
                <c16:uniqueId val="{0000006C-C367-4A9F-8A4C-99B8E8C0F44E}"/>
              </c:ext>
            </c:extLst>
          </c:dPt>
          <c:cat>
            <c:strRef>
              <c:f>Prof_Math!$A$71:$A$78</c:f>
              <c:strCache>
                <c:ptCount val="6"/>
                <c:pt idx="0">
                  <c:v>Top 100</c:v>
                </c:pt>
                <c:pt idx="1">
                  <c:v>Moscow schools average</c:v>
                </c:pt>
                <c:pt idx="3">
                  <c:v>Russian Federation</c:v>
                </c:pt>
                <c:pt idx="4">
                  <c:v>United States</c:v>
                </c:pt>
                <c:pt idx="5">
                  <c:v>Shanghai-China</c:v>
                </c:pt>
              </c:strCache>
              <c:extLst/>
            </c:strRef>
          </c:cat>
          <c:val>
            <c:numRef>
              <c:f>Prof_Math!$B$71:$B$78</c:f>
              <c:numCache>
                <c:formatCode>0.00%</c:formatCode>
                <c:ptCount val="6"/>
                <c:pt idx="0">
                  <c:v>-2.8914637236763588E-2</c:v>
                </c:pt>
                <c:pt idx="1">
                  <c:v>-6.2964124521434378E-2</c:v>
                </c:pt>
                <c:pt idx="3" formatCode="0%">
                  <c:v>-7.4999999999999997E-2</c:v>
                </c:pt>
                <c:pt idx="4" formatCode="0%">
                  <c:v>-0.08</c:v>
                </c:pt>
                <c:pt idx="5" formatCode="0%">
                  <c:v>-0.01</c:v>
                </c:pt>
              </c:numCache>
              <c:extLst/>
            </c:numRef>
          </c:val>
          <c:extLst>
            <c:ext xmlns:c16="http://schemas.microsoft.com/office/drawing/2014/chart" uri="{C3380CC4-5D6E-409C-BE32-E72D297353CC}">
              <c16:uniqueId val="{0000006D-C367-4A9F-8A4C-99B8E8C0F44E}"/>
            </c:ext>
          </c:extLst>
        </c:ser>
        <c:ser>
          <c:idx val="2"/>
          <c:order val="2"/>
          <c:tx>
            <c:strRef>
              <c:f>Prof_Math!$D$68</c:f>
              <c:strCache>
                <c:ptCount val="1"/>
                <c:pt idx="0">
                  <c:v>Level 2</c:v>
                </c:pt>
              </c:strCache>
            </c:strRef>
          </c:tx>
          <c:spPr>
            <a:solidFill>
              <a:schemeClr val="tx2">
                <a:lumMod val="60000"/>
                <a:lumOff val="40000"/>
              </a:schemeClr>
            </a:solidFill>
            <a:ln>
              <a:solidFill>
                <a:schemeClr val="tx1"/>
              </a:solidFill>
            </a:ln>
          </c:spPr>
          <c:invertIfNegative val="0"/>
          <c:cat>
            <c:strRef>
              <c:f>Prof_Math!$A$71:$A$78</c:f>
              <c:strCache>
                <c:ptCount val="6"/>
                <c:pt idx="0">
                  <c:v>Top 100</c:v>
                </c:pt>
                <c:pt idx="1">
                  <c:v>Moscow schools average</c:v>
                </c:pt>
                <c:pt idx="3">
                  <c:v>Russian Federation</c:v>
                </c:pt>
                <c:pt idx="4">
                  <c:v>United States</c:v>
                </c:pt>
                <c:pt idx="5">
                  <c:v>Shanghai-China</c:v>
                </c:pt>
              </c:strCache>
              <c:extLst/>
            </c:strRef>
          </c:cat>
          <c:val>
            <c:numRef>
              <c:f>Prof_Math!$D$71:$D$78</c:f>
              <c:numCache>
                <c:formatCode>0.00%</c:formatCode>
                <c:ptCount val="6"/>
                <c:pt idx="0">
                  <c:v>9.1752162894479627E-2</c:v>
                </c:pt>
                <c:pt idx="1">
                  <c:v>0.16424905443638946</c:v>
                </c:pt>
                <c:pt idx="3" formatCode="0%">
                  <c:v>0.26600000000000001</c:v>
                </c:pt>
                <c:pt idx="4" formatCode="0%">
                  <c:v>0.26300000000000001</c:v>
                </c:pt>
                <c:pt idx="5" formatCode="0%">
                  <c:v>0.08</c:v>
                </c:pt>
              </c:numCache>
              <c:extLst/>
            </c:numRef>
          </c:val>
          <c:extLst>
            <c:ext xmlns:c16="http://schemas.microsoft.com/office/drawing/2014/chart" uri="{C3380CC4-5D6E-409C-BE32-E72D297353CC}">
              <c16:uniqueId val="{0000006E-C367-4A9F-8A4C-99B8E8C0F44E}"/>
            </c:ext>
          </c:extLst>
        </c:ser>
        <c:ser>
          <c:idx val="3"/>
          <c:order val="3"/>
          <c:tx>
            <c:strRef>
              <c:f>Prof_Math!$E$68</c:f>
              <c:strCache>
                <c:ptCount val="1"/>
                <c:pt idx="0">
                  <c:v>Level 3</c:v>
                </c:pt>
              </c:strCache>
            </c:strRef>
          </c:tx>
          <c:spPr>
            <a:solidFill>
              <a:schemeClr val="accent1">
                <a:lumMod val="60000"/>
                <a:lumOff val="40000"/>
              </a:schemeClr>
            </a:solidFill>
            <a:ln>
              <a:solidFill>
                <a:schemeClr val="tx1"/>
              </a:solidFill>
            </a:ln>
          </c:spPr>
          <c:invertIfNegative val="0"/>
          <c:cat>
            <c:strRef>
              <c:f>Prof_Math!$A$71:$A$78</c:f>
              <c:strCache>
                <c:ptCount val="6"/>
                <c:pt idx="0">
                  <c:v>Top 100</c:v>
                </c:pt>
                <c:pt idx="1">
                  <c:v>Moscow schools average</c:v>
                </c:pt>
                <c:pt idx="3">
                  <c:v>Russian Federation</c:v>
                </c:pt>
                <c:pt idx="4">
                  <c:v>United States</c:v>
                </c:pt>
                <c:pt idx="5">
                  <c:v>Shanghai-China</c:v>
                </c:pt>
              </c:strCache>
              <c:extLst/>
            </c:strRef>
          </c:cat>
          <c:val>
            <c:numRef>
              <c:f>Prof_Math!$E$71:$E$78</c:f>
              <c:numCache>
                <c:formatCode>0.00%</c:formatCode>
                <c:ptCount val="6"/>
                <c:pt idx="0">
                  <c:v>0.15803196822499421</c:v>
                </c:pt>
                <c:pt idx="1">
                  <c:v>0.21001938903512291</c:v>
                </c:pt>
                <c:pt idx="3" formatCode="0%">
                  <c:v>0.26</c:v>
                </c:pt>
                <c:pt idx="4" formatCode="0%">
                  <c:v>0.23300000000000001</c:v>
                </c:pt>
                <c:pt idx="5" formatCode="0%">
                  <c:v>0.13</c:v>
                </c:pt>
              </c:numCache>
              <c:extLst/>
            </c:numRef>
          </c:val>
          <c:extLst>
            <c:ext xmlns:c16="http://schemas.microsoft.com/office/drawing/2014/chart" uri="{C3380CC4-5D6E-409C-BE32-E72D297353CC}">
              <c16:uniqueId val="{0000006F-C367-4A9F-8A4C-99B8E8C0F44E}"/>
            </c:ext>
          </c:extLst>
        </c:ser>
        <c:ser>
          <c:idx val="4"/>
          <c:order val="4"/>
          <c:tx>
            <c:strRef>
              <c:f>Prof_Math!$F$68</c:f>
              <c:strCache>
                <c:ptCount val="1"/>
                <c:pt idx="0">
                  <c:v>Level 4</c:v>
                </c:pt>
              </c:strCache>
            </c:strRef>
          </c:tx>
          <c:spPr>
            <a:solidFill>
              <a:schemeClr val="accent1">
                <a:lumMod val="40000"/>
                <a:lumOff val="60000"/>
              </a:schemeClr>
            </a:solidFill>
            <a:ln>
              <a:solidFill>
                <a:schemeClr val="tx1"/>
              </a:solidFill>
            </a:ln>
          </c:spPr>
          <c:invertIfNegative val="0"/>
          <c:cat>
            <c:strRef>
              <c:f>Prof_Math!$A$71:$A$78</c:f>
              <c:strCache>
                <c:ptCount val="6"/>
                <c:pt idx="0">
                  <c:v>Top 100</c:v>
                </c:pt>
                <c:pt idx="1">
                  <c:v>Moscow schools average</c:v>
                </c:pt>
                <c:pt idx="3">
                  <c:v>Russian Federation</c:v>
                </c:pt>
                <c:pt idx="4">
                  <c:v>United States</c:v>
                </c:pt>
                <c:pt idx="5">
                  <c:v>Shanghai-China</c:v>
                </c:pt>
              </c:strCache>
              <c:extLst/>
            </c:strRef>
          </c:cat>
          <c:val>
            <c:numRef>
              <c:f>Prof_Math!$F$71:$F$78</c:f>
              <c:numCache>
                <c:formatCode>0.00%</c:formatCode>
                <c:ptCount val="6"/>
                <c:pt idx="0">
                  <c:v>0.22208803830993912</c:v>
                </c:pt>
                <c:pt idx="1">
                  <c:v>0.20930552990651602</c:v>
                </c:pt>
                <c:pt idx="3" formatCode="0%">
                  <c:v>0.157</c:v>
                </c:pt>
                <c:pt idx="4" formatCode="0%">
                  <c:v>0.158</c:v>
                </c:pt>
                <c:pt idx="5" formatCode="0%">
                  <c:v>0.2</c:v>
                </c:pt>
              </c:numCache>
              <c:extLst/>
            </c:numRef>
          </c:val>
          <c:extLst>
            <c:ext xmlns:c16="http://schemas.microsoft.com/office/drawing/2014/chart" uri="{C3380CC4-5D6E-409C-BE32-E72D297353CC}">
              <c16:uniqueId val="{00000070-C367-4A9F-8A4C-99B8E8C0F44E}"/>
            </c:ext>
          </c:extLst>
        </c:ser>
        <c:ser>
          <c:idx val="5"/>
          <c:order val="5"/>
          <c:tx>
            <c:strRef>
              <c:f>Prof_Math!$G$68</c:f>
              <c:strCache>
                <c:ptCount val="1"/>
                <c:pt idx="0">
                  <c:v>Level 5</c:v>
                </c:pt>
              </c:strCache>
            </c:strRef>
          </c:tx>
          <c:spPr>
            <a:solidFill>
              <a:schemeClr val="accent3">
                <a:lumMod val="60000"/>
                <a:lumOff val="40000"/>
              </a:schemeClr>
            </a:solidFill>
            <a:ln>
              <a:solidFill>
                <a:schemeClr val="tx1"/>
              </a:solidFill>
            </a:ln>
          </c:spPr>
          <c:invertIfNegative val="0"/>
          <c:cat>
            <c:strRef>
              <c:f>Prof_Math!$A$71:$A$78</c:f>
              <c:strCache>
                <c:ptCount val="6"/>
                <c:pt idx="0">
                  <c:v>Top 100</c:v>
                </c:pt>
                <c:pt idx="1">
                  <c:v>Moscow schools average</c:v>
                </c:pt>
                <c:pt idx="3">
                  <c:v>Russian Federation</c:v>
                </c:pt>
                <c:pt idx="4">
                  <c:v>United States</c:v>
                </c:pt>
                <c:pt idx="5">
                  <c:v>Shanghai-China</c:v>
                </c:pt>
              </c:strCache>
              <c:extLst/>
            </c:strRef>
          </c:cat>
          <c:val>
            <c:numRef>
              <c:f>Prof_Math!$G$71:$G$78</c:f>
              <c:numCache>
                <c:formatCode>0.00%</c:formatCode>
                <c:ptCount val="6"/>
                <c:pt idx="0">
                  <c:v>0.22285533983363495</c:v>
                </c:pt>
                <c:pt idx="1">
                  <c:v>0.1510837480355148</c:v>
                </c:pt>
                <c:pt idx="3" formatCode="0%">
                  <c:v>6.3E-2</c:v>
                </c:pt>
                <c:pt idx="4" formatCode="0%">
                  <c:v>6.6000000000000003E-2</c:v>
                </c:pt>
                <c:pt idx="5" formatCode="0%">
                  <c:v>0.25</c:v>
                </c:pt>
              </c:numCache>
              <c:extLst/>
            </c:numRef>
          </c:val>
          <c:extLst>
            <c:ext xmlns:c16="http://schemas.microsoft.com/office/drawing/2014/chart" uri="{C3380CC4-5D6E-409C-BE32-E72D297353CC}">
              <c16:uniqueId val="{00000071-C367-4A9F-8A4C-99B8E8C0F44E}"/>
            </c:ext>
          </c:extLst>
        </c:ser>
        <c:ser>
          <c:idx val="6"/>
          <c:order val="6"/>
          <c:tx>
            <c:strRef>
              <c:f>Prof_Math!$H$68</c:f>
              <c:strCache>
                <c:ptCount val="1"/>
                <c:pt idx="0">
                  <c:v>Level 6</c:v>
                </c:pt>
              </c:strCache>
            </c:strRef>
          </c:tx>
          <c:spPr>
            <a:solidFill>
              <a:schemeClr val="accent3">
                <a:lumMod val="75000"/>
              </a:schemeClr>
            </a:solidFill>
            <a:ln>
              <a:solidFill>
                <a:schemeClr val="tx1"/>
              </a:solidFill>
            </a:ln>
          </c:spPr>
          <c:invertIfNegative val="0"/>
          <c:cat>
            <c:strRef>
              <c:f>Prof_Math!$A$71:$A$78</c:f>
              <c:strCache>
                <c:ptCount val="6"/>
                <c:pt idx="0">
                  <c:v>Top 100</c:v>
                </c:pt>
                <c:pt idx="1">
                  <c:v>Moscow schools average</c:v>
                </c:pt>
                <c:pt idx="3">
                  <c:v>Russian Federation</c:v>
                </c:pt>
                <c:pt idx="4">
                  <c:v>United States</c:v>
                </c:pt>
                <c:pt idx="5">
                  <c:v>Shanghai-China</c:v>
                </c:pt>
              </c:strCache>
              <c:extLst/>
            </c:strRef>
          </c:cat>
          <c:val>
            <c:numRef>
              <c:f>Prof_Math!$H$71:$H$78</c:f>
              <c:numCache>
                <c:formatCode>0.00%</c:formatCode>
                <c:ptCount val="6"/>
                <c:pt idx="0">
                  <c:v>0.22983398054389489</c:v>
                </c:pt>
                <c:pt idx="1">
                  <c:v>0.10441410425467662</c:v>
                </c:pt>
                <c:pt idx="3" formatCode="0%">
                  <c:v>1.4999999999999999E-2</c:v>
                </c:pt>
                <c:pt idx="4" formatCode="0%">
                  <c:v>2.1999999999999999E-2</c:v>
                </c:pt>
                <c:pt idx="5" formatCode="0%">
                  <c:v>0.31</c:v>
                </c:pt>
              </c:numCache>
              <c:extLst/>
            </c:numRef>
          </c:val>
          <c:extLst>
            <c:ext xmlns:c16="http://schemas.microsoft.com/office/drawing/2014/chart" uri="{C3380CC4-5D6E-409C-BE32-E72D297353CC}">
              <c16:uniqueId val="{00000072-C367-4A9F-8A4C-99B8E8C0F44E}"/>
            </c:ext>
          </c:extLst>
        </c:ser>
        <c:dLbls>
          <c:showLegendKey val="0"/>
          <c:showVal val="0"/>
          <c:showCatName val="0"/>
          <c:showSerName val="0"/>
          <c:showPercent val="0"/>
          <c:showBubbleSize val="0"/>
        </c:dLbls>
        <c:gapWidth val="107"/>
        <c:overlap val="100"/>
        <c:axId val="-1807222832"/>
        <c:axId val="-1807217936"/>
      </c:barChart>
      <c:catAx>
        <c:axId val="-1807222832"/>
        <c:scaling>
          <c:orientation val="minMax"/>
        </c:scaling>
        <c:delete val="1"/>
        <c:axPos val="r"/>
        <c:numFmt formatCode="General" sourceLinked="1"/>
        <c:majorTickMark val="none"/>
        <c:minorTickMark val="none"/>
        <c:tickLblPos val="none"/>
        <c:crossAx val="-1807217936"/>
        <c:crosses val="max"/>
        <c:auto val="1"/>
        <c:lblAlgn val="ctr"/>
        <c:lblOffset val="100"/>
        <c:noMultiLvlLbl val="0"/>
      </c:catAx>
      <c:valAx>
        <c:axId val="-1807217936"/>
        <c:scaling>
          <c:orientation val="minMax"/>
          <c:max val="1"/>
          <c:min val="-1"/>
        </c:scaling>
        <c:delete val="0"/>
        <c:axPos val="b"/>
        <c:majorGridlines/>
        <c:title>
          <c:tx>
            <c:rich>
              <a:bodyPr/>
              <a:lstStyle/>
              <a:p>
                <a:pPr>
                  <a:defRPr lang="it-IT" sz="1100"/>
                </a:pPr>
                <a:r>
                  <a:rPr lang="ru-RU" sz="1100" b="0" i="0" baseline="0" dirty="0"/>
                  <a:t>Процент учащихся по разным уровням математической грамотности</a:t>
                </a:r>
                <a:endParaRPr lang="en-US" sz="1100" b="0" i="0" baseline="0" dirty="0"/>
              </a:p>
            </c:rich>
          </c:tx>
          <c:layout>
            <c:manualLayout>
              <c:xMode val="edge"/>
              <c:yMode val="edge"/>
              <c:x val="0.29462994787680935"/>
              <c:y val="0.94677443247046622"/>
            </c:manualLayout>
          </c:layout>
          <c:overlay val="0"/>
        </c:title>
        <c:numFmt formatCode="0%;0%" sourceLinked="0"/>
        <c:majorTickMark val="none"/>
        <c:minorTickMark val="none"/>
        <c:tickLblPos val="nextTo"/>
        <c:spPr>
          <a:ln>
            <a:noFill/>
          </a:ln>
        </c:spPr>
        <c:txPr>
          <a:bodyPr/>
          <a:lstStyle/>
          <a:p>
            <a:pPr>
              <a:defRPr lang="it-IT" sz="1200"/>
            </a:pPr>
            <a:endParaRPr lang="en-US"/>
          </a:p>
        </c:txPr>
        <c:crossAx val="-1807222832"/>
        <c:crosses val="autoZero"/>
        <c:crossBetween val="between"/>
        <c:majorUnit val="0.2"/>
      </c:valAx>
      <c:spPr>
        <a:noFill/>
        <a:ln w="25400">
          <a:noFill/>
        </a:ln>
      </c:spPr>
    </c:plotArea>
    <c:legend>
      <c:legendPos val="t"/>
      <c:overlay val="0"/>
      <c:txPr>
        <a:bodyPr/>
        <a:lstStyle/>
        <a:p>
          <a:pPr>
            <a:defRPr lang="it-IT" sz="1200"/>
          </a:pPr>
          <a:endParaRPr lang="en-US"/>
        </a:p>
      </c:txPr>
    </c:legend>
    <c:plotVisOnly val="1"/>
    <c:dispBlanksAs val="gap"/>
    <c:showDLblsOverMax val="0"/>
  </c:chart>
  <c:spPr>
    <a:noFill/>
    <a:ln>
      <a:noFill/>
    </a:ln>
  </c:spPr>
  <c:txPr>
    <a:bodyPr/>
    <a:lstStyle/>
    <a:p>
      <a:pPr>
        <a:defRPr>
          <a:latin typeface="Optima LT Std"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31783737848325"/>
          <c:y val="6.8973372592195506E-2"/>
          <c:w val="0.63275968290725371"/>
          <c:h val="0.85589916290708024"/>
        </c:manualLayout>
      </c:layout>
      <c:scatterChart>
        <c:scatterStyle val="lineMarker"/>
        <c:varyColors val="0"/>
        <c:ser>
          <c:idx val="0"/>
          <c:order val="0"/>
          <c:tx>
            <c:strRef>
              <c:f>Sheet1!$B$1</c:f>
              <c:strCache>
                <c:ptCount val="1"/>
              </c:strCache>
            </c:strRef>
          </c:tx>
          <c:spPr>
            <a:ln w="26989">
              <a:noFill/>
            </a:ln>
          </c:spPr>
          <c:marker>
            <c:symbol val="dash"/>
            <c:size val="9"/>
            <c:spPr>
              <a:noFill/>
              <a:ln w="9524" cmpd="sng">
                <a:noFill/>
                <a:prstDash val="solid"/>
              </a:ln>
            </c:spPr>
          </c:marker>
          <c:dPt>
            <c:idx val="40"/>
            <c:marker>
              <c:spPr>
                <a:noFill/>
                <a:ln w="9524" cmpd="sng">
                  <a:noFill/>
                </a:ln>
              </c:spPr>
            </c:marker>
            <c:bubble3D val="0"/>
            <c:spPr>
              <a:ln w="23990">
                <a:noFill/>
                <a:prstDash val="solid"/>
              </a:ln>
            </c:spPr>
            <c:extLst>
              <c:ext xmlns:c16="http://schemas.microsoft.com/office/drawing/2014/chart" uri="{C3380CC4-5D6E-409C-BE32-E72D297353CC}">
                <c16:uniqueId val="{00000001-FCE1-4341-8F01-F0571657C690}"/>
              </c:ext>
            </c:extLst>
          </c:dPt>
          <c:dPt>
            <c:idx val="41"/>
            <c:bubble3D val="0"/>
            <c:spPr>
              <a:ln w="23990">
                <a:noFill/>
                <a:prstDash val="solid"/>
              </a:ln>
            </c:spPr>
            <c:extLst>
              <c:ext xmlns:c16="http://schemas.microsoft.com/office/drawing/2014/chart" uri="{C3380CC4-5D6E-409C-BE32-E72D297353CC}">
                <c16:uniqueId val="{00000003-FCE1-4341-8F01-F0571657C690}"/>
              </c:ext>
            </c:extLst>
          </c:dPt>
          <c:dPt>
            <c:idx val="43"/>
            <c:marker>
              <c:spPr>
                <a:noFill/>
                <a:ln w="9524" cmpd="sng">
                  <a:noFill/>
                </a:ln>
              </c:spPr>
            </c:marker>
            <c:bubble3D val="0"/>
            <c:extLst>
              <c:ext xmlns:c16="http://schemas.microsoft.com/office/drawing/2014/chart" uri="{C3380CC4-5D6E-409C-BE32-E72D297353CC}">
                <c16:uniqueId val="{00000004-FCE1-4341-8F01-F0571657C690}"/>
              </c:ext>
            </c:extLst>
          </c:dPt>
          <c:dLbls>
            <c:dLbl>
              <c:idx val="0"/>
              <c:tx>
                <c:rich>
                  <a:bodyPr/>
                  <a:lstStyle/>
                  <a:p>
                    <a:r>
                      <a:rPr lang="en-US" sz="1200" b="1" dirty="0">
                        <a:solidFill>
                          <a:schemeClr val="bg1"/>
                        </a:solidFill>
                      </a:rPr>
                      <a:t>S</a:t>
                    </a:r>
                    <a:r>
                      <a:rPr lang="en-US" sz="1200" b="1" dirty="0"/>
                      <a:t>hanghai-China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E1-4341-8F01-F0571657C690}"/>
                </c:ext>
              </c:extLst>
            </c:dLbl>
            <c:dLbl>
              <c:idx val="1"/>
              <c:layout>
                <c:manualLayout>
                  <c:x val="-6.9456941978048182E-3"/>
                  <c:y val="-1.8510081289864107E-3"/>
                </c:manualLayout>
              </c:layout>
              <c:tx>
                <c:rich>
                  <a:bodyPr/>
                  <a:lstStyle/>
                  <a:p>
                    <a:r>
                      <a:rPr lang="en-US" sz="1200" b="1" dirty="0">
                        <a:solidFill>
                          <a:schemeClr val="bg1"/>
                        </a:solidFill>
                      </a:rPr>
                      <a:t>S</a:t>
                    </a:r>
                    <a:r>
                      <a:rPr lang="en-US" sz="1200" b="1" dirty="0"/>
                      <a:t>ingapore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E1-4341-8F01-F0571657C690}"/>
                </c:ext>
              </c:extLst>
            </c:dLbl>
            <c:dLbl>
              <c:idx val="2"/>
              <c:tx>
                <c:rich>
                  <a:bodyPr/>
                  <a:lstStyle/>
                  <a:p>
                    <a:r>
                      <a:rPr lang="en-US" sz="1200" b="1" dirty="0">
                        <a:solidFill>
                          <a:schemeClr val="bg1"/>
                        </a:solidFill>
                      </a:rPr>
                      <a:t>H</a:t>
                    </a:r>
                    <a:r>
                      <a:rPr lang="en-US" sz="1200" b="1" dirty="0"/>
                      <a:t>ong Kong-China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E1-4341-8F01-F0571657C690}"/>
                </c:ext>
              </c:extLst>
            </c:dLbl>
            <c:dLbl>
              <c:idx val="3"/>
              <c:tx>
                <c:rich>
                  <a:bodyPr/>
                  <a:lstStyle/>
                  <a:p>
                    <a:r>
                      <a:rPr lang="en-US" sz="1200" b="1" dirty="0">
                        <a:solidFill>
                          <a:schemeClr val="bg1"/>
                        </a:solidFill>
                      </a:rPr>
                      <a:t>C</a:t>
                    </a:r>
                    <a:r>
                      <a:rPr lang="en-US" sz="1200" b="1" dirty="0"/>
                      <a:t>hinese Taipei</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E1-4341-8F01-F0571657C690}"/>
                </c:ext>
              </c:extLst>
            </c:dLbl>
            <c:dLbl>
              <c:idx val="4"/>
              <c:tx>
                <c:rich>
                  <a:bodyPr/>
                  <a:lstStyle/>
                  <a:p>
                    <a:r>
                      <a:rPr lang="en-US" sz="1200" b="1" dirty="0">
                        <a:solidFill>
                          <a:schemeClr val="bg1"/>
                        </a:solidFill>
                      </a:rPr>
                      <a:t>K</a:t>
                    </a:r>
                    <a:r>
                      <a:rPr lang="en-US" sz="1200" b="1" dirty="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E1-4341-8F01-F0571657C690}"/>
                </c:ext>
              </c:extLst>
            </c:dLbl>
            <c:dLbl>
              <c:idx val="5"/>
              <c:layout>
                <c:manualLayout>
                  <c:x val="1.484122691838635E-3"/>
                  <c:y val="-9.2550406449320843E-3"/>
                </c:manualLayout>
              </c:layout>
              <c:tx>
                <c:rich>
                  <a:bodyPr/>
                  <a:lstStyle/>
                  <a:p>
                    <a:r>
                      <a:rPr lang="en-US" sz="1200" b="1" dirty="0">
                        <a:solidFill>
                          <a:schemeClr val="bg1"/>
                        </a:solidFill>
                      </a:rPr>
                      <a:t>M</a:t>
                    </a:r>
                    <a:r>
                      <a:rPr lang="en-US" sz="1200" b="1" dirty="0"/>
                      <a:t>acao-China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E1-4341-8F01-F0571657C690}"/>
                </c:ext>
              </c:extLst>
            </c:dLbl>
            <c:dLbl>
              <c:idx val="6"/>
              <c:tx>
                <c:rich>
                  <a:bodyPr/>
                  <a:lstStyle/>
                  <a:p>
                    <a:r>
                      <a:rPr lang="en-US" sz="1200" b="1" dirty="0">
                        <a:solidFill>
                          <a:schemeClr val="bg1"/>
                        </a:solidFill>
                      </a:rPr>
                      <a:t>J</a:t>
                    </a:r>
                    <a:r>
                      <a:rPr lang="en-US" sz="1200" b="1" dirty="0"/>
                      <a:t>apan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E1-4341-8F01-F0571657C690}"/>
                </c:ext>
              </c:extLst>
            </c:dLbl>
            <c:dLbl>
              <c:idx val="7"/>
              <c:layout>
                <c:manualLayout>
                  <c:x val="6.6785521132738598E-2"/>
                  <c:y val="-3.7020162579728573E-3"/>
                </c:manualLayout>
              </c:layout>
              <c:tx>
                <c:rich>
                  <a:bodyPr/>
                  <a:lstStyle/>
                  <a:p>
                    <a:r>
                      <a:rPr lang="en-US" sz="1200" b="1" dirty="0">
                        <a:solidFill>
                          <a:schemeClr val="bg1"/>
                        </a:solidFill>
                      </a:rPr>
                      <a:t>L</a:t>
                    </a:r>
                    <a:r>
                      <a:rPr lang="en-US" sz="1200" b="1" dirty="0"/>
                      <a:t>iechtenstein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E1-4341-8F01-F0571657C690}"/>
                </c:ext>
              </c:extLst>
            </c:dLbl>
            <c:dLbl>
              <c:idx val="8"/>
              <c:tx>
                <c:rich>
                  <a:bodyPr/>
                  <a:lstStyle/>
                  <a:p>
                    <a:r>
                      <a:rPr lang="en-US" sz="1200" b="1" dirty="0">
                        <a:solidFill>
                          <a:schemeClr val="bg1"/>
                        </a:solidFill>
                      </a:rPr>
                      <a:t>S</a:t>
                    </a:r>
                    <a:r>
                      <a:rPr lang="en-US" sz="1200" b="1" dirty="0"/>
                      <a:t>witzerland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E1-4341-8F01-F0571657C690}"/>
                </c:ext>
              </c:extLst>
            </c:dLbl>
            <c:dLbl>
              <c:idx val="9"/>
              <c:tx>
                <c:rich>
                  <a:bodyPr/>
                  <a:lstStyle/>
                  <a:p>
                    <a:r>
                      <a:rPr lang="en-US" sz="1200" b="1" dirty="0">
                        <a:solidFill>
                          <a:schemeClr val="bg1"/>
                        </a:solidFill>
                      </a:rPr>
                      <a:t>N</a:t>
                    </a:r>
                    <a:r>
                      <a:rPr lang="en-US" sz="1200" b="1" dirty="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E1-4341-8F01-F0571657C690}"/>
                </c:ext>
              </c:extLst>
            </c:dLbl>
            <c:dLbl>
              <c:idx val="10"/>
              <c:layout>
                <c:manualLayout>
                  <c:x val="-5.9364907673545454E-3"/>
                  <c:y val="5.5530243869592296E-3"/>
                </c:manualLayout>
              </c:layout>
              <c:tx>
                <c:rich>
                  <a:bodyPr/>
                  <a:lstStyle/>
                  <a:p>
                    <a:r>
                      <a:rPr lang="en-US" sz="1200" b="1" dirty="0">
                        <a:solidFill>
                          <a:schemeClr val="bg1"/>
                        </a:solidFill>
                      </a:rPr>
                      <a:t>E</a:t>
                    </a:r>
                    <a:r>
                      <a:rPr lang="en-US" sz="1200" b="1" dirty="0"/>
                      <a:t>stonia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E1-4341-8F01-F0571657C690}"/>
                </c:ext>
              </c:extLst>
            </c:dLbl>
            <c:dLbl>
              <c:idx val="11"/>
              <c:layout>
                <c:manualLayout>
                  <c:x val="6.8269643824577161E-2"/>
                  <c:y val="-1.8510081289864107E-3"/>
                </c:manualLayout>
              </c:layout>
              <c:tx>
                <c:rich>
                  <a:bodyPr/>
                  <a:lstStyle/>
                  <a:p>
                    <a:r>
                      <a:rPr lang="en-US" sz="1200" b="1" dirty="0">
                        <a:solidFill>
                          <a:schemeClr val="bg1"/>
                        </a:solidFill>
                      </a:rPr>
                      <a:t>F</a:t>
                    </a:r>
                    <a:r>
                      <a:rPr lang="en-US" sz="1200" b="1" dirty="0"/>
                      <a:t>inland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E1-4341-8F01-F0571657C690}"/>
                </c:ext>
              </c:extLst>
            </c:dLbl>
            <c:dLbl>
              <c:idx val="12"/>
              <c:layout>
                <c:manualLayout>
                  <c:x val="0"/>
                  <c:y val="1.4808065031891266E-2"/>
                </c:manualLayout>
              </c:layout>
              <c:tx>
                <c:rich>
                  <a:bodyPr/>
                  <a:lstStyle/>
                  <a:p>
                    <a:r>
                      <a:rPr lang="en-US" sz="1200" b="1" dirty="0">
                        <a:solidFill>
                          <a:schemeClr val="bg1"/>
                        </a:solidFill>
                      </a:rPr>
                      <a:t>C</a:t>
                    </a:r>
                    <a:r>
                      <a:rPr lang="en-US" sz="1200" b="1" dirty="0"/>
                      <a:t>anada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E1-4341-8F01-F0571657C690}"/>
                </c:ext>
              </c:extLst>
            </c:dLbl>
            <c:dLbl>
              <c:idx val="13"/>
              <c:tx>
                <c:rich>
                  <a:bodyPr/>
                  <a:lstStyle/>
                  <a:p>
                    <a:r>
                      <a:rPr lang="en-US" sz="1200" b="1" dirty="0">
                        <a:solidFill>
                          <a:schemeClr val="bg1"/>
                        </a:solidFill>
                      </a:rPr>
                      <a:t>P</a:t>
                    </a:r>
                    <a:r>
                      <a:rPr lang="en-US" sz="1200" b="1" dirty="0"/>
                      <a:t>oland</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E1-4341-8F01-F0571657C690}"/>
                </c:ext>
              </c:extLst>
            </c:dLbl>
            <c:dLbl>
              <c:idx val="14"/>
              <c:tx>
                <c:rich>
                  <a:bodyPr/>
                  <a:lstStyle/>
                  <a:p>
                    <a:r>
                      <a:rPr lang="en-US" sz="1200" b="1" dirty="0">
                        <a:solidFill>
                          <a:schemeClr val="bg1"/>
                        </a:solidFill>
                      </a:rPr>
                      <a:t>B</a:t>
                    </a:r>
                    <a:r>
                      <a:rPr lang="en-US" sz="1200" b="1" dirty="0"/>
                      <a:t>elgium</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E1-4341-8F01-F0571657C690}"/>
                </c:ext>
              </c:extLst>
            </c:dLbl>
            <c:dLbl>
              <c:idx val="15"/>
              <c:layout>
                <c:manualLayout>
                  <c:x val="-0.10690135749313688"/>
                  <c:y val="7.4040325159456391E-3"/>
                </c:manualLayout>
              </c:layout>
              <c:tx>
                <c:rich>
                  <a:bodyPr/>
                  <a:lstStyle/>
                  <a:p>
                    <a:r>
                      <a:rPr lang="en-US" sz="1200" b="1" dirty="0">
                        <a:solidFill>
                          <a:schemeClr val="bg1"/>
                        </a:solidFill>
                      </a:rPr>
                      <a:t>G</a:t>
                    </a:r>
                    <a:r>
                      <a:rPr lang="en-US" sz="1200" b="1" dirty="0"/>
                      <a:t>ermany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CE1-4341-8F01-F0571657C690}"/>
                </c:ext>
              </c:extLst>
            </c:dLbl>
            <c:dLbl>
              <c:idx val="16"/>
              <c:tx>
                <c:rich>
                  <a:bodyPr/>
                  <a:lstStyle/>
                  <a:p>
                    <a:r>
                      <a:rPr lang="en-US" sz="1200" b="1" dirty="0">
                        <a:solidFill>
                          <a:schemeClr val="bg1"/>
                        </a:solidFill>
                      </a:rPr>
                      <a:t>V</a:t>
                    </a:r>
                    <a:r>
                      <a:rPr lang="en-US" sz="1200" b="1" dirty="0"/>
                      <a:t>iet Nam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CE1-4341-8F01-F0571657C690}"/>
                </c:ext>
              </c:extLst>
            </c:dLbl>
            <c:dLbl>
              <c:idx val="17"/>
              <c:tx>
                <c:rich>
                  <a:bodyPr/>
                  <a:lstStyle/>
                  <a:p>
                    <a:r>
                      <a:rPr lang="en-US" sz="1200" b="1" dirty="0">
                        <a:solidFill>
                          <a:schemeClr val="bg1"/>
                        </a:solidFill>
                      </a:rPr>
                      <a:t>A</a:t>
                    </a:r>
                    <a:r>
                      <a:rPr lang="en-US" sz="1200" b="1" dirty="0"/>
                      <a:t>ustria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E1-4341-8F01-F0571657C690}"/>
                </c:ext>
              </c:extLst>
            </c:dLbl>
            <c:dLbl>
              <c:idx val="18"/>
              <c:tx>
                <c:rich>
                  <a:bodyPr/>
                  <a:lstStyle/>
                  <a:p>
                    <a:r>
                      <a:rPr lang="en-US" sz="1200" b="1" dirty="0">
                        <a:solidFill>
                          <a:schemeClr val="bg1"/>
                        </a:solidFill>
                      </a:rPr>
                      <a:t>A</a:t>
                    </a:r>
                    <a:r>
                      <a:rPr lang="en-US" sz="1200" b="1" dirty="0"/>
                      <a:t>ustralia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E1-4341-8F01-F0571657C690}"/>
                </c:ext>
              </c:extLst>
            </c:dLbl>
            <c:dLbl>
              <c:idx val="19"/>
              <c:tx>
                <c:rich>
                  <a:bodyPr/>
                  <a:lstStyle/>
                  <a:p>
                    <a:r>
                      <a:rPr lang="en-US" sz="1200" b="1" dirty="0">
                        <a:solidFill>
                          <a:schemeClr val="bg1"/>
                        </a:solidFill>
                      </a:rPr>
                      <a:t>I</a:t>
                    </a:r>
                    <a:r>
                      <a:rPr lang="en-US" sz="1200" b="1" dirty="0"/>
                      <a:t>reland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E1-4341-8F01-F0571657C690}"/>
                </c:ext>
              </c:extLst>
            </c:dLbl>
            <c:dLbl>
              <c:idx val="20"/>
              <c:tx>
                <c:rich>
                  <a:bodyPr/>
                  <a:lstStyle/>
                  <a:p>
                    <a:r>
                      <a:rPr lang="en-US" sz="1200" b="1" dirty="0">
                        <a:solidFill>
                          <a:schemeClr val="bg1"/>
                        </a:solidFill>
                      </a:rPr>
                      <a:t>S</a:t>
                    </a:r>
                    <a:r>
                      <a:rPr lang="en-US" sz="1200" b="1" dirty="0"/>
                      <a:t>lovenia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CE1-4341-8F01-F0571657C690}"/>
                </c:ext>
              </c:extLst>
            </c:dLbl>
            <c:dLbl>
              <c:idx val="21"/>
              <c:layout>
                <c:manualLayout>
                  <c:x val="-0.105906995289605"/>
                  <c:y val="1.2957056902904848E-2"/>
                </c:manualLayout>
              </c:layout>
              <c:tx>
                <c:rich>
                  <a:bodyPr/>
                  <a:lstStyle/>
                  <a:p>
                    <a:r>
                      <a:rPr lang="en-US" sz="1200" b="1" dirty="0">
                        <a:solidFill>
                          <a:schemeClr val="bg1"/>
                        </a:solidFill>
                      </a:rPr>
                      <a:t>D</a:t>
                    </a:r>
                    <a:r>
                      <a:rPr lang="en-US" sz="1200" b="1" dirty="0"/>
                      <a:t>enmark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CE1-4341-8F01-F0571657C690}"/>
                </c:ext>
              </c:extLst>
            </c:dLbl>
            <c:dLbl>
              <c:idx val="22"/>
              <c:layout>
                <c:manualLayout>
                  <c:x val="-0.2243370368557584"/>
                  <c:y val="1.6659073160877683E-2"/>
                </c:manualLayout>
              </c:layout>
              <c:tx>
                <c:rich>
                  <a:bodyPr/>
                  <a:lstStyle/>
                  <a:p>
                    <a:r>
                      <a:rPr lang="en-US" sz="1200" b="1" dirty="0">
                        <a:solidFill>
                          <a:schemeClr val="bg1"/>
                        </a:solidFill>
                      </a:rPr>
                      <a:t>N</a:t>
                    </a:r>
                    <a:r>
                      <a:rPr lang="en-US" sz="1200" b="1" dirty="0"/>
                      <a:t>ew Zealand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CE1-4341-8F01-F0571657C690}"/>
                </c:ext>
              </c:extLst>
            </c:dLbl>
            <c:dLbl>
              <c:idx val="23"/>
              <c:layout>
                <c:manualLayout>
                  <c:x val="-0.26628750428270781"/>
                  <c:y val="3.3318146321755351E-2"/>
                </c:manualLayout>
              </c:layout>
              <c:tx>
                <c:rich>
                  <a:bodyPr/>
                  <a:lstStyle/>
                  <a:p>
                    <a:r>
                      <a:rPr lang="en-US" sz="1200" b="1" dirty="0">
                        <a:solidFill>
                          <a:schemeClr val="bg1"/>
                        </a:solidFill>
                      </a:rPr>
                      <a:t>C</a:t>
                    </a:r>
                    <a:r>
                      <a:rPr lang="en-US" sz="1200" b="1" dirty="0"/>
                      <a:t>zech Republic</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CE1-4341-8F01-F0571657C690}"/>
                </c:ext>
              </c:extLst>
            </c:dLbl>
            <c:dLbl>
              <c:idx val="24"/>
              <c:layout>
                <c:manualLayout>
                  <c:x val="-8.8090043944055063E-2"/>
                  <c:y val="5.5528786382876517E-3"/>
                </c:manualLayout>
              </c:layout>
              <c:tx>
                <c:rich>
                  <a:bodyPr/>
                  <a:lstStyle/>
                  <a:p>
                    <a:r>
                      <a:rPr lang="en-US" sz="1200" b="1" dirty="0">
                        <a:solidFill>
                          <a:schemeClr val="bg1"/>
                        </a:solidFill>
                      </a:rPr>
                      <a:t>F</a:t>
                    </a:r>
                    <a:r>
                      <a:rPr lang="en-US" sz="1200" b="1" dirty="0"/>
                      <a:t>rance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CE1-4341-8F01-F0571657C690}"/>
                </c:ext>
              </c:extLst>
            </c:dLbl>
            <c:dLbl>
              <c:idx val="25"/>
              <c:layout>
                <c:manualLayout>
                  <c:x val="-4.4523680755159034E-3"/>
                  <c:y val="-1.1106048773918383E-2"/>
                </c:manualLayout>
              </c:layout>
              <c:tx>
                <c:rich>
                  <a:bodyPr/>
                  <a:lstStyle/>
                  <a:p>
                    <a:r>
                      <a:rPr lang="en-US" sz="1200" b="1" dirty="0">
                        <a:solidFill>
                          <a:schemeClr val="bg1"/>
                        </a:solidFill>
                      </a:rPr>
                      <a:t>U</a:t>
                    </a:r>
                    <a:r>
                      <a:rPr lang="en-US" sz="1200" b="1" dirty="0"/>
                      <a:t>nited Kingdom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CE1-4341-8F01-F0571657C690}"/>
                </c:ext>
              </c:extLst>
            </c:dLbl>
            <c:dLbl>
              <c:idx val="26"/>
              <c:tx>
                <c:rich>
                  <a:bodyPr/>
                  <a:lstStyle/>
                  <a:p>
                    <a:r>
                      <a:rPr lang="en-US" sz="1200" b="1" dirty="0">
                        <a:solidFill>
                          <a:schemeClr val="bg1"/>
                        </a:solidFill>
                      </a:rPr>
                      <a:t>I</a:t>
                    </a:r>
                    <a:r>
                      <a:rPr lang="en-US" sz="1200" b="1" dirty="0"/>
                      <a:t>celand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CE1-4341-8F01-F0571657C690}"/>
                </c:ext>
              </c:extLst>
            </c:dLbl>
            <c:dLbl>
              <c:idx val="27"/>
              <c:tx>
                <c:rich>
                  <a:bodyPr/>
                  <a:lstStyle/>
                  <a:p>
                    <a:r>
                      <a:rPr lang="en-US" sz="1200" b="1" dirty="0">
                        <a:solidFill>
                          <a:schemeClr val="bg1"/>
                        </a:solidFill>
                      </a:rPr>
                      <a:t>L</a:t>
                    </a:r>
                    <a:r>
                      <a:rPr lang="en-US" sz="1200" b="1" dirty="0"/>
                      <a:t>atvia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CE1-4341-8F01-F0571657C690}"/>
                </c:ext>
              </c:extLst>
            </c:dLbl>
            <c:dLbl>
              <c:idx val="28"/>
              <c:layout>
                <c:manualLayout>
                  <c:x val="-0.19534457442122274"/>
                  <c:y val="3.7020162579728217E-3"/>
                </c:manualLayout>
              </c:layout>
              <c:tx>
                <c:rich>
                  <a:bodyPr/>
                  <a:lstStyle/>
                  <a:p>
                    <a:r>
                      <a:rPr lang="en-US" sz="1200" b="1" dirty="0">
                        <a:solidFill>
                          <a:schemeClr val="bg1"/>
                        </a:solidFill>
                      </a:rPr>
                      <a:t>L</a:t>
                    </a:r>
                    <a:r>
                      <a:rPr lang="en-US" sz="1200" b="1" dirty="0"/>
                      <a:t>uxembourg</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CE1-4341-8F01-F0571657C690}"/>
                </c:ext>
              </c:extLst>
            </c:dLbl>
            <c:dLbl>
              <c:idx val="29"/>
              <c:tx>
                <c:rich>
                  <a:bodyPr/>
                  <a:lstStyle/>
                  <a:p>
                    <a:r>
                      <a:rPr lang="en-US" sz="1200" b="1" dirty="0">
                        <a:solidFill>
                          <a:schemeClr val="bg1"/>
                        </a:solidFill>
                      </a:rPr>
                      <a:t>N</a:t>
                    </a:r>
                    <a:r>
                      <a:rPr lang="en-US" sz="1200" b="1" dirty="0"/>
                      <a:t>orway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CE1-4341-8F01-F0571657C690}"/>
                </c:ext>
              </c:extLst>
            </c:dLbl>
            <c:dLbl>
              <c:idx val="30"/>
              <c:layout>
                <c:manualLayout>
                  <c:x val="-0.17315259445681339"/>
                  <c:y val="7.4040325159456391E-3"/>
                </c:manualLayout>
              </c:layout>
              <c:tx>
                <c:rich>
                  <a:bodyPr/>
                  <a:lstStyle/>
                  <a:p>
                    <a:r>
                      <a:rPr lang="en-US" sz="1200" b="1" dirty="0">
                        <a:solidFill>
                          <a:schemeClr val="bg1"/>
                        </a:solidFill>
                      </a:rPr>
                      <a:t>P</a:t>
                    </a:r>
                    <a:r>
                      <a:rPr lang="en-US" sz="1200" b="1" dirty="0"/>
                      <a:t>ortugal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CE1-4341-8F01-F0571657C690}"/>
                </c:ext>
              </c:extLst>
            </c:dLbl>
            <c:dLbl>
              <c:idx val="31"/>
              <c:tx>
                <c:rich>
                  <a:bodyPr/>
                  <a:lstStyle/>
                  <a:p>
                    <a:r>
                      <a:rPr lang="en-US" sz="1200" b="1" dirty="0">
                        <a:solidFill>
                          <a:schemeClr val="bg1"/>
                        </a:solidFill>
                      </a:rPr>
                      <a:t>I</a:t>
                    </a:r>
                    <a:r>
                      <a:rPr lang="en-US" sz="1200" b="1" dirty="0"/>
                      <a:t>taly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CE1-4341-8F01-F0571657C690}"/>
                </c:ext>
              </c:extLst>
            </c:dLbl>
            <c:dLbl>
              <c:idx val="32"/>
              <c:layout>
                <c:manualLayout>
                  <c:x val="-8.8564963205443534E-2"/>
                  <c:y val="-5.5530243869592296E-3"/>
                </c:manualLayout>
              </c:layout>
              <c:tx>
                <c:rich>
                  <a:bodyPr/>
                  <a:lstStyle/>
                  <a:p>
                    <a:r>
                      <a:rPr lang="en-US" sz="1200" b="1" dirty="0">
                        <a:solidFill>
                          <a:schemeClr val="bg1"/>
                        </a:solidFill>
                      </a:rPr>
                      <a:t>S</a:t>
                    </a:r>
                    <a:r>
                      <a:rPr lang="en-US" sz="1200" b="1" dirty="0"/>
                      <a:t>pain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CE1-4341-8F01-F0571657C690}"/>
                </c:ext>
              </c:extLst>
            </c:dLbl>
            <c:dLbl>
              <c:idx val="33"/>
              <c:tx>
                <c:rich>
                  <a:bodyPr/>
                  <a:lstStyle/>
                  <a:p>
                    <a:r>
                      <a:rPr lang="en-US" sz="1200" b="1" dirty="0">
                        <a:solidFill>
                          <a:schemeClr val="bg1"/>
                        </a:solidFill>
                      </a:rPr>
                      <a:t>R</a:t>
                    </a:r>
                    <a:r>
                      <a:rPr lang="en-US" sz="1200" b="1" dirty="0"/>
                      <a:t>ussian Fed.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CE1-4341-8F01-F0571657C690}"/>
                </c:ext>
              </c:extLst>
            </c:dLbl>
            <c:dLbl>
              <c:idx val="34"/>
              <c:layout>
                <c:manualLayout>
                  <c:x val="-0.29984423180461123"/>
                  <c:y val="6.7869514028417728E-17"/>
                </c:manualLayout>
              </c:layout>
              <c:tx>
                <c:rich>
                  <a:bodyPr/>
                  <a:lstStyle/>
                  <a:p>
                    <a:r>
                      <a:rPr lang="en-US" sz="1200" b="1" dirty="0">
                        <a:solidFill>
                          <a:schemeClr val="bg1"/>
                        </a:solidFill>
                      </a:rPr>
                      <a:t>S</a:t>
                    </a:r>
                    <a:r>
                      <a:rPr lang="en-US" sz="1200" b="1" dirty="0"/>
                      <a:t>lovak Republic</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CE1-4341-8F01-F0571657C690}"/>
                </c:ext>
              </c:extLst>
            </c:dLbl>
            <c:dLbl>
              <c:idx val="35"/>
              <c:tx>
                <c:rich>
                  <a:bodyPr/>
                  <a:lstStyle/>
                  <a:p>
                    <a:r>
                      <a:rPr lang="en-US" sz="1200" b="1" dirty="0">
                        <a:solidFill>
                          <a:schemeClr val="bg1"/>
                        </a:solidFill>
                      </a:rPr>
                      <a:t>U</a:t>
                    </a:r>
                    <a:r>
                      <a:rPr lang="en-US" sz="1200" b="1" dirty="0"/>
                      <a:t>nited</a:t>
                    </a:r>
                    <a:r>
                      <a:rPr lang="en-US" sz="1200" b="1" baseline="0" dirty="0"/>
                      <a:t> States</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CE1-4341-8F01-F0571657C690}"/>
                </c:ext>
              </c:extLst>
            </c:dLbl>
            <c:dLbl>
              <c:idx val="36"/>
              <c:tx>
                <c:rich>
                  <a:bodyPr/>
                  <a:lstStyle/>
                  <a:p>
                    <a:r>
                      <a:rPr lang="en-US" sz="1200" b="1" dirty="0">
                        <a:solidFill>
                          <a:schemeClr val="bg1"/>
                        </a:solidFill>
                      </a:rPr>
                      <a:t>L</a:t>
                    </a:r>
                    <a:r>
                      <a:rPr lang="en-US" sz="1200" b="1" dirty="0"/>
                      <a:t>ithuania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CE1-4341-8F01-F0571657C690}"/>
                </c:ext>
              </c:extLst>
            </c:dLbl>
            <c:dLbl>
              <c:idx val="37"/>
              <c:layout>
                <c:manualLayout>
                  <c:x val="8.4594993434802368E-2"/>
                  <c:y val="3.7020162579728898E-3"/>
                </c:manualLayout>
              </c:layout>
              <c:tx>
                <c:rich>
                  <a:bodyPr/>
                  <a:lstStyle/>
                  <a:p>
                    <a:r>
                      <a:rPr lang="en-US" sz="1200" b="1" dirty="0">
                        <a:solidFill>
                          <a:schemeClr val="bg1"/>
                        </a:solidFill>
                      </a:rPr>
                      <a:t>S</a:t>
                    </a:r>
                    <a:r>
                      <a:rPr lang="en-US" sz="1200" b="1" dirty="0"/>
                      <a:t>weden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CE1-4341-8F01-F0571657C690}"/>
                </c:ext>
              </c:extLst>
            </c:dLbl>
            <c:dLbl>
              <c:idx val="38"/>
              <c:tx>
                <c:rich>
                  <a:bodyPr/>
                  <a:lstStyle/>
                  <a:p>
                    <a:r>
                      <a:rPr lang="en-US" sz="1200" b="1" dirty="0">
                        <a:solidFill>
                          <a:schemeClr val="bg1"/>
                        </a:solidFill>
                      </a:rPr>
                      <a:t>H</a:t>
                    </a:r>
                    <a:r>
                      <a:rPr lang="en-US" sz="1200" b="1" dirty="0"/>
                      <a:t>ungary</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CE1-4341-8F01-F0571657C690}"/>
                </c:ext>
              </c:extLst>
            </c:dLbl>
            <c:dLbl>
              <c:idx val="39"/>
              <c:tx>
                <c:rich>
                  <a:bodyPr/>
                  <a:lstStyle/>
                  <a:p>
                    <a:r>
                      <a:rPr lang="en-US" sz="1200" b="1" dirty="0">
                        <a:solidFill>
                          <a:schemeClr val="bg1"/>
                        </a:solidFill>
                      </a:rPr>
                      <a:t>C</a:t>
                    </a:r>
                    <a:r>
                      <a:rPr lang="en-US" sz="1200" b="1" dirty="0"/>
                      <a:t>roatia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CE1-4341-8F01-F0571657C690}"/>
                </c:ext>
              </c:extLst>
            </c:dLbl>
            <c:dLbl>
              <c:idx val="40"/>
              <c:delete val="1"/>
              <c:extLst>
                <c:ext xmlns:c15="http://schemas.microsoft.com/office/drawing/2012/chart" uri="{CE6537A1-D6FC-4f65-9D91-7224C49458BB}"/>
                <c:ext xmlns:c16="http://schemas.microsoft.com/office/drawing/2014/chart" uri="{C3380CC4-5D6E-409C-BE32-E72D297353CC}">
                  <c16:uniqueId val="{00000001-FCE1-4341-8F01-F0571657C690}"/>
                </c:ext>
              </c:extLst>
            </c:dLbl>
            <c:dLbl>
              <c:idx val="41"/>
              <c:tx>
                <c:rich>
                  <a:bodyPr/>
                  <a:lstStyle/>
                  <a:p>
                    <a:r>
                      <a:rPr lang="en-US" sz="1200" b="1" dirty="0">
                        <a:solidFill>
                          <a:schemeClr val="bg1"/>
                        </a:solidFill>
                      </a:rPr>
                      <a:t>G</a:t>
                    </a:r>
                    <a:r>
                      <a:rPr lang="en-US" sz="1200" b="1" dirty="0"/>
                      <a:t>reece</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E1-4341-8F01-F0571657C690}"/>
                </c:ext>
              </c:extLst>
            </c:dLbl>
            <c:dLbl>
              <c:idx val="42"/>
              <c:layout>
                <c:manualLayout>
                  <c:x val="-5.9364907673545454E-3"/>
                  <c:y val="-3.7020162579728217E-3"/>
                </c:manualLayout>
              </c:layout>
              <c:tx>
                <c:rich>
                  <a:bodyPr/>
                  <a:lstStyle/>
                  <a:p>
                    <a:r>
                      <a:rPr lang="en-US" sz="1200" b="1" dirty="0">
                        <a:solidFill>
                          <a:schemeClr val="bg1"/>
                        </a:solidFill>
                      </a:rPr>
                      <a:t>S</a:t>
                    </a:r>
                    <a:r>
                      <a:rPr lang="en-US" sz="1200" b="1" dirty="0"/>
                      <a:t>erbia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CE1-4341-8F01-F0571657C690}"/>
                </c:ext>
              </c:extLst>
            </c:dLbl>
            <c:dLbl>
              <c:idx val="43"/>
              <c:layout>
                <c:manualLayout>
                  <c:x val="5.3428416906190823E-2"/>
                  <c:y val="-7.4040325159456391E-3"/>
                </c:manualLayout>
              </c:layout>
              <c:tx>
                <c:rich>
                  <a:bodyPr/>
                  <a:lstStyle/>
                  <a:p>
                    <a:r>
                      <a:rPr lang="en-US" sz="1200" b="1" dirty="0">
                        <a:solidFill>
                          <a:schemeClr val="bg1"/>
                        </a:solidFill>
                      </a:rPr>
                      <a:t>T</a:t>
                    </a:r>
                    <a:r>
                      <a:rPr lang="en-US" sz="1200" b="1" dirty="0"/>
                      <a:t>urkey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E1-4341-8F01-F0571657C690}"/>
                </c:ext>
              </c:extLst>
            </c:dLbl>
            <c:dLbl>
              <c:idx val="44"/>
              <c:tx>
                <c:rich>
                  <a:bodyPr/>
                  <a:lstStyle/>
                  <a:p>
                    <a:r>
                      <a:rPr lang="en-US" sz="1200" b="1" dirty="0">
                        <a:solidFill>
                          <a:schemeClr val="bg1"/>
                        </a:solidFill>
                      </a:rPr>
                      <a:t>R</a:t>
                    </a:r>
                    <a:r>
                      <a:rPr lang="en-US" sz="1200" b="1" dirty="0"/>
                      <a:t>omania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CE1-4341-8F01-F0571657C690}"/>
                </c:ext>
              </c:extLst>
            </c:dLbl>
            <c:dLbl>
              <c:idx val="45"/>
              <c:tx>
                <c:rich>
                  <a:bodyPr/>
                  <a:lstStyle/>
                  <a:p>
                    <a:r>
                      <a:rPr lang="en-US" dirty="0">
                        <a:solidFill>
                          <a:schemeClr val="bg1"/>
                        </a:solidFill>
                      </a:rPr>
                      <a:t>B</a:t>
                    </a:r>
                    <a:r>
                      <a:rPr lang="en-US" dirty="0"/>
                      <a:t>ulgaria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CE1-4341-8F01-F0571657C690}"/>
                </c:ext>
              </c:extLst>
            </c:dLbl>
            <c:dLbl>
              <c:idx val="46"/>
              <c:tx>
                <c:rich>
                  <a:bodyPr/>
                  <a:lstStyle/>
                  <a:p>
                    <a:r>
                      <a:rPr lang="en-US" b="1" dirty="0">
                        <a:solidFill>
                          <a:schemeClr val="bg1"/>
                        </a:solidFill>
                      </a:rPr>
                      <a:t>U</a:t>
                    </a:r>
                    <a:r>
                      <a:rPr lang="en-US" b="1" dirty="0"/>
                      <a:t>.A.E.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FCE1-4341-8F01-F0571657C690}"/>
                </c:ext>
              </c:extLst>
            </c:dLbl>
            <c:dLbl>
              <c:idx val="47"/>
              <c:layout>
                <c:manualLayout>
                  <c:x val="-2.9682453836772679E-3"/>
                  <c:y val="5.5530243869592296E-3"/>
                </c:manualLayout>
              </c:layout>
              <c:tx>
                <c:rich>
                  <a:bodyPr/>
                  <a:lstStyle/>
                  <a:p>
                    <a:r>
                      <a:rPr lang="en-US" b="1" dirty="0">
                        <a:solidFill>
                          <a:schemeClr val="bg1"/>
                        </a:solidFill>
                      </a:rPr>
                      <a:t>K</a:t>
                    </a:r>
                    <a:r>
                      <a:rPr lang="en-US" b="1" dirty="0"/>
                      <a:t>azakhstan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FCE1-4341-8F01-F0571657C690}"/>
                </c:ext>
              </c:extLst>
            </c:dLbl>
            <c:dLbl>
              <c:idx val="48"/>
              <c:tx>
                <c:rich>
                  <a:bodyPr/>
                  <a:lstStyle/>
                  <a:p>
                    <a:r>
                      <a:rPr lang="en-US" b="1" dirty="0">
                        <a:solidFill>
                          <a:schemeClr val="bg1"/>
                        </a:solidFill>
                      </a:rPr>
                      <a:t>T</a:t>
                    </a:r>
                    <a:r>
                      <a:rPr lang="en-US" b="1" dirty="0"/>
                      <a:t>hailand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FCE1-4341-8F01-F0571657C690}"/>
                </c:ext>
              </c:extLst>
            </c:dLbl>
            <c:dLbl>
              <c:idx val="49"/>
              <c:tx>
                <c:rich>
                  <a:bodyPr/>
                  <a:lstStyle/>
                  <a:p>
                    <a:r>
                      <a:rPr lang="en-US" b="1" dirty="0">
                        <a:solidFill>
                          <a:schemeClr val="bg1"/>
                        </a:solidFill>
                      </a:rPr>
                      <a:t>C</a:t>
                    </a:r>
                    <a:r>
                      <a:rPr lang="en-US" b="1" dirty="0"/>
                      <a:t>hile</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FCE1-4341-8F01-F0571657C690}"/>
                </c:ext>
              </c:extLst>
            </c:dLbl>
            <c:dLbl>
              <c:idx val="50"/>
              <c:tx>
                <c:rich>
                  <a:bodyPr/>
                  <a:lstStyle/>
                  <a:p>
                    <a:r>
                      <a:rPr lang="en-US" b="1" dirty="0">
                        <a:solidFill>
                          <a:schemeClr val="bg1"/>
                        </a:solidFill>
                      </a:rPr>
                      <a:t>M</a:t>
                    </a:r>
                    <a:r>
                      <a:rPr lang="en-US" b="1" dirty="0"/>
                      <a:t>alaysia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CE1-4341-8F01-F0571657C690}"/>
                </c:ext>
              </c:extLst>
            </c:dLbl>
            <c:dLbl>
              <c:idx val="51"/>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CE1-4341-8F01-F0571657C690}"/>
                </c:ext>
              </c:extLst>
            </c:dLbl>
            <c:dLbl>
              <c:idx val="52"/>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CE1-4341-8F01-F0571657C690}"/>
                </c:ext>
              </c:extLst>
            </c:dLbl>
            <c:dLbl>
              <c:idx val="53"/>
              <c:tx>
                <c:rich>
                  <a:bodyPr/>
                  <a:lstStyle/>
                  <a:p>
                    <a:r>
                      <a:rPr lang="en-US" b="1" dirty="0">
                        <a:solidFill>
                          <a:schemeClr val="bg1"/>
                        </a:solidFill>
                      </a:rPr>
                      <a:t>M</a:t>
                    </a:r>
                    <a:r>
                      <a:rPr lang="en-US" b="1" dirty="0"/>
                      <a:t>ontenegro</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CE1-4341-8F01-F0571657C690}"/>
                </c:ext>
              </c:extLst>
            </c:dLbl>
            <c:dLbl>
              <c:idx val="54"/>
              <c:tx>
                <c:rich>
                  <a:bodyPr/>
                  <a:lstStyle/>
                  <a:p>
                    <a:r>
                      <a:rPr lang="en-US" b="1" dirty="0">
                        <a:solidFill>
                          <a:schemeClr val="bg1"/>
                        </a:solidFill>
                      </a:rPr>
                      <a:t>U</a:t>
                    </a:r>
                    <a:r>
                      <a:rPr lang="en-US" b="1" dirty="0"/>
                      <a:t>ruguay</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FCE1-4341-8F01-F0571657C690}"/>
                </c:ext>
              </c:extLst>
            </c:dLbl>
            <c:dLbl>
              <c:idx val="55"/>
              <c:tx>
                <c:rich>
                  <a:bodyPr/>
                  <a:lstStyle/>
                  <a:p>
                    <a:r>
                      <a:rPr lang="en-US" b="1" dirty="0">
                        <a:solidFill>
                          <a:schemeClr val="bg1"/>
                        </a:solidFill>
                      </a:rPr>
                      <a:t>C</a:t>
                    </a:r>
                    <a:r>
                      <a:rPr lang="en-US" b="1" dirty="0"/>
                      <a:t>osta Rica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CE1-4341-8F01-F0571657C690}"/>
                </c:ext>
              </c:extLst>
            </c:dLbl>
            <c:spPr>
              <a:noFill/>
              <a:ln>
                <a:noFill/>
              </a:ln>
              <a:effectLst/>
            </c:spPr>
            <c:txPr>
              <a:bodyPr/>
              <a:lstStyle/>
              <a:p>
                <a:pPr>
                  <a:defRPr sz="1200" b="1">
                    <a:solidFill>
                      <a:schemeClr val="bg1"/>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Sheet1!$B$2:$B$53</c:f>
              <c:numCache>
                <c:formatCode>0</c:formatCode>
                <c:ptCount val="52"/>
                <c:pt idx="0">
                  <c:v>612.67553630545308</c:v>
                </c:pt>
                <c:pt idx="1">
                  <c:v>573.46831429664053</c:v>
                </c:pt>
                <c:pt idx="2">
                  <c:v>561.24109645455133</c:v>
                </c:pt>
                <c:pt idx="3">
                  <c:v>559.82479620149752</c:v>
                </c:pt>
                <c:pt idx="4">
                  <c:v>553.76665914361297</c:v>
                </c:pt>
                <c:pt idx="5">
                  <c:v>538.1344947339179</c:v>
                </c:pt>
                <c:pt idx="6">
                  <c:v>536.40691823420798</c:v>
                </c:pt>
                <c:pt idx="7">
                  <c:v>534.96508297892035</c:v>
                </c:pt>
                <c:pt idx="8">
                  <c:v>530.93100395039653</c:v>
                </c:pt>
                <c:pt idx="9">
                  <c:v>522.97175819268159</c:v>
                </c:pt>
                <c:pt idx="10">
                  <c:v>520.54552167678582</c:v>
                </c:pt>
                <c:pt idx="11">
                  <c:v>518.75033528297922</c:v>
                </c:pt>
                <c:pt idx="12">
                  <c:v>518.07851943335379</c:v>
                </c:pt>
                <c:pt idx="13">
                  <c:v>517.50109681795527</c:v>
                </c:pt>
                <c:pt idx="14">
                  <c:v>514.74523858290047</c:v>
                </c:pt>
                <c:pt idx="15">
                  <c:v>513.52505581992807</c:v>
                </c:pt>
                <c:pt idx="16">
                  <c:v>511.33820750118321</c:v>
                </c:pt>
                <c:pt idx="17">
                  <c:v>505.54074324980058</c:v>
                </c:pt>
                <c:pt idx="18">
                  <c:v>504.15076631112345</c:v>
                </c:pt>
                <c:pt idx="19">
                  <c:v>501.497460196644</c:v>
                </c:pt>
                <c:pt idx="20">
                  <c:v>501.12742239095263</c:v>
                </c:pt>
                <c:pt idx="21">
                  <c:v>500.02675662541355</c:v>
                </c:pt>
                <c:pt idx="22">
                  <c:v>499.74990282758671</c:v>
                </c:pt>
                <c:pt idx="23">
                  <c:v>498.95788231767966</c:v>
                </c:pt>
                <c:pt idx="24">
                  <c:v>494.98467432064041</c:v>
                </c:pt>
                <c:pt idx="25">
                  <c:v>493.93423089631631</c:v>
                </c:pt>
                <c:pt idx="26">
                  <c:v>492.79569723949174</c:v>
                </c:pt>
                <c:pt idx="27">
                  <c:v>490.57102141135874</c:v>
                </c:pt>
                <c:pt idx="28">
                  <c:v>489.84509803720812</c:v>
                </c:pt>
                <c:pt idx="29">
                  <c:v>489.37307034875533</c:v>
                </c:pt>
                <c:pt idx="30">
                  <c:v>487.06318134390341</c:v>
                </c:pt>
                <c:pt idx="31">
                  <c:v>485.32118101255327</c:v>
                </c:pt>
                <c:pt idx="32">
                  <c:v>484.319297801971</c:v>
                </c:pt>
                <c:pt idx="33">
                  <c:v>482.16941566331718</c:v>
                </c:pt>
                <c:pt idx="34">
                  <c:v>481.64474400632577</c:v>
                </c:pt>
                <c:pt idx="35">
                  <c:v>481.36678627921174</c:v>
                </c:pt>
                <c:pt idx="36">
                  <c:v>478.82327743335838</c:v>
                </c:pt>
                <c:pt idx="37">
                  <c:v>478.26063590301106</c:v>
                </c:pt>
                <c:pt idx="38">
                  <c:v>477.0444550154877</c:v>
                </c:pt>
                <c:pt idx="39">
                  <c:v>471.1314607592476</c:v>
                </c:pt>
                <c:pt idx="40">
                  <c:v>466.48143014930969</c:v>
                </c:pt>
                <c:pt idx="41">
                  <c:v>452.97342685890754</c:v>
                </c:pt>
                <c:pt idx="42">
                  <c:v>448.85913024760436</c:v>
                </c:pt>
                <c:pt idx="43">
                  <c:v>447.98441497895504</c:v>
                </c:pt>
                <c:pt idx="44">
                  <c:v>444.55424278764337</c:v>
                </c:pt>
                <c:pt idx="45">
                  <c:v>438.73825987741537</c:v>
                </c:pt>
                <c:pt idx="46">
                  <c:v>434.00716465780727</c:v>
                </c:pt>
                <c:pt idx="47">
                  <c:v>431.79840850507867</c:v>
                </c:pt>
                <c:pt idx="48">
                  <c:v>426.73749129301132</c:v>
                </c:pt>
                <c:pt idx="49">
                  <c:v>422.63235540551869</c:v>
                </c:pt>
                <c:pt idx="50">
                  <c:v>420.51296761905286</c:v>
                </c:pt>
                <c:pt idx="51">
                  <c:v>413.28146666770834</c:v>
                </c:pt>
              </c:numCache>
            </c:numRef>
          </c:yVal>
          <c:smooth val="0"/>
          <c:extLst>
            <c:ext xmlns:c16="http://schemas.microsoft.com/office/drawing/2014/chart" uri="{C3380CC4-5D6E-409C-BE32-E72D297353CC}">
              <c16:uniqueId val="{0000003A-FCE1-4341-8F01-F0571657C690}"/>
            </c:ext>
          </c:extLst>
        </c:ser>
        <c:ser>
          <c:idx val="1"/>
          <c:order val="1"/>
          <c:tx>
            <c:strRef>
              <c:f>Sheet1!$C$1</c:f>
              <c:strCache>
                <c:ptCount val="1"/>
              </c:strCache>
            </c:strRef>
          </c:tx>
          <c:spPr>
            <a:ln w="26989">
              <a:noFill/>
            </a:ln>
          </c:spPr>
          <c:marker>
            <c:symbol val="square"/>
            <c:size val="3"/>
            <c:spPr>
              <a:solidFill>
                <a:srgbClr val="FFFF00"/>
              </a:solidFill>
              <a:ln>
                <a:solidFill>
                  <a:srgbClr val="FFFF00"/>
                </a:solidFill>
                <a:prstDash val="solid"/>
              </a:ln>
            </c:spPr>
          </c:marker>
          <c:dLbls>
            <c:spPr>
              <a:noFill/>
              <a:ln w="23990">
                <a:noFill/>
              </a:ln>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Sheet1!$C$2:$C$53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yVal>
          <c:smooth val="0"/>
          <c:extLst>
            <c:ext xmlns:c16="http://schemas.microsoft.com/office/drawing/2014/chart" uri="{C3380CC4-5D6E-409C-BE32-E72D297353CC}">
              <c16:uniqueId val="{0000003B-FCE1-4341-8F01-F0571657C690}"/>
            </c:ext>
          </c:extLst>
        </c:ser>
        <c:ser>
          <c:idx val="2"/>
          <c:order val="2"/>
          <c:tx>
            <c:strRef>
              <c:f>Sheet1!$D$1</c:f>
              <c:strCache>
                <c:ptCount val="1"/>
                <c:pt idx="0">
                  <c:v>14.6</c:v>
                </c:pt>
              </c:strCache>
            </c:strRef>
          </c:tx>
          <c:spPr>
            <a:ln w="26989">
              <a:noFill/>
            </a:ln>
          </c:spPr>
          <c:marker>
            <c:symbol val="triangle"/>
            <c:size val="3"/>
            <c:spPr>
              <a:solidFill>
                <a:srgbClr val="00FF00"/>
              </a:solidFill>
              <a:ln>
                <a:solidFill>
                  <a:srgbClr val="00FF00"/>
                </a:solidFill>
                <a:prstDash val="solid"/>
              </a:ln>
            </c:spPr>
          </c:marker>
          <c:dLbls>
            <c:spPr>
              <a:noFill/>
              <a:ln w="23990">
                <a:noFill/>
              </a:ln>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Sheet1!$A$2:$A$63</c:f>
              <c:numCache>
                <c:formatCode>General</c:formatCode>
                <c:ptCount val="6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pt idx="52">
                  <c:v>38.28</c:v>
                </c:pt>
                <c:pt idx="53">
                  <c:v>38.28</c:v>
                </c:pt>
                <c:pt idx="54">
                  <c:v>38.28</c:v>
                </c:pt>
                <c:pt idx="55">
                  <c:v>38.28</c:v>
                </c:pt>
                <c:pt idx="56">
                  <c:v>38.28</c:v>
                </c:pt>
                <c:pt idx="57">
                  <c:v>38.28</c:v>
                </c:pt>
                <c:pt idx="58">
                  <c:v>38.28</c:v>
                </c:pt>
                <c:pt idx="59">
                  <c:v>38.28</c:v>
                </c:pt>
                <c:pt idx="60">
                  <c:v>38.28</c:v>
                </c:pt>
                <c:pt idx="61">
                  <c:v>38.28</c:v>
                </c:pt>
              </c:numCache>
            </c:numRef>
          </c:xVal>
          <c:yVal>
            <c:numRef>
              <c:f>Sheet1!$D$2:$D$64</c:f>
              <c:numCache>
                <c:formatCode>0.0</c:formatCode>
                <c:ptCount val="63"/>
                <c:pt idx="0">
                  <c:v>15.059297342509355</c:v>
                </c:pt>
                <c:pt idx="1">
                  <c:v>14.428844735891328</c:v>
                </c:pt>
                <c:pt idx="2">
                  <c:v>7.5087238799678744</c:v>
                </c:pt>
                <c:pt idx="3">
                  <c:v>17.949100033886729</c:v>
                </c:pt>
                <c:pt idx="4">
                  <c:v>10.089898557078484</c:v>
                </c:pt>
                <c:pt idx="5">
                  <c:v>2.6387716826679197</c:v>
                </c:pt>
                <c:pt idx="6">
                  <c:v>9.8067160817581218</c:v>
                </c:pt>
                <c:pt idx="7">
                  <c:v>7.5984688749086384</c:v>
                </c:pt>
                <c:pt idx="8">
                  <c:v>12.849244608244446</c:v>
                </c:pt>
                <c:pt idx="9">
                  <c:v>11.506683511024088</c:v>
                </c:pt>
                <c:pt idx="10">
                  <c:v>8.6478298471154496</c:v>
                </c:pt>
                <c:pt idx="11">
                  <c:v>9.3547551417515482</c:v>
                </c:pt>
                <c:pt idx="12">
                  <c:v>9.4231575594490042</c:v>
                </c:pt>
                <c:pt idx="13">
                  <c:v>16.620473542790187</c:v>
                </c:pt>
                <c:pt idx="14">
                  <c:v>14.973899068246869</c:v>
                </c:pt>
                <c:pt idx="15">
                  <c:v>16.910080741426754</c:v>
                </c:pt>
                <c:pt idx="16">
                  <c:v>14.641020648958532</c:v>
                </c:pt>
                <c:pt idx="17">
                  <c:v>15.820689268015759</c:v>
                </c:pt>
                <c:pt idx="18">
                  <c:v>12.348634433612553</c:v>
                </c:pt>
                <c:pt idx="19">
                  <c:v>14.612426915636751</c:v>
                </c:pt>
                <c:pt idx="20">
                  <c:v>15.56158828105651</c:v>
                </c:pt>
                <c:pt idx="21">
                  <c:v>16.486357632415366</c:v>
                </c:pt>
                <c:pt idx="22">
                  <c:v>18.370109940272616</c:v>
                </c:pt>
                <c:pt idx="23">
                  <c:v>16.15934101566916</c:v>
                </c:pt>
                <c:pt idx="24">
                  <c:v>22.465039691363771</c:v>
                </c:pt>
                <c:pt idx="25">
                  <c:v>12.489880513240825</c:v>
                </c:pt>
                <c:pt idx="26">
                  <c:v>7.696336675854802</c:v>
                </c:pt>
                <c:pt idx="27">
                  <c:v>14.70539613918781</c:v>
                </c:pt>
                <c:pt idx="28">
                  <c:v>18.277129187157957</c:v>
                </c:pt>
                <c:pt idx="29">
                  <c:v>7.3744953067650743</c:v>
                </c:pt>
                <c:pt idx="30">
                  <c:v>19.647478417657293</c:v>
                </c:pt>
                <c:pt idx="31">
                  <c:v>10.1129409777181</c:v>
                </c:pt>
                <c:pt idx="32">
                  <c:v>15.803896198662162</c:v>
                </c:pt>
                <c:pt idx="33">
                  <c:v>11.422010377340674</c:v>
                </c:pt>
                <c:pt idx="34">
                  <c:v>24.620435252052491</c:v>
                </c:pt>
                <c:pt idx="35">
                  <c:v>14.810421059948979</c:v>
                </c:pt>
                <c:pt idx="36">
                  <c:v>13.772779083543234</c:v>
                </c:pt>
                <c:pt idx="37">
                  <c:v>10.618657284356418</c:v>
                </c:pt>
                <c:pt idx="38">
                  <c:v>23.061306109857284</c:v>
                </c:pt>
                <c:pt idx="39">
                  <c:v>11.98532031559008</c:v>
                </c:pt>
                <c:pt idx="40">
                  <c:v>17.167281166595156</c:v>
                </c:pt>
                <c:pt idx="41">
                  <c:v>15.476851335671151</c:v>
                </c:pt>
                <c:pt idx="42">
                  <c:v>11.730136022114898</c:v>
                </c:pt>
                <c:pt idx="43">
                  <c:v>14.511650353631723</c:v>
                </c:pt>
                <c:pt idx="44">
                  <c:v>19.276402140654142</c:v>
                </c:pt>
                <c:pt idx="45">
                  <c:v>22.301347801992677</c:v>
                </c:pt>
                <c:pt idx="46">
                  <c:v>9.831047412049509</c:v>
                </c:pt>
                <c:pt idx="47">
                  <c:v>7.9679183611441369</c:v>
                </c:pt>
                <c:pt idx="48">
                  <c:v>9.9459670004765677</c:v>
                </c:pt>
                <c:pt idx="49">
                  <c:v>23.062227442562811</c:v>
                </c:pt>
                <c:pt idx="50">
                  <c:v>13.374537585872391</c:v>
                </c:pt>
                <c:pt idx="51">
                  <c:v>10.425373894428528</c:v>
                </c:pt>
                <c:pt idx="52">
                  <c:v>12.741692655419449</c:v>
                </c:pt>
                <c:pt idx="53">
                  <c:v>22.826286247738487</c:v>
                </c:pt>
                <c:pt idx="54">
                  <c:v>18.851614506588042</c:v>
                </c:pt>
                <c:pt idx="56">
                  <c:v>15.71539020397695</c:v>
                </c:pt>
                <c:pt idx="57">
                  <c:v>15.081970423605103</c:v>
                </c:pt>
                <c:pt idx="58">
                  <c:v>12.359698612730226</c:v>
                </c:pt>
                <c:pt idx="59">
                  <c:v>8.3690763939743089</c:v>
                </c:pt>
                <c:pt idx="60">
                  <c:v>15.435616038695541</c:v>
                </c:pt>
                <c:pt idx="61">
                  <c:v>5.615059743939339</c:v>
                </c:pt>
                <c:pt idx="62">
                  <c:v>9.5887164422459517</c:v>
                </c:pt>
              </c:numCache>
            </c:numRef>
          </c:yVal>
          <c:smooth val="0"/>
          <c:extLst>
            <c:ext xmlns:c16="http://schemas.microsoft.com/office/drawing/2014/chart" uri="{C3380CC4-5D6E-409C-BE32-E72D297353CC}">
              <c16:uniqueId val="{0000003C-FCE1-4341-8F01-F0571657C690}"/>
            </c:ext>
          </c:extLst>
        </c:ser>
        <c:dLbls>
          <c:showLegendKey val="0"/>
          <c:showVal val="1"/>
          <c:showCatName val="0"/>
          <c:showSerName val="0"/>
          <c:showPercent val="0"/>
          <c:showBubbleSize val="0"/>
        </c:dLbls>
        <c:axId val="337781600"/>
        <c:axId val="337782384"/>
      </c:scatterChart>
      <c:valAx>
        <c:axId val="337781600"/>
        <c:scaling>
          <c:orientation val="maxMin"/>
          <c:max val="60"/>
          <c:min val="15"/>
        </c:scaling>
        <c:delete val="0"/>
        <c:axPos val="b"/>
        <c:numFmt formatCode="General" sourceLinked="1"/>
        <c:majorTickMark val="none"/>
        <c:minorTickMark val="none"/>
        <c:tickLblPos val="none"/>
        <c:spPr>
          <a:ln w="8996">
            <a:noFill/>
          </a:ln>
        </c:spPr>
        <c:txPr>
          <a:bodyPr rot="0" vert="horz"/>
          <a:lstStyle/>
          <a:p>
            <a:pPr>
              <a:defRPr/>
            </a:pPr>
            <a:endParaRPr lang="en-US"/>
          </a:p>
        </c:txPr>
        <c:crossAx val="337782384"/>
        <c:crosses val="autoZero"/>
        <c:crossBetween val="midCat"/>
        <c:majorUnit val="10"/>
        <c:minorUnit val="5"/>
      </c:valAx>
      <c:valAx>
        <c:axId val="337782384"/>
        <c:scaling>
          <c:orientation val="minMax"/>
          <c:max val="580"/>
          <c:min val="410"/>
        </c:scaling>
        <c:delete val="1"/>
        <c:axPos val="r"/>
        <c:majorGridlines>
          <c:spPr>
            <a:ln w="2999">
              <a:noFill/>
              <a:prstDash val="sysDash"/>
            </a:ln>
          </c:spPr>
        </c:majorGridlines>
        <c:numFmt formatCode="0" sourceLinked="0"/>
        <c:majorTickMark val="none"/>
        <c:minorTickMark val="none"/>
        <c:tickLblPos val="none"/>
        <c:crossAx val="337781600"/>
        <c:crossesAt val="38.28"/>
        <c:crossBetween val="midCat"/>
        <c:majorUnit val="10"/>
        <c:minorUnit val="5"/>
      </c:valAx>
      <c:spPr>
        <a:noFill/>
        <a:ln w="25398">
          <a:noFill/>
        </a:ln>
      </c:spPr>
    </c:plotArea>
    <c:plotVisOnly val="1"/>
    <c:dispBlanksAs val="gap"/>
    <c:showDLblsOverMax val="0"/>
  </c:chart>
  <c:spPr>
    <a:noFill/>
    <a:ln>
      <a:noFill/>
    </a:ln>
  </c:spPr>
  <c:txPr>
    <a:bodyPr/>
    <a:lstStyle/>
    <a:p>
      <a:pPr>
        <a:defRPr sz="1417" b="1" i="0" u="none" strike="noStrike" baseline="0">
          <a:solidFill>
            <a:schemeClr val="tx1"/>
          </a:solidFill>
          <a:latin typeface="Arial" panose="020B0604020202020204" pitchFamily="34" charset="0"/>
          <a:ea typeface="Comic Sans MS"/>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spPr>
            <a:noFill/>
          </c:spPr>
          <c:invertIfNegative val="0"/>
          <c:dPt>
            <c:idx val="0"/>
            <c:invertIfNegative val="0"/>
            <c:bubble3D val="0"/>
            <c:extLst>
              <c:ext xmlns:c16="http://schemas.microsoft.com/office/drawing/2014/chart" uri="{C3380CC4-5D6E-409C-BE32-E72D297353CC}">
                <c16:uniqueId val="{00000000-80A0-4A22-81E1-CB7CB84B7CA6}"/>
              </c:ext>
            </c:extLst>
          </c:dPt>
          <c:dPt>
            <c:idx val="1"/>
            <c:invertIfNegative val="0"/>
            <c:bubble3D val="0"/>
            <c:extLst>
              <c:ext xmlns:c16="http://schemas.microsoft.com/office/drawing/2014/chart" uri="{C3380CC4-5D6E-409C-BE32-E72D297353CC}">
                <c16:uniqueId val="{00000001-80A0-4A22-81E1-CB7CB84B7CA6}"/>
              </c:ext>
            </c:extLst>
          </c:dPt>
          <c:dPt>
            <c:idx val="2"/>
            <c:invertIfNegative val="0"/>
            <c:bubble3D val="0"/>
            <c:extLst>
              <c:ext xmlns:c16="http://schemas.microsoft.com/office/drawing/2014/chart" uri="{C3380CC4-5D6E-409C-BE32-E72D297353CC}">
                <c16:uniqueId val="{00000002-80A0-4A22-81E1-CB7CB84B7CA6}"/>
              </c:ext>
            </c:extLst>
          </c:dPt>
          <c:dPt>
            <c:idx val="3"/>
            <c:invertIfNegative val="0"/>
            <c:bubble3D val="0"/>
            <c:extLst>
              <c:ext xmlns:c16="http://schemas.microsoft.com/office/drawing/2014/chart" uri="{C3380CC4-5D6E-409C-BE32-E72D297353CC}">
                <c16:uniqueId val="{00000003-80A0-4A22-81E1-CB7CB84B7CA6}"/>
              </c:ext>
            </c:extLst>
          </c:dPt>
          <c:dPt>
            <c:idx val="4"/>
            <c:invertIfNegative val="0"/>
            <c:bubble3D val="0"/>
            <c:extLst>
              <c:ext xmlns:c16="http://schemas.microsoft.com/office/drawing/2014/chart" uri="{C3380CC4-5D6E-409C-BE32-E72D297353CC}">
                <c16:uniqueId val="{00000004-80A0-4A22-81E1-CB7CB84B7CA6}"/>
              </c:ext>
            </c:extLst>
          </c:dPt>
          <c:dPt>
            <c:idx val="5"/>
            <c:invertIfNegative val="0"/>
            <c:bubble3D val="0"/>
            <c:extLst>
              <c:ext xmlns:c16="http://schemas.microsoft.com/office/drawing/2014/chart" uri="{C3380CC4-5D6E-409C-BE32-E72D297353CC}">
                <c16:uniqueId val="{00000005-80A0-4A22-81E1-CB7CB84B7CA6}"/>
              </c:ext>
            </c:extLst>
          </c:dPt>
          <c:dPt>
            <c:idx val="6"/>
            <c:invertIfNegative val="0"/>
            <c:bubble3D val="0"/>
            <c:extLst>
              <c:ext xmlns:c16="http://schemas.microsoft.com/office/drawing/2014/chart" uri="{C3380CC4-5D6E-409C-BE32-E72D297353CC}">
                <c16:uniqueId val="{00000006-80A0-4A22-81E1-CB7CB84B7CA6}"/>
              </c:ext>
            </c:extLst>
          </c:dPt>
          <c:dPt>
            <c:idx val="7"/>
            <c:invertIfNegative val="0"/>
            <c:bubble3D val="0"/>
            <c:extLst>
              <c:ext xmlns:c16="http://schemas.microsoft.com/office/drawing/2014/chart" uri="{C3380CC4-5D6E-409C-BE32-E72D297353CC}">
                <c16:uniqueId val="{00000007-80A0-4A22-81E1-CB7CB84B7CA6}"/>
              </c:ext>
            </c:extLst>
          </c:dPt>
          <c:dPt>
            <c:idx val="8"/>
            <c:invertIfNegative val="0"/>
            <c:bubble3D val="0"/>
            <c:extLst>
              <c:ext xmlns:c16="http://schemas.microsoft.com/office/drawing/2014/chart" uri="{C3380CC4-5D6E-409C-BE32-E72D297353CC}">
                <c16:uniqueId val="{00000008-80A0-4A22-81E1-CB7CB84B7CA6}"/>
              </c:ext>
            </c:extLst>
          </c:dPt>
          <c:dPt>
            <c:idx val="9"/>
            <c:invertIfNegative val="0"/>
            <c:bubble3D val="0"/>
            <c:extLst>
              <c:ext xmlns:c16="http://schemas.microsoft.com/office/drawing/2014/chart" uri="{C3380CC4-5D6E-409C-BE32-E72D297353CC}">
                <c16:uniqueId val="{00000009-80A0-4A22-81E1-CB7CB84B7CA6}"/>
              </c:ext>
            </c:extLst>
          </c:dPt>
          <c:dPt>
            <c:idx val="10"/>
            <c:invertIfNegative val="0"/>
            <c:bubble3D val="0"/>
            <c:extLst>
              <c:ext xmlns:c16="http://schemas.microsoft.com/office/drawing/2014/chart" uri="{C3380CC4-5D6E-409C-BE32-E72D297353CC}">
                <c16:uniqueId val="{0000000A-80A0-4A22-81E1-CB7CB84B7CA6}"/>
              </c:ext>
            </c:extLst>
          </c:dPt>
          <c:dPt>
            <c:idx val="11"/>
            <c:invertIfNegative val="0"/>
            <c:bubble3D val="0"/>
            <c:extLst>
              <c:ext xmlns:c16="http://schemas.microsoft.com/office/drawing/2014/chart" uri="{C3380CC4-5D6E-409C-BE32-E72D297353CC}">
                <c16:uniqueId val="{0000000B-80A0-4A22-81E1-CB7CB84B7CA6}"/>
              </c:ext>
            </c:extLst>
          </c:dPt>
          <c:dPt>
            <c:idx val="12"/>
            <c:invertIfNegative val="0"/>
            <c:bubble3D val="0"/>
            <c:extLst>
              <c:ext xmlns:c16="http://schemas.microsoft.com/office/drawing/2014/chart" uri="{C3380CC4-5D6E-409C-BE32-E72D297353CC}">
                <c16:uniqueId val="{0000000C-80A0-4A22-81E1-CB7CB84B7CA6}"/>
              </c:ext>
            </c:extLst>
          </c:dPt>
          <c:dPt>
            <c:idx val="13"/>
            <c:invertIfNegative val="0"/>
            <c:bubble3D val="0"/>
            <c:extLst>
              <c:ext xmlns:c16="http://schemas.microsoft.com/office/drawing/2014/chart" uri="{C3380CC4-5D6E-409C-BE32-E72D297353CC}">
                <c16:uniqueId val="{0000000D-80A0-4A22-81E1-CB7CB84B7CA6}"/>
              </c:ext>
            </c:extLst>
          </c:dPt>
          <c:dPt>
            <c:idx val="14"/>
            <c:invertIfNegative val="0"/>
            <c:bubble3D val="0"/>
            <c:extLst>
              <c:ext xmlns:c16="http://schemas.microsoft.com/office/drawing/2014/chart" uri="{C3380CC4-5D6E-409C-BE32-E72D297353CC}">
                <c16:uniqueId val="{0000000E-80A0-4A22-81E1-CB7CB84B7CA6}"/>
              </c:ext>
            </c:extLst>
          </c:dPt>
          <c:dPt>
            <c:idx val="15"/>
            <c:invertIfNegative val="0"/>
            <c:bubble3D val="0"/>
            <c:extLst>
              <c:ext xmlns:c16="http://schemas.microsoft.com/office/drawing/2014/chart" uri="{C3380CC4-5D6E-409C-BE32-E72D297353CC}">
                <c16:uniqueId val="{0000000F-80A0-4A22-81E1-CB7CB84B7CA6}"/>
              </c:ext>
            </c:extLst>
          </c:dPt>
          <c:dPt>
            <c:idx val="16"/>
            <c:invertIfNegative val="0"/>
            <c:bubble3D val="0"/>
            <c:extLst>
              <c:ext xmlns:c16="http://schemas.microsoft.com/office/drawing/2014/chart" uri="{C3380CC4-5D6E-409C-BE32-E72D297353CC}">
                <c16:uniqueId val="{00000010-80A0-4A22-81E1-CB7CB84B7CA6}"/>
              </c:ext>
            </c:extLst>
          </c:dPt>
          <c:dPt>
            <c:idx val="17"/>
            <c:invertIfNegative val="0"/>
            <c:bubble3D val="0"/>
            <c:extLst>
              <c:ext xmlns:c16="http://schemas.microsoft.com/office/drawing/2014/chart" uri="{C3380CC4-5D6E-409C-BE32-E72D297353CC}">
                <c16:uniqueId val="{00000011-80A0-4A22-81E1-CB7CB84B7CA6}"/>
              </c:ext>
            </c:extLst>
          </c:dPt>
          <c:dPt>
            <c:idx val="18"/>
            <c:invertIfNegative val="0"/>
            <c:bubble3D val="0"/>
            <c:extLst>
              <c:ext xmlns:c16="http://schemas.microsoft.com/office/drawing/2014/chart" uri="{C3380CC4-5D6E-409C-BE32-E72D297353CC}">
                <c16:uniqueId val="{00000012-80A0-4A22-81E1-CB7CB84B7CA6}"/>
              </c:ext>
            </c:extLst>
          </c:dPt>
          <c:dPt>
            <c:idx val="19"/>
            <c:invertIfNegative val="0"/>
            <c:bubble3D val="0"/>
            <c:extLst>
              <c:ext xmlns:c16="http://schemas.microsoft.com/office/drawing/2014/chart" uri="{C3380CC4-5D6E-409C-BE32-E72D297353CC}">
                <c16:uniqueId val="{00000013-80A0-4A22-81E1-CB7CB84B7CA6}"/>
              </c:ext>
            </c:extLst>
          </c:dPt>
          <c:dPt>
            <c:idx val="20"/>
            <c:invertIfNegative val="0"/>
            <c:bubble3D val="0"/>
            <c:extLst>
              <c:ext xmlns:c16="http://schemas.microsoft.com/office/drawing/2014/chart" uri="{C3380CC4-5D6E-409C-BE32-E72D297353CC}">
                <c16:uniqueId val="{00000014-80A0-4A22-81E1-CB7CB84B7CA6}"/>
              </c:ext>
            </c:extLst>
          </c:dPt>
          <c:dPt>
            <c:idx val="21"/>
            <c:invertIfNegative val="0"/>
            <c:bubble3D val="0"/>
            <c:extLst>
              <c:ext xmlns:c16="http://schemas.microsoft.com/office/drawing/2014/chart" uri="{C3380CC4-5D6E-409C-BE32-E72D297353CC}">
                <c16:uniqueId val="{00000015-80A0-4A22-81E1-CB7CB84B7CA6}"/>
              </c:ext>
            </c:extLst>
          </c:dPt>
          <c:dPt>
            <c:idx val="22"/>
            <c:invertIfNegative val="0"/>
            <c:bubble3D val="0"/>
            <c:extLst>
              <c:ext xmlns:c16="http://schemas.microsoft.com/office/drawing/2014/chart" uri="{C3380CC4-5D6E-409C-BE32-E72D297353CC}">
                <c16:uniqueId val="{00000016-80A0-4A22-81E1-CB7CB84B7CA6}"/>
              </c:ext>
            </c:extLst>
          </c:dPt>
          <c:dPt>
            <c:idx val="23"/>
            <c:invertIfNegative val="0"/>
            <c:bubble3D val="0"/>
            <c:extLst>
              <c:ext xmlns:c16="http://schemas.microsoft.com/office/drawing/2014/chart" uri="{C3380CC4-5D6E-409C-BE32-E72D297353CC}">
                <c16:uniqueId val="{00000017-80A0-4A22-81E1-CB7CB84B7CA6}"/>
              </c:ext>
            </c:extLst>
          </c:dPt>
          <c:dPt>
            <c:idx val="24"/>
            <c:invertIfNegative val="0"/>
            <c:bubble3D val="0"/>
            <c:extLst>
              <c:ext xmlns:c16="http://schemas.microsoft.com/office/drawing/2014/chart" uri="{C3380CC4-5D6E-409C-BE32-E72D297353CC}">
                <c16:uniqueId val="{00000018-80A0-4A22-81E1-CB7CB84B7CA6}"/>
              </c:ext>
            </c:extLst>
          </c:dPt>
          <c:dPt>
            <c:idx val="25"/>
            <c:invertIfNegative val="0"/>
            <c:bubble3D val="0"/>
            <c:extLst>
              <c:ext xmlns:c16="http://schemas.microsoft.com/office/drawing/2014/chart" uri="{C3380CC4-5D6E-409C-BE32-E72D297353CC}">
                <c16:uniqueId val="{00000019-80A0-4A22-81E1-CB7CB84B7CA6}"/>
              </c:ext>
            </c:extLst>
          </c:dPt>
          <c:dPt>
            <c:idx val="26"/>
            <c:invertIfNegative val="0"/>
            <c:bubble3D val="0"/>
            <c:extLst>
              <c:ext xmlns:c16="http://schemas.microsoft.com/office/drawing/2014/chart" uri="{C3380CC4-5D6E-409C-BE32-E72D297353CC}">
                <c16:uniqueId val="{0000001A-80A0-4A22-81E1-CB7CB84B7CA6}"/>
              </c:ext>
            </c:extLst>
          </c:dPt>
          <c:dPt>
            <c:idx val="27"/>
            <c:invertIfNegative val="0"/>
            <c:bubble3D val="0"/>
            <c:extLst>
              <c:ext xmlns:c16="http://schemas.microsoft.com/office/drawing/2014/chart" uri="{C3380CC4-5D6E-409C-BE32-E72D297353CC}">
                <c16:uniqueId val="{0000001B-80A0-4A22-81E1-CB7CB84B7CA6}"/>
              </c:ext>
            </c:extLst>
          </c:dPt>
          <c:dPt>
            <c:idx val="28"/>
            <c:invertIfNegative val="0"/>
            <c:bubble3D val="0"/>
            <c:extLst>
              <c:ext xmlns:c16="http://schemas.microsoft.com/office/drawing/2014/chart" uri="{C3380CC4-5D6E-409C-BE32-E72D297353CC}">
                <c16:uniqueId val="{0000001C-80A0-4A22-81E1-CB7CB84B7CA6}"/>
              </c:ext>
            </c:extLst>
          </c:dPt>
          <c:dPt>
            <c:idx val="29"/>
            <c:invertIfNegative val="0"/>
            <c:bubble3D val="0"/>
            <c:extLst>
              <c:ext xmlns:c16="http://schemas.microsoft.com/office/drawing/2014/chart" uri="{C3380CC4-5D6E-409C-BE32-E72D297353CC}">
                <c16:uniqueId val="{0000001D-80A0-4A22-81E1-CB7CB84B7CA6}"/>
              </c:ext>
            </c:extLst>
          </c:dPt>
          <c:dPt>
            <c:idx val="30"/>
            <c:invertIfNegative val="0"/>
            <c:bubble3D val="0"/>
            <c:extLst>
              <c:ext xmlns:c16="http://schemas.microsoft.com/office/drawing/2014/chart" uri="{C3380CC4-5D6E-409C-BE32-E72D297353CC}">
                <c16:uniqueId val="{0000001E-80A0-4A22-81E1-CB7CB84B7CA6}"/>
              </c:ext>
            </c:extLst>
          </c:dPt>
          <c:dPt>
            <c:idx val="31"/>
            <c:invertIfNegative val="0"/>
            <c:bubble3D val="0"/>
            <c:extLst>
              <c:ext xmlns:c16="http://schemas.microsoft.com/office/drawing/2014/chart" uri="{C3380CC4-5D6E-409C-BE32-E72D297353CC}">
                <c16:uniqueId val="{0000001F-80A0-4A22-81E1-CB7CB84B7CA6}"/>
              </c:ext>
            </c:extLst>
          </c:dPt>
          <c:dPt>
            <c:idx val="32"/>
            <c:invertIfNegative val="0"/>
            <c:bubble3D val="0"/>
            <c:extLst>
              <c:ext xmlns:c16="http://schemas.microsoft.com/office/drawing/2014/chart" uri="{C3380CC4-5D6E-409C-BE32-E72D297353CC}">
                <c16:uniqueId val="{00000020-80A0-4A22-81E1-CB7CB84B7CA6}"/>
              </c:ext>
            </c:extLst>
          </c:dPt>
          <c:dPt>
            <c:idx val="33"/>
            <c:invertIfNegative val="0"/>
            <c:bubble3D val="0"/>
            <c:extLst>
              <c:ext xmlns:c16="http://schemas.microsoft.com/office/drawing/2014/chart" uri="{C3380CC4-5D6E-409C-BE32-E72D297353CC}">
                <c16:uniqueId val="{00000021-80A0-4A22-81E1-CB7CB84B7CA6}"/>
              </c:ext>
            </c:extLst>
          </c:dPt>
          <c:dLbls>
            <c:dLbl>
              <c:idx val="0"/>
              <c:tx>
                <c:rich>
                  <a:bodyPr/>
                  <a:lstStyle/>
                  <a:p>
                    <a:r>
                      <a:rPr lang="en-US" b="1" dirty="0">
                        <a:solidFill>
                          <a:schemeClr val="bg1"/>
                        </a:solidFill>
                      </a:rPr>
                      <a:t>A</a:t>
                    </a:r>
                    <a:r>
                      <a:rPr lang="en-US" b="1" dirty="0"/>
                      <a:t>ustralia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A0-4A22-81E1-CB7CB84B7CA6}"/>
                </c:ext>
              </c:extLst>
            </c:dLbl>
            <c:dLbl>
              <c:idx val="1"/>
              <c:tx>
                <c:rich>
                  <a:bodyPr/>
                  <a:lstStyle/>
                  <a:p>
                    <a:r>
                      <a:rPr lang="en-US" b="1" dirty="0">
                        <a:solidFill>
                          <a:schemeClr val="bg1"/>
                        </a:solidFill>
                      </a:rPr>
                      <a:t>A</a:t>
                    </a:r>
                    <a:r>
                      <a:rPr lang="en-US" b="1" dirty="0"/>
                      <a:t>ustria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A0-4A22-81E1-CB7CB84B7CA6}"/>
                </c:ext>
              </c:extLst>
            </c:dLbl>
            <c:dLbl>
              <c:idx val="2"/>
              <c:layout>
                <c:manualLayout>
                  <c:x val="-3.6015754765795382E-2"/>
                  <c:y val="-8.0515833882521138E-3"/>
                </c:manualLayout>
              </c:layout>
              <c:tx>
                <c:rich>
                  <a:bodyPr/>
                  <a:lstStyle/>
                  <a:p>
                    <a:r>
                      <a:rPr lang="en-US" b="1" dirty="0">
                        <a:solidFill>
                          <a:schemeClr val="bg1"/>
                        </a:solidFill>
                      </a:rPr>
                      <a:t>B</a:t>
                    </a:r>
                    <a:r>
                      <a:rPr lang="en-US" b="1" dirty="0"/>
                      <a:t>elgium</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A0-4A22-81E1-CB7CB84B7CA6}"/>
                </c:ext>
              </c:extLst>
            </c:dLbl>
            <c:dLbl>
              <c:idx val="3"/>
              <c:tx>
                <c:rich>
                  <a:bodyPr/>
                  <a:lstStyle/>
                  <a:p>
                    <a:r>
                      <a:rPr lang="en-US" b="1" dirty="0">
                        <a:solidFill>
                          <a:schemeClr val="bg1"/>
                        </a:solidFill>
                      </a:rPr>
                      <a:t>C</a:t>
                    </a:r>
                    <a:r>
                      <a:rPr lang="en-US" b="1" dirty="0"/>
                      <a:t>anada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A0-4A22-81E1-CB7CB84B7CA6}"/>
                </c:ext>
              </c:extLst>
            </c:dLbl>
            <c:dLbl>
              <c:idx val="4"/>
              <c:tx>
                <c:rich>
                  <a:bodyPr/>
                  <a:lstStyle/>
                  <a:p>
                    <a:r>
                      <a:rPr lang="en-US" b="1" dirty="0">
                        <a:solidFill>
                          <a:schemeClr val="bg1"/>
                        </a:solidFill>
                      </a:rPr>
                      <a:t>C</a:t>
                    </a:r>
                    <a:r>
                      <a:rPr lang="en-US" b="1" dirty="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A0-4A22-81E1-CB7CB84B7CA6}"/>
                </c:ext>
              </c:extLst>
            </c:dLbl>
            <c:dLbl>
              <c:idx val="5"/>
              <c:layout>
                <c:manualLayout>
                  <c:x val="-3.7516411214370195E-2"/>
                  <c:y val="1.0064479235315164E-2"/>
                </c:manualLayout>
              </c:layout>
              <c:tx>
                <c:rich>
                  <a:bodyPr/>
                  <a:lstStyle/>
                  <a:p>
                    <a:r>
                      <a:rPr lang="en-US" b="1" dirty="0">
                        <a:solidFill>
                          <a:schemeClr val="bg1"/>
                        </a:solidFill>
                      </a:rPr>
                      <a:t>C</a:t>
                    </a:r>
                    <a:r>
                      <a:rPr lang="en-US" b="1" dirty="0"/>
                      <a:t>zech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A0-4A22-81E1-CB7CB84B7CA6}"/>
                </c:ext>
              </c:extLst>
            </c:dLbl>
            <c:dLbl>
              <c:idx val="6"/>
              <c:layout>
                <c:manualLayout>
                  <c:x val="-7.3532165980165515E-2"/>
                  <c:y val="-2.2141854317693291E-2"/>
                </c:manualLayout>
              </c:layout>
              <c:tx>
                <c:rich>
                  <a:bodyPr/>
                  <a:lstStyle/>
                  <a:p>
                    <a:r>
                      <a:rPr lang="en-US" b="1" dirty="0">
                        <a:solidFill>
                          <a:schemeClr val="bg1"/>
                        </a:solidFill>
                      </a:rPr>
                      <a:t>D</a:t>
                    </a:r>
                    <a:r>
                      <a:rPr lang="en-US" b="1" dirty="0"/>
                      <a:t>enmark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A0-4A22-81E1-CB7CB84B7CA6}"/>
                </c:ext>
              </c:extLst>
            </c:dLbl>
            <c:dLbl>
              <c:idx val="7"/>
              <c:layout>
                <c:manualLayout>
                  <c:x val="-2.4010503177196926E-2"/>
                  <c:y val="-3.0193437705945396E-2"/>
                </c:manualLayout>
              </c:layout>
              <c:tx>
                <c:rich>
                  <a:bodyPr/>
                  <a:lstStyle/>
                  <a:p>
                    <a:r>
                      <a:rPr lang="en-US" b="1" dirty="0">
                        <a:solidFill>
                          <a:schemeClr val="bg1"/>
                        </a:solidFill>
                      </a:rPr>
                      <a:t>E</a:t>
                    </a:r>
                    <a:r>
                      <a:rPr lang="en-US" b="1" dirty="0"/>
                      <a:t>stonia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A0-4A22-81E1-CB7CB84B7CA6}"/>
                </c:ext>
              </c:extLst>
            </c:dLbl>
            <c:dLbl>
              <c:idx val="8"/>
              <c:layout>
                <c:manualLayout>
                  <c:x val="-6.4528227288716794E-2"/>
                  <c:y val="3.0193437705945396E-2"/>
                </c:manualLayout>
              </c:layout>
              <c:tx>
                <c:rich>
                  <a:bodyPr/>
                  <a:lstStyle/>
                  <a:p>
                    <a:r>
                      <a:rPr lang="en-US" b="1" dirty="0">
                        <a:solidFill>
                          <a:schemeClr val="bg1"/>
                        </a:solidFill>
                      </a:rPr>
                      <a:t>F</a:t>
                    </a:r>
                    <a:r>
                      <a:rPr lang="en-US" b="1" dirty="0"/>
                      <a:t>inland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A0-4A22-81E1-CB7CB84B7CA6}"/>
                </c:ext>
              </c:extLst>
            </c:dLbl>
            <c:dLbl>
              <c:idx val="9"/>
              <c:tx>
                <c:rich>
                  <a:bodyPr/>
                  <a:lstStyle/>
                  <a:p>
                    <a:r>
                      <a:rPr lang="en-US" b="1" dirty="0">
                        <a:solidFill>
                          <a:schemeClr val="bg1"/>
                        </a:solidFill>
                      </a:rPr>
                      <a:t>F</a:t>
                    </a:r>
                    <a:r>
                      <a:rPr lang="en-US" b="1" dirty="0"/>
                      <a:t>rance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A0-4A22-81E1-CB7CB84B7CA6}"/>
                </c:ext>
              </c:extLst>
            </c:dLbl>
            <c:dLbl>
              <c:idx val="10"/>
              <c:layout>
                <c:manualLayout>
                  <c:x val="-0.12155317233455948"/>
                  <c:y val="1.610316677650421E-2"/>
                </c:manualLayout>
              </c:layout>
              <c:tx>
                <c:rich>
                  <a:bodyPr/>
                  <a:lstStyle/>
                  <a:p>
                    <a:r>
                      <a:rPr lang="en-US" b="1" dirty="0">
                        <a:solidFill>
                          <a:schemeClr val="bg1"/>
                        </a:solidFill>
                      </a:rPr>
                      <a:t>G</a:t>
                    </a:r>
                    <a:r>
                      <a:rPr lang="en-US" b="1" dirty="0"/>
                      <a:t>ermany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A0-4A22-81E1-CB7CB84B7CA6}"/>
                </c:ext>
              </c:extLst>
            </c:dLbl>
            <c:dLbl>
              <c:idx val="11"/>
              <c:tx>
                <c:rich>
                  <a:bodyPr/>
                  <a:lstStyle/>
                  <a:p>
                    <a:r>
                      <a:rPr lang="en-US" b="1" dirty="0">
                        <a:solidFill>
                          <a:schemeClr val="bg1"/>
                        </a:solidFill>
                      </a:rPr>
                      <a:t>G</a:t>
                    </a:r>
                    <a:r>
                      <a:rPr lang="en-US" b="1" dirty="0"/>
                      <a:t>reece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A0-4A22-81E1-CB7CB84B7CA6}"/>
                </c:ext>
              </c:extLst>
            </c:dLbl>
            <c:dLbl>
              <c:idx val="12"/>
              <c:layout>
                <c:manualLayout>
                  <c:x val="-1.9508533831472517E-2"/>
                  <c:y val="1.2077375082378085E-2"/>
                </c:manualLayout>
              </c:layout>
              <c:tx>
                <c:rich>
                  <a:bodyPr/>
                  <a:lstStyle/>
                  <a:p>
                    <a:r>
                      <a:rPr lang="en-US" b="1" dirty="0">
                        <a:solidFill>
                          <a:schemeClr val="bg1"/>
                        </a:solidFill>
                      </a:rPr>
                      <a:t>H</a:t>
                    </a:r>
                    <a:r>
                      <a:rPr lang="en-US" b="1" dirty="0"/>
                      <a:t>ungary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A0-4A22-81E1-CB7CB84B7CA6}"/>
                </c:ext>
              </c:extLst>
            </c:dLbl>
            <c:dLbl>
              <c:idx val="13"/>
              <c:layout>
                <c:manualLayout>
                  <c:x val="-2.7011816074346589E-2"/>
                  <c:y val="-3.0193437705945396E-2"/>
                </c:manualLayout>
              </c:layout>
              <c:tx>
                <c:rich>
                  <a:bodyPr/>
                  <a:lstStyle/>
                  <a:p>
                    <a:r>
                      <a:rPr lang="en-US" b="1" dirty="0">
                        <a:solidFill>
                          <a:schemeClr val="bg1"/>
                        </a:solidFill>
                      </a:rPr>
                      <a:t>I</a:t>
                    </a:r>
                    <a:r>
                      <a:rPr lang="en-US" b="1" dirty="0"/>
                      <a:t>celand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A0-4A22-81E1-CB7CB84B7CA6}"/>
                </c:ext>
              </c:extLst>
            </c:dLbl>
            <c:dLbl>
              <c:idx val="14"/>
              <c:tx>
                <c:rich>
                  <a:bodyPr/>
                  <a:lstStyle/>
                  <a:p>
                    <a:r>
                      <a:rPr lang="en-US" b="1" dirty="0">
                        <a:solidFill>
                          <a:schemeClr val="bg1"/>
                        </a:solidFill>
                      </a:rPr>
                      <a:t>I</a:t>
                    </a:r>
                    <a:r>
                      <a:rPr lang="en-US" b="1" dirty="0"/>
                      <a:t>reland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A0-4A22-81E1-CB7CB84B7CA6}"/>
                </c:ext>
              </c:extLst>
            </c:dLbl>
            <c:dLbl>
              <c:idx val="15"/>
              <c:delete val="1"/>
              <c:extLst>
                <c:ext xmlns:c15="http://schemas.microsoft.com/office/drawing/2012/chart" uri="{CE6537A1-D6FC-4f65-9D91-7224C49458BB}"/>
                <c:ext xmlns:c16="http://schemas.microsoft.com/office/drawing/2014/chart" uri="{C3380CC4-5D6E-409C-BE32-E72D297353CC}">
                  <c16:uniqueId val="{0000000F-80A0-4A22-81E1-CB7CB84B7CA6}"/>
                </c:ext>
              </c:extLst>
            </c:dLbl>
            <c:dLbl>
              <c:idx val="16"/>
              <c:tx>
                <c:rich>
                  <a:bodyPr/>
                  <a:lstStyle/>
                  <a:p>
                    <a:r>
                      <a:rPr lang="en-US" b="1" dirty="0">
                        <a:solidFill>
                          <a:schemeClr val="bg1"/>
                        </a:solidFill>
                      </a:rPr>
                      <a:t>I</a:t>
                    </a:r>
                    <a:r>
                      <a:rPr lang="en-US" b="1" dirty="0"/>
                      <a:t>taly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0A0-4A22-81E1-CB7CB84B7CA6}"/>
                </c:ext>
              </c:extLst>
            </c:dLbl>
            <c:dLbl>
              <c:idx val="17"/>
              <c:tx>
                <c:rich>
                  <a:bodyPr/>
                  <a:lstStyle/>
                  <a:p>
                    <a:r>
                      <a:rPr lang="en-US" b="1" dirty="0">
                        <a:solidFill>
                          <a:schemeClr val="bg1"/>
                        </a:solidFill>
                      </a:rPr>
                      <a:t>J</a:t>
                    </a:r>
                    <a:r>
                      <a:rPr lang="en-US" b="1" dirty="0"/>
                      <a:t>apan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A0-4A22-81E1-CB7CB84B7CA6}"/>
                </c:ext>
              </c:extLst>
            </c:dLbl>
            <c:dLbl>
              <c:idx val="18"/>
              <c:tx>
                <c:rich>
                  <a:bodyPr/>
                  <a:lstStyle/>
                  <a:p>
                    <a:r>
                      <a:rPr lang="en-US" b="1" dirty="0">
                        <a:solidFill>
                          <a:schemeClr val="bg1"/>
                        </a:solidFill>
                      </a:rPr>
                      <a:t>K</a:t>
                    </a:r>
                    <a:r>
                      <a:rPr lang="en-US" b="1" dirty="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0A0-4A22-81E1-CB7CB84B7CA6}"/>
                </c:ext>
              </c:extLst>
            </c:dLbl>
            <c:dLbl>
              <c:idx val="19"/>
              <c:layout>
                <c:manualLayout>
                  <c:x val="-4.2018380560094673E-2"/>
                  <c:y val="2.0128958470630271E-3"/>
                </c:manualLayout>
              </c:layout>
              <c:tx>
                <c:rich>
                  <a:bodyPr/>
                  <a:lstStyle/>
                  <a:p>
                    <a:r>
                      <a:rPr lang="en-US" b="1" dirty="0">
                        <a:solidFill>
                          <a:schemeClr val="bg1"/>
                        </a:solidFill>
                      </a:rPr>
                      <a:t>L</a:t>
                    </a:r>
                    <a:r>
                      <a:rPr lang="en-US" b="1" dirty="0"/>
                      <a:t>uxembourg</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0A0-4A22-81E1-CB7CB84B7CA6}"/>
                </c:ext>
              </c:extLst>
            </c:dLbl>
            <c:dLbl>
              <c:idx val="20"/>
              <c:tx>
                <c:rich>
                  <a:bodyPr/>
                  <a:lstStyle/>
                  <a:p>
                    <a:r>
                      <a:rPr lang="en-US" b="1" dirty="0">
                        <a:solidFill>
                          <a:schemeClr val="bg1"/>
                        </a:solidFill>
                      </a:rPr>
                      <a:t>M</a:t>
                    </a:r>
                    <a:r>
                      <a:rPr lang="en-US" b="1" dirty="0"/>
                      <a:t>exico</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0A0-4A22-81E1-CB7CB84B7CA6}"/>
                </c:ext>
              </c:extLst>
            </c:dLbl>
            <c:dLbl>
              <c:idx val="21"/>
              <c:layout>
                <c:manualLayout>
                  <c:x val="-0.13956104971745728"/>
                  <c:y val="-6.0386875411890424E-3"/>
                </c:manualLayout>
              </c:layout>
              <c:tx>
                <c:rich>
                  <a:bodyPr/>
                  <a:lstStyle/>
                  <a:p>
                    <a:r>
                      <a:rPr lang="en-US" b="1" dirty="0">
                        <a:solidFill>
                          <a:schemeClr val="bg1"/>
                        </a:solidFill>
                      </a:rPr>
                      <a:t>N</a:t>
                    </a:r>
                    <a:r>
                      <a:rPr lang="en-US" b="1" dirty="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0A0-4A22-81E1-CB7CB84B7CA6}"/>
                </c:ext>
              </c:extLst>
            </c:dLbl>
            <c:dLbl>
              <c:idx val="22"/>
              <c:layout>
                <c:manualLayout>
                  <c:x val="-0.14256236261460672"/>
                  <c:y val="-2.0129012129591551E-2"/>
                </c:manualLayout>
              </c:layout>
              <c:tx>
                <c:rich>
                  <a:bodyPr/>
                  <a:lstStyle/>
                  <a:p>
                    <a:r>
                      <a:rPr lang="en-US" b="1" dirty="0">
                        <a:solidFill>
                          <a:schemeClr val="bg1"/>
                        </a:solidFill>
                      </a:rPr>
                      <a:t>N</a:t>
                    </a:r>
                    <a:r>
                      <a:rPr lang="en-US" b="1" dirty="0"/>
                      <a:t>ew Zealand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0A0-4A22-81E1-CB7CB84B7CA6}"/>
                </c:ext>
              </c:extLst>
            </c:dLbl>
            <c:dLbl>
              <c:idx val="23"/>
              <c:tx>
                <c:rich>
                  <a:bodyPr/>
                  <a:lstStyle/>
                  <a:p>
                    <a:r>
                      <a:rPr lang="en-US" b="1" dirty="0">
                        <a:solidFill>
                          <a:schemeClr val="bg1"/>
                        </a:solidFill>
                      </a:rPr>
                      <a:t>N</a:t>
                    </a:r>
                    <a:r>
                      <a:rPr lang="en-US" b="1" dirty="0"/>
                      <a:t>orway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0A0-4A22-81E1-CB7CB84B7CA6}"/>
                </c:ext>
              </c:extLst>
            </c:dLbl>
            <c:dLbl>
              <c:idx val="24"/>
              <c:layout>
                <c:manualLayout>
                  <c:x val="-9.1540043363063525E-2"/>
                  <c:y val="-1.2077375082378159E-2"/>
                </c:manualLayout>
              </c:layout>
              <c:tx>
                <c:rich>
                  <a:bodyPr/>
                  <a:lstStyle/>
                  <a:p>
                    <a:r>
                      <a:rPr lang="en-US" b="1" dirty="0">
                        <a:solidFill>
                          <a:schemeClr val="bg1"/>
                        </a:solidFill>
                      </a:rPr>
                      <a:t>P</a:t>
                    </a:r>
                    <a:r>
                      <a:rPr lang="en-US" b="1" dirty="0"/>
                      <a:t>oland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0A0-4A22-81E1-CB7CB84B7CA6}"/>
                </c:ext>
              </c:extLst>
            </c:dLbl>
            <c:dLbl>
              <c:idx val="25"/>
              <c:layout>
                <c:manualLayout>
                  <c:x val="-0.12005251588598467"/>
                  <c:y val="0"/>
                </c:manualLayout>
              </c:layout>
              <c:tx>
                <c:rich>
                  <a:bodyPr/>
                  <a:lstStyle/>
                  <a:p>
                    <a:r>
                      <a:rPr lang="en-US" b="1" dirty="0">
                        <a:solidFill>
                          <a:schemeClr val="bg1"/>
                        </a:solidFill>
                      </a:rPr>
                      <a:t>P</a:t>
                    </a:r>
                    <a:r>
                      <a:rPr lang="en-US" b="1" dirty="0"/>
                      <a:t>ortugal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0A0-4A22-81E1-CB7CB84B7CA6}"/>
                </c:ext>
              </c:extLst>
            </c:dLbl>
            <c:dLbl>
              <c:idx val="26"/>
              <c:layout>
                <c:manualLayout>
                  <c:x val="-0.11855185943740983"/>
                  <c:y val="2.8133075445260843E-2"/>
                </c:manualLayout>
              </c:layout>
              <c:tx>
                <c:rich>
                  <a:bodyPr/>
                  <a:lstStyle/>
                  <a:p>
                    <a:r>
                      <a:rPr lang="en-US" b="1" dirty="0">
                        <a:solidFill>
                          <a:schemeClr val="bg1"/>
                        </a:solidFill>
                      </a:rPr>
                      <a:t>S</a:t>
                    </a:r>
                    <a:r>
                      <a:rPr lang="en-US" b="1" dirty="0"/>
                      <a:t>lovak Rep.</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0A0-4A22-81E1-CB7CB84B7CA6}"/>
                </c:ext>
              </c:extLst>
            </c:dLbl>
            <c:dLbl>
              <c:idx val="27"/>
              <c:layout>
                <c:manualLayout>
                  <c:x val="-5.5524406759192971E-2"/>
                  <c:y val="-1.9654215798337225E-3"/>
                </c:manualLayout>
              </c:layout>
              <c:tx>
                <c:rich>
                  <a:bodyPr/>
                  <a:lstStyle/>
                  <a:p>
                    <a:r>
                      <a:rPr lang="en-US" b="1" dirty="0">
                        <a:solidFill>
                          <a:schemeClr val="bg1"/>
                        </a:solidFill>
                      </a:rPr>
                      <a:t>S</a:t>
                    </a:r>
                    <a:r>
                      <a:rPr lang="en-US" b="1" dirty="0"/>
                      <a:t>lovenia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0A0-4A22-81E1-CB7CB84B7CA6}"/>
                </c:ext>
              </c:extLst>
            </c:dLbl>
            <c:dLbl>
              <c:idx val="28"/>
              <c:layout>
                <c:manualLayout>
                  <c:x val="-9.7542669157362566E-2"/>
                  <c:y val="3.0193437705945396E-2"/>
                </c:manualLayout>
              </c:layout>
              <c:tx>
                <c:rich>
                  <a:bodyPr/>
                  <a:lstStyle/>
                  <a:p>
                    <a:r>
                      <a:rPr lang="en-US" b="1" dirty="0">
                        <a:solidFill>
                          <a:schemeClr val="bg1"/>
                        </a:solidFill>
                      </a:rPr>
                      <a:t>S</a:t>
                    </a:r>
                    <a:r>
                      <a:rPr lang="en-US" b="1" dirty="0"/>
                      <a:t>pain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0A0-4A22-81E1-CB7CB84B7CA6}"/>
                </c:ext>
              </c:extLst>
            </c:dLbl>
            <c:dLbl>
              <c:idx val="29"/>
              <c:tx>
                <c:rich>
                  <a:bodyPr/>
                  <a:lstStyle/>
                  <a:p>
                    <a:r>
                      <a:rPr lang="en-US" b="1" dirty="0">
                        <a:solidFill>
                          <a:schemeClr val="bg1"/>
                        </a:solidFill>
                      </a:rPr>
                      <a:t>S</a:t>
                    </a:r>
                    <a:r>
                      <a:rPr lang="en-US" b="1" dirty="0"/>
                      <a:t>weden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0A0-4A22-81E1-CB7CB84B7CA6}"/>
                </c:ext>
              </c:extLst>
            </c:dLbl>
            <c:dLbl>
              <c:idx val="30"/>
              <c:layout>
                <c:manualLayout>
                  <c:x val="-0.13806039326888231"/>
                  <c:y val="-6.0386875411890424E-3"/>
                </c:manualLayout>
              </c:layout>
              <c:tx>
                <c:rich>
                  <a:bodyPr/>
                  <a:lstStyle/>
                  <a:p>
                    <a:r>
                      <a:rPr lang="en-US" b="1" dirty="0">
                        <a:solidFill>
                          <a:schemeClr val="bg1"/>
                        </a:solidFill>
                      </a:rPr>
                      <a:t>S</a:t>
                    </a:r>
                    <a:r>
                      <a:rPr lang="en-US" b="1" dirty="0"/>
                      <a:t>witzerland</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0A0-4A22-81E1-CB7CB84B7CA6}"/>
                </c:ext>
              </c:extLst>
            </c:dLbl>
            <c:dLbl>
              <c:idx val="31"/>
              <c:tx>
                <c:rich>
                  <a:bodyPr/>
                  <a:lstStyle/>
                  <a:p>
                    <a:r>
                      <a:rPr lang="en-US" b="1" dirty="0">
                        <a:solidFill>
                          <a:schemeClr val="bg1"/>
                        </a:solidFill>
                      </a:rPr>
                      <a:t>T</a:t>
                    </a:r>
                    <a:r>
                      <a:rPr lang="en-US" b="1" dirty="0"/>
                      <a:t>urkey</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0A0-4A22-81E1-CB7CB84B7CA6}"/>
                </c:ext>
              </c:extLst>
            </c:dLbl>
            <c:dLbl>
              <c:idx val="32"/>
              <c:layout>
                <c:manualLayout>
                  <c:x val="-1.6507220934322889E-2"/>
                  <c:y val="6.0386875411890814E-3"/>
                </c:manualLayout>
              </c:layout>
              <c:tx>
                <c:rich>
                  <a:bodyPr/>
                  <a:lstStyle/>
                  <a:p>
                    <a:r>
                      <a:rPr lang="en-US" b="1" dirty="0">
                        <a:solidFill>
                          <a:schemeClr val="bg1"/>
                        </a:solidFill>
                      </a:rPr>
                      <a:t>U</a:t>
                    </a:r>
                    <a:r>
                      <a:rPr lang="en-US" b="1" dirty="0"/>
                      <a:t>K</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0A0-4A22-81E1-CB7CB84B7CA6}"/>
                </c:ext>
              </c:extLst>
            </c:dLbl>
            <c:dLbl>
              <c:idx val="33"/>
              <c:tx>
                <c:rich>
                  <a:bodyPr/>
                  <a:lstStyle/>
                  <a:p>
                    <a:r>
                      <a:rPr lang="en-US" b="1" dirty="0">
                        <a:solidFill>
                          <a:schemeClr val="bg1"/>
                        </a:solidFill>
                      </a:rPr>
                      <a:t>U</a:t>
                    </a:r>
                    <a:r>
                      <a:rPr lang="en-US" b="1" dirty="0"/>
                      <a:t>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0A0-4A22-81E1-CB7CB84B7CA6}"/>
                </c:ext>
              </c:extLst>
            </c:dLbl>
            <c:dLbl>
              <c:idx val="35"/>
              <c:tx>
                <c:rich>
                  <a:bodyPr/>
                  <a:lstStyle/>
                  <a:p>
                    <a:r>
                      <a:rPr lang="en-US"/>
                      <a:t>Singapore</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0A0-4A22-81E1-CB7CB84B7CA6}"/>
                </c:ext>
              </c:extLst>
            </c:dLbl>
            <c:dLbl>
              <c:idx val="36"/>
              <c:tx>
                <c:rich>
                  <a:bodyPr/>
                  <a:lstStyle/>
                  <a:p>
                    <a:r>
                      <a:rPr lang="en-US"/>
                      <a:t>Hong Kong-China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0A0-4A22-81E1-CB7CB84B7CA6}"/>
                </c:ext>
              </c:extLst>
            </c:dLbl>
            <c:dLbl>
              <c:idx val="37"/>
              <c:layout>
                <c:manualLayout>
                  <c:x val="-0.17107483513752808"/>
                  <c:y val="1.9654215798337225E-3"/>
                </c:manualLayout>
              </c:layout>
              <c:tx>
                <c:rich>
                  <a:bodyPr/>
                  <a:lstStyle/>
                  <a:p>
                    <a:r>
                      <a:rPr lang="en-US"/>
                      <a:t>Chinese Taipei</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0A0-4A22-81E1-CB7CB84B7CA6}"/>
                </c:ext>
              </c:extLst>
            </c:dLbl>
            <c:dLbl>
              <c:idx val="38"/>
              <c:tx>
                <c:rich>
                  <a:bodyPr/>
                  <a:lstStyle/>
                  <a:p>
                    <a:r>
                      <a:rPr lang="en-US"/>
                      <a:t>Macao-China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0A0-4A22-81E1-CB7CB84B7CA6}"/>
                </c:ext>
              </c:extLst>
            </c:dLbl>
            <c:dLbl>
              <c:idx val="39"/>
              <c:layout>
                <c:manualLayout>
                  <c:x val="-9.0039386914488456E-3"/>
                  <c:y val="1.7688794218503501E-2"/>
                </c:manualLayout>
              </c:layout>
              <c:tx>
                <c:rich>
                  <a:bodyPr/>
                  <a:lstStyle/>
                  <a:p>
                    <a:r>
                      <a:rPr lang="en-US"/>
                      <a:t>Liechtenstein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0A0-4A22-81E1-CB7CB84B7CA6}"/>
                </c:ext>
              </c:extLst>
            </c:dLbl>
            <c:dLbl>
              <c:idx val="40"/>
              <c:tx>
                <c:rich>
                  <a:bodyPr/>
                  <a:lstStyle/>
                  <a:p>
                    <a:r>
                      <a:rPr lang="en-US"/>
                      <a:t>Viet Nam</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0A0-4A22-81E1-CB7CB84B7CA6}"/>
                </c:ext>
              </c:extLst>
            </c:dLbl>
            <c:dLbl>
              <c:idx val="41"/>
              <c:tx>
                <c:rich>
                  <a:bodyPr/>
                  <a:lstStyle/>
                  <a:p>
                    <a:r>
                      <a:rPr lang="en-US"/>
                      <a:t>Latvia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80A0-4A22-81E1-CB7CB84B7CA6}"/>
                </c:ext>
              </c:extLst>
            </c:dLbl>
            <c:dLbl>
              <c:idx val="42"/>
              <c:tx>
                <c:rich>
                  <a:bodyPr/>
                  <a:lstStyle/>
                  <a:p>
                    <a:r>
                      <a:rPr lang="en-US"/>
                      <a:t>Russian Fed.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0A0-4A22-81E1-CB7CB84B7CA6}"/>
                </c:ext>
              </c:extLst>
            </c:dLbl>
            <c:dLbl>
              <c:idx val="43"/>
              <c:tx>
                <c:rich>
                  <a:bodyPr/>
                  <a:lstStyle/>
                  <a:p>
                    <a:r>
                      <a:rPr lang="en-US"/>
                      <a:t>Lithuania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0A0-4A22-81E1-CB7CB84B7CA6}"/>
                </c:ext>
              </c:extLst>
            </c:dLbl>
            <c:dLbl>
              <c:idx val="44"/>
              <c:tx>
                <c:rich>
                  <a:bodyPr/>
                  <a:lstStyle/>
                  <a:p>
                    <a:r>
                      <a:rPr lang="en-US"/>
                      <a:t>Croatia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80A0-4A22-81E1-CB7CB84B7CA6}"/>
                </c:ext>
              </c:extLst>
            </c:dLbl>
            <c:dLbl>
              <c:idx val="45"/>
              <c:tx>
                <c:rich>
                  <a:bodyPr/>
                  <a:lstStyle/>
                  <a:p>
                    <a:r>
                      <a:rPr lang="en-US"/>
                      <a:t>Serbia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80A0-4A22-81E1-CB7CB84B7CA6}"/>
                </c:ext>
              </c:extLst>
            </c:dLbl>
            <c:dLbl>
              <c:idx val="46"/>
              <c:tx>
                <c:rich>
                  <a:bodyPr/>
                  <a:lstStyle/>
                  <a:p>
                    <a:r>
                      <a:rPr lang="en-US"/>
                      <a:t>Romania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80A0-4A22-81E1-CB7CB84B7CA6}"/>
                </c:ext>
              </c:extLst>
            </c:dLbl>
            <c:dLbl>
              <c:idx val="47"/>
              <c:tx>
                <c:rich>
                  <a:bodyPr/>
                  <a:lstStyle/>
                  <a:p>
                    <a:r>
                      <a:rPr lang="en-US"/>
                      <a:t>Bulgaria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80A0-4A22-81E1-CB7CB84B7CA6}"/>
                </c:ext>
              </c:extLst>
            </c:dLbl>
            <c:dLbl>
              <c:idx val="48"/>
              <c:layout>
                <c:manualLayout>
                  <c:x val="-0.14406301906318153"/>
                  <c:y val="-2.5550480537838389E-2"/>
                </c:manualLayout>
              </c:layout>
              <c:tx>
                <c:rich>
                  <a:bodyPr/>
                  <a:lstStyle/>
                  <a:p>
                    <a:r>
                      <a:rPr lang="en-US"/>
                      <a:t>United Arab Emirates</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80A0-4A22-81E1-CB7CB84B7CA6}"/>
                </c:ext>
              </c:extLst>
            </c:dLbl>
            <c:dLbl>
              <c:idx val="49"/>
              <c:tx>
                <c:rich>
                  <a:bodyPr/>
                  <a:lstStyle/>
                  <a:p>
                    <a:r>
                      <a:rPr lang="en-US"/>
                      <a:t>Kazakhstan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0A0-4A22-81E1-CB7CB84B7CA6}"/>
                </c:ext>
              </c:extLst>
            </c:dLbl>
            <c:dLbl>
              <c:idx val="50"/>
              <c:tx>
                <c:rich>
                  <a:bodyPr/>
                  <a:lstStyle/>
                  <a:p>
                    <a:r>
                      <a:rPr lang="en-US"/>
                      <a:t>Thailand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80A0-4A22-81E1-CB7CB84B7CA6}"/>
                </c:ext>
              </c:extLst>
            </c:dLbl>
            <c:dLbl>
              <c:idx val="51"/>
              <c:tx>
                <c:rich>
                  <a:bodyPr/>
                  <a:lstStyle/>
                  <a:p>
                    <a:r>
                      <a:rPr lang="en-US"/>
                      <a:t>Malaysia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80A0-4A22-81E1-CB7CB84B7CA6}"/>
                </c:ext>
              </c:extLst>
            </c:dLbl>
            <c:spPr>
              <a:noFill/>
              <a:ln>
                <a:noFill/>
              </a:ln>
              <a:effectLst/>
            </c:spPr>
            <c:txPr>
              <a:bodyPr/>
              <a:lstStyle/>
              <a:p>
                <a:pPr>
                  <a:defRPr b="1">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Sheet1!$A$2:$A$53</c:f>
              <c:numCache>
                <c:formatCode>0.0</c:formatCode>
                <c:ptCount val="52"/>
                <c:pt idx="0">
                  <c:v>12.348634433612553</c:v>
                </c:pt>
                <c:pt idx="1">
                  <c:v>15.82068926801575</c:v>
                </c:pt>
                <c:pt idx="2">
                  <c:v>14.97389906824686</c:v>
                </c:pt>
                <c:pt idx="3">
                  <c:v>9.4231575594489865</c:v>
                </c:pt>
                <c:pt idx="4">
                  <c:v>23.06222744256284</c:v>
                </c:pt>
                <c:pt idx="5">
                  <c:v>16.15934101566916</c:v>
                </c:pt>
                <c:pt idx="6">
                  <c:v>16.486357632415384</c:v>
                </c:pt>
                <c:pt idx="7">
                  <c:v>8.6478298471154602</c:v>
                </c:pt>
                <c:pt idx="8">
                  <c:v>9.3547551417515535</c:v>
                </c:pt>
                <c:pt idx="9">
                  <c:v>22.465039691363824</c:v>
                </c:pt>
                <c:pt idx="10">
                  <c:v>16.910080741426754</c:v>
                </c:pt>
                <c:pt idx="11">
                  <c:v>15.476851335671151</c:v>
                </c:pt>
                <c:pt idx="12">
                  <c:v>23.061306109857284</c:v>
                </c:pt>
                <c:pt idx="13">
                  <c:v>7.696336675854802</c:v>
                </c:pt>
                <c:pt idx="14">
                  <c:v>14.612426915636739</c:v>
                </c:pt>
                <c:pt idx="15">
                  <c:v>17.167281166595139</c:v>
                </c:pt>
                <c:pt idx="16">
                  <c:v>10.112940977718097</c:v>
                </c:pt>
                <c:pt idx="17">
                  <c:v>9.8067160817581218</c:v>
                </c:pt>
                <c:pt idx="18">
                  <c:v>10.089898557078484</c:v>
                </c:pt>
                <c:pt idx="19">
                  <c:v>18.277129187157975</c:v>
                </c:pt>
                <c:pt idx="20">
                  <c:v>10.425373894428528</c:v>
                </c:pt>
                <c:pt idx="21">
                  <c:v>11.506683511024077</c:v>
                </c:pt>
                <c:pt idx="22">
                  <c:v>18.370109940272616</c:v>
                </c:pt>
                <c:pt idx="23">
                  <c:v>7.3744953067650787</c:v>
                </c:pt>
                <c:pt idx="24">
                  <c:v>16.620473542790197</c:v>
                </c:pt>
                <c:pt idx="25">
                  <c:v>19.647478417657265</c:v>
                </c:pt>
                <c:pt idx="26">
                  <c:v>24.620435252052474</c:v>
                </c:pt>
                <c:pt idx="27">
                  <c:v>15.56158828105651</c:v>
                </c:pt>
                <c:pt idx="28">
                  <c:v>15.803896198662153</c:v>
                </c:pt>
                <c:pt idx="29">
                  <c:v>10.618657284356418</c:v>
                </c:pt>
                <c:pt idx="30">
                  <c:v>12.849244608244437</c:v>
                </c:pt>
                <c:pt idx="31">
                  <c:v>14.511650353631723</c:v>
                </c:pt>
                <c:pt idx="32">
                  <c:v>12.489880513240811</c:v>
                </c:pt>
                <c:pt idx="33">
                  <c:v>14.81042105994897</c:v>
                </c:pt>
                <c:pt idx="34">
                  <c:v>15.059297342509343</c:v>
                </c:pt>
                <c:pt idx="35">
                  <c:v>14.428844735891328</c:v>
                </c:pt>
                <c:pt idx="36">
                  <c:v>7.5087238799678744</c:v>
                </c:pt>
                <c:pt idx="37">
                  <c:v>17.94910003388674</c:v>
                </c:pt>
                <c:pt idx="38">
                  <c:v>2.6387716826679153</c:v>
                </c:pt>
                <c:pt idx="39">
                  <c:v>7.5984688749086366</c:v>
                </c:pt>
                <c:pt idx="40">
                  <c:v>14.641020648958545</c:v>
                </c:pt>
                <c:pt idx="41">
                  <c:v>14.705396139187801</c:v>
                </c:pt>
                <c:pt idx="42">
                  <c:v>11.422010377340666</c:v>
                </c:pt>
                <c:pt idx="43">
                  <c:v>13.772779083543234</c:v>
                </c:pt>
                <c:pt idx="44">
                  <c:v>11.98532031559008</c:v>
                </c:pt>
                <c:pt idx="45">
                  <c:v>11.730136022114898</c:v>
                </c:pt>
                <c:pt idx="46">
                  <c:v>19.276402140654145</c:v>
                </c:pt>
                <c:pt idx="47">
                  <c:v>22.301347801992677</c:v>
                </c:pt>
                <c:pt idx="48">
                  <c:v>9.831047412049509</c:v>
                </c:pt>
                <c:pt idx="49">
                  <c:v>7.9679183611441369</c:v>
                </c:pt>
                <c:pt idx="50">
                  <c:v>9.9459670004765783</c:v>
                </c:pt>
                <c:pt idx="51">
                  <c:v>13.374537585872382</c:v>
                </c:pt>
              </c:numCache>
            </c:numRef>
          </c:xVal>
          <c:yVal>
            <c:numRef>
              <c:f>Sheet1!$B$2:$B$53</c:f>
              <c:numCache>
                <c:formatCode>General</c:formatCode>
                <c:ptCount val="52"/>
                <c:pt idx="0">
                  <c:v>504.15076631112316</c:v>
                </c:pt>
                <c:pt idx="1">
                  <c:v>505.54074324980053</c:v>
                </c:pt>
                <c:pt idx="2">
                  <c:v>514.74523858290047</c:v>
                </c:pt>
                <c:pt idx="3">
                  <c:v>518.07851943335379</c:v>
                </c:pt>
                <c:pt idx="4">
                  <c:v>422.63235540551892</c:v>
                </c:pt>
                <c:pt idx="5">
                  <c:v>498.95788231767972</c:v>
                </c:pt>
                <c:pt idx="6">
                  <c:v>500.02675662541355</c:v>
                </c:pt>
                <c:pt idx="7">
                  <c:v>520.54552167678582</c:v>
                </c:pt>
                <c:pt idx="8">
                  <c:v>518.75033528297922</c:v>
                </c:pt>
                <c:pt idx="9">
                  <c:v>494.98467432064041</c:v>
                </c:pt>
                <c:pt idx="10">
                  <c:v>513.52505581992887</c:v>
                </c:pt>
                <c:pt idx="11">
                  <c:v>452.97342685890789</c:v>
                </c:pt>
                <c:pt idx="12">
                  <c:v>477.04445501548764</c:v>
                </c:pt>
                <c:pt idx="13">
                  <c:v>492.79569723949163</c:v>
                </c:pt>
                <c:pt idx="14">
                  <c:v>501.49746019664394</c:v>
                </c:pt>
                <c:pt idx="15">
                  <c:v>466.4814301493098</c:v>
                </c:pt>
                <c:pt idx="16">
                  <c:v>485.32118101255332</c:v>
                </c:pt>
                <c:pt idx="17">
                  <c:v>536.40691823420855</c:v>
                </c:pt>
                <c:pt idx="18">
                  <c:v>553.76665914361365</c:v>
                </c:pt>
                <c:pt idx="19">
                  <c:v>489.84509803720812</c:v>
                </c:pt>
                <c:pt idx="20">
                  <c:v>413.28146666770834</c:v>
                </c:pt>
                <c:pt idx="21">
                  <c:v>522.97175819268159</c:v>
                </c:pt>
                <c:pt idx="22">
                  <c:v>499.74990282758654</c:v>
                </c:pt>
                <c:pt idx="23">
                  <c:v>489.37307034875533</c:v>
                </c:pt>
                <c:pt idx="24">
                  <c:v>517.50109681795527</c:v>
                </c:pt>
                <c:pt idx="25">
                  <c:v>487.06318134390341</c:v>
                </c:pt>
                <c:pt idx="26">
                  <c:v>481.64474400632537</c:v>
                </c:pt>
                <c:pt idx="27">
                  <c:v>501.12742239095235</c:v>
                </c:pt>
                <c:pt idx="28">
                  <c:v>484.319297801971</c:v>
                </c:pt>
                <c:pt idx="29">
                  <c:v>478.26063590301106</c:v>
                </c:pt>
                <c:pt idx="30">
                  <c:v>530.93100395039608</c:v>
                </c:pt>
                <c:pt idx="31">
                  <c:v>447.98441497895533</c:v>
                </c:pt>
                <c:pt idx="32">
                  <c:v>493.93423089631631</c:v>
                </c:pt>
                <c:pt idx="33">
                  <c:v>481.36678627921174</c:v>
                </c:pt>
                <c:pt idx="34">
                  <c:v>612.67553630545308</c:v>
                </c:pt>
                <c:pt idx="35">
                  <c:v>573.46831429664007</c:v>
                </c:pt>
                <c:pt idx="36">
                  <c:v>561.24109645455133</c:v>
                </c:pt>
                <c:pt idx="37">
                  <c:v>559.82479620149718</c:v>
                </c:pt>
                <c:pt idx="38">
                  <c:v>538.13449473391802</c:v>
                </c:pt>
                <c:pt idx="39">
                  <c:v>534.96508297892035</c:v>
                </c:pt>
                <c:pt idx="40">
                  <c:v>511.33820750118355</c:v>
                </c:pt>
                <c:pt idx="41">
                  <c:v>490.57102141135869</c:v>
                </c:pt>
                <c:pt idx="42">
                  <c:v>482.16941566331678</c:v>
                </c:pt>
                <c:pt idx="43">
                  <c:v>478.82327743335827</c:v>
                </c:pt>
                <c:pt idx="44">
                  <c:v>471.1314607592476</c:v>
                </c:pt>
                <c:pt idx="45">
                  <c:v>448.85913024760492</c:v>
                </c:pt>
                <c:pt idx="46">
                  <c:v>444.55424278764337</c:v>
                </c:pt>
                <c:pt idx="47">
                  <c:v>438.73825987741566</c:v>
                </c:pt>
                <c:pt idx="48">
                  <c:v>434.00716465780738</c:v>
                </c:pt>
                <c:pt idx="49">
                  <c:v>431.79840850507912</c:v>
                </c:pt>
                <c:pt idx="50">
                  <c:v>426.73749129301126</c:v>
                </c:pt>
                <c:pt idx="51">
                  <c:v>420.51296761905252</c:v>
                </c:pt>
              </c:numCache>
            </c:numRef>
          </c:yVal>
          <c:bubbleSize>
            <c:numRef>
              <c:f>Sheet1!$C$2:$C$53</c:f>
              <c:numCache>
                <c:formatCode>General</c:formatCode>
                <c:ptCount val="52"/>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numCache>
            </c:numRef>
          </c:bubbleSize>
          <c:bubble3D val="0"/>
          <c:extLst>
            <c:ext xmlns:c16="http://schemas.microsoft.com/office/drawing/2014/chart" uri="{C3380CC4-5D6E-409C-BE32-E72D297353CC}">
              <c16:uniqueId val="{00000033-80A0-4A22-81E1-CB7CB84B7CA6}"/>
            </c:ext>
          </c:extLst>
        </c:ser>
        <c:dLbls>
          <c:showLegendKey val="0"/>
          <c:showVal val="1"/>
          <c:showCatName val="0"/>
          <c:showSerName val="0"/>
          <c:showPercent val="0"/>
          <c:showBubbleSize val="0"/>
        </c:dLbls>
        <c:bubbleScale val="10"/>
        <c:showNegBubbles val="0"/>
        <c:axId val="337788264"/>
        <c:axId val="337789048"/>
      </c:bubbleChart>
      <c:valAx>
        <c:axId val="337788264"/>
        <c:scaling>
          <c:orientation val="maxMin"/>
        </c:scaling>
        <c:delete val="0"/>
        <c:axPos val="b"/>
        <c:numFmt formatCode="0" sourceLinked="0"/>
        <c:majorTickMark val="out"/>
        <c:minorTickMark val="none"/>
        <c:tickLblPos val="nextTo"/>
        <c:crossAx val="337789048"/>
        <c:crossesAt val="500"/>
        <c:crossBetween val="midCat"/>
        <c:majorUnit val="2"/>
      </c:valAx>
      <c:valAx>
        <c:axId val="337789048"/>
        <c:scaling>
          <c:orientation val="minMax"/>
          <c:max val="580"/>
          <c:min val="410"/>
        </c:scaling>
        <c:delete val="1"/>
        <c:axPos val="r"/>
        <c:numFmt formatCode="General" sourceLinked="1"/>
        <c:majorTickMark val="none"/>
        <c:minorTickMark val="none"/>
        <c:tickLblPos val="none"/>
        <c:crossAx val="337788264"/>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0.05746</cdr:x>
      <cdr:y>0.06468</cdr:y>
    </cdr:from>
    <cdr:to>
      <cdr:x>0.94942</cdr:x>
      <cdr:y>0.95071</cdr:y>
    </cdr:to>
    <cdr:grpSp>
      <cdr:nvGrpSpPr>
        <cdr:cNvPr id="2" name="15 Grupo"/>
        <cdr:cNvGrpSpPr/>
      </cdr:nvGrpSpPr>
      <cdr:grpSpPr>
        <a:xfrm xmlns:a="http://schemas.openxmlformats.org/drawingml/2006/main">
          <a:off x="528215" y="336270"/>
          <a:ext cx="8199556" cy="4606459"/>
          <a:chOff x="1" y="9525"/>
          <a:chExt cx="8280000" cy="5610225"/>
        </a:xfrm>
      </cdr:grpSpPr>
      <cdr:cxnSp macro="">
        <cdr:nvCxnSpPr>
          <cdr:cNvPr id="5" name="13 Conector recto"/>
          <cdr:cNvCxnSpPr/>
        </cdr:nvCxnSpPr>
        <cdr:spPr>
          <a:xfrm xmlns:a="http://schemas.openxmlformats.org/drawingml/2006/main">
            <a:off x="3914776" y="9525"/>
            <a:ext cx="0" cy="5610225"/>
          </a:xfrm>
          <a:prstGeom xmlns:a="http://schemas.openxmlformats.org/drawingml/2006/main" prst="line">
            <a:avLst/>
          </a:prstGeom>
          <a:noFill xmlns:a="http://schemas.openxmlformats.org/drawingml/2006/main"/>
          <a:ln xmlns:a="http://schemas.openxmlformats.org/drawingml/2006/main" w="9525" cap="flat" cmpd="sng" algn="ctr">
            <a:solidFill>
              <a:schemeClr val="bg1">
                <a:lumMod val="65000"/>
              </a:schemeClr>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14 Conector recto"/>
          <cdr:cNvCxnSpPr/>
        </cdr:nvCxnSpPr>
        <cdr:spPr>
          <a:xfrm xmlns:a="http://schemas.openxmlformats.org/drawingml/2006/main">
            <a:off x="1" y="3057525"/>
            <a:ext cx="8280000" cy="0"/>
          </a:xfrm>
          <a:prstGeom xmlns:a="http://schemas.openxmlformats.org/drawingml/2006/main" prst="line">
            <a:avLst/>
          </a:prstGeom>
          <a:noFill xmlns:a="http://schemas.openxmlformats.org/drawingml/2006/main"/>
          <a:ln xmlns:a="http://schemas.openxmlformats.org/drawingml/2006/main" w="9525" cap="flat" cmpd="sng" algn="ctr">
            <a:solidFill>
              <a:schemeClr val="bg1">
                <a:lumMod val="65000"/>
              </a:schemeClr>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517724E-B2B0-49AB-AE34-2953723F734D}" type="datetimeFigureOut">
              <a:rPr lang="en-GB" smtClean="0"/>
              <a:t>29/09/2016</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2942394-5A55-48CB-9A20-9E02EAB1737B}" type="slidenum">
              <a:rPr lang="en-GB" smtClean="0"/>
              <a:t>‹#›</a:t>
            </a:fld>
            <a:endParaRPr lang="en-GB"/>
          </a:p>
        </p:txBody>
      </p:sp>
    </p:spTree>
    <p:extLst>
      <p:ext uri="{BB962C8B-B14F-4D97-AF65-F5344CB8AC3E}">
        <p14:creationId xmlns:p14="http://schemas.microsoft.com/office/powerpoint/2010/main" val="1069317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47CBD09D-D78D-496B-8B75-449691DFEA65}" type="datetimeFigureOut">
              <a:rPr lang="ko-KR" altLang="en-US" smtClean="0"/>
              <a:pPr/>
              <a:t>2016-09-29</a:t>
            </a:fld>
            <a:endParaRPr lang="ko-KR" altLang="en-US"/>
          </a:p>
        </p:txBody>
      </p:sp>
      <p:sp>
        <p:nvSpPr>
          <p:cNvPr id="4" name="슬라이드 이미지 개체 틀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AEDADDF-5610-48CC-9E3F-8516FC2C3D29}" type="slidenum">
              <a:rPr lang="ko-KR" altLang="en-US" smtClean="0"/>
              <a:pPr/>
              <a:t>‹#›</a:t>
            </a:fld>
            <a:endParaRPr lang="ko-KR" altLang="en-US"/>
          </a:p>
        </p:txBody>
      </p:sp>
    </p:spTree>
    <p:extLst>
      <p:ext uri="{BB962C8B-B14F-4D97-AF65-F5344CB8AC3E}">
        <p14:creationId xmlns:p14="http://schemas.microsoft.com/office/powerpoint/2010/main" val="360510078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200" kern="1200" dirty="0">
                <a:solidFill>
                  <a:schemeClr val="tx1"/>
                </a:solidFill>
                <a:latin typeface="+mn-lt"/>
                <a:ea typeface="+mn-ea"/>
                <a:cs typeface="+mn-cs"/>
              </a:rPr>
              <a:t>I </a:t>
            </a:r>
            <a:r>
              <a:rPr lang="en-GB" altLang="ko-KR" sz="1200" kern="1200" dirty="0">
                <a:solidFill>
                  <a:schemeClr val="tx1"/>
                </a:solidFill>
                <a:latin typeface="+mn-lt"/>
                <a:ea typeface="+mn-ea"/>
                <a:cs typeface="+mn-cs"/>
              </a:rPr>
              <a:t>want to start</a:t>
            </a:r>
            <a:r>
              <a:rPr lang="en-US" altLang="ko-KR" sz="1200" kern="1200" dirty="0">
                <a:solidFill>
                  <a:schemeClr val="tx1"/>
                </a:solidFill>
                <a:latin typeface="+mn-lt"/>
                <a:ea typeface="+mn-ea"/>
                <a:cs typeface="+mn-cs"/>
              </a:rPr>
              <a:t> with a brief overview of the objectives and origins of PISA, then show you where the US stands and what the most effective school systems show can be achieved, and conclude with what all of this means for education policy.</a:t>
            </a:r>
          </a:p>
          <a:p>
            <a:endParaRPr lang="en-US" altLang="ko-KR" sz="1200" kern="1200" dirty="0">
              <a:solidFill>
                <a:schemeClr val="tx1"/>
              </a:solidFill>
              <a:latin typeface="+mn-lt"/>
              <a:ea typeface="+mn-ea"/>
              <a:cs typeface="+mn-cs"/>
            </a:endParaRPr>
          </a:p>
          <a:p>
            <a:r>
              <a:rPr lang="en-US" altLang="ko-KR" sz="1200" u="wavyHeavy" kern="1200" dirty="0">
                <a:solidFill>
                  <a:schemeClr val="tx1"/>
                </a:solidFill>
                <a:latin typeface="+mn-lt"/>
                <a:ea typeface="+mn-ea"/>
                <a:cs typeface="+mn-cs"/>
              </a:rPr>
              <a:t>I need </a:t>
            </a:r>
            <a:r>
              <a:rPr lang="en-US" altLang="ko-KR" sz="1200" kern="1200" dirty="0">
                <a:solidFill>
                  <a:schemeClr val="tx1"/>
                </a:solidFill>
                <a:latin typeface="+mn-lt"/>
                <a:ea typeface="+mn-ea"/>
                <a:cs typeface="+mn-cs"/>
              </a:rPr>
              <a:t>to remind you that the material remains under embargo until next Tuesday.</a:t>
            </a:r>
          </a:p>
          <a:p>
            <a:endParaRPr lang="en-GB" altLang="ko-KR" dirty="0"/>
          </a:p>
          <a:p>
            <a:endParaRPr lang="ko-KR" altLang="en-US" dirty="0"/>
          </a:p>
        </p:txBody>
      </p:sp>
      <p:sp>
        <p:nvSpPr>
          <p:cNvPr id="4" name="슬라이드 번호 개체 틀 3"/>
          <p:cNvSpPr>
            <a:spLocks noGrp="1"/>
          </p:cNvSpPr>
          <p:nvPr>
            <p:ph type="sldNum" sz="quarter" idx="10"/>
          </p:nvPr>
        </p:nvSpPr>
        <p:spPr/>
        <p:txBody>
          <a:bodyPr/>
          <a:lstStyle/>
          <a:p>
            <a:fld id="{7AEDADDF-5610-48CC-9E3F-8516FC2C3D29}" type="slidenum">
              <a:rPr lang="ko-KR" altLang="en-US" smtClean="0">
                <a:solidFill>
                  <a:prstClr val="black"/>
                </a:solidFill>
                <a:latin typeface="맑은 고딕"/>
              </a:rPr>
              <a:pPr/>
              <a:t>1</a:t>
            </a:fld>
            <a:endParaRPr lang="ko-KR" altLang="en-US">
              <a:solidFill>
                <a:prstClr val="black"/>
              </a:solidFill>
              <a:latin typeface="맑은 고딕"/>
            </a:endParaRPr>
          </a:p>
        </p:txBody>
      </p:sp>
    </p:spTree>
    <p:extLst>
      <p:ext uri="{BB962C8B-B14F-4D97-AF65-F5344CB8AC3E}">
        <p14:creationId xmlns:p14="http://schemas.microsoft.com/office/powerpoint/2010/main" val="3064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Lots</a:t>
            </a:r>
            <a:r>
              <a:rPr lang="en-US" sz="1200" kern="1200" baseline="0" dirty="0">
                <a:solidFill>
                  <a:schemeClr val="tx1"/>
                </a:solidFill>
                <a:latin typeface="+mn-lt"/>
                <a:ea typeface="+mn-ea"/>
                <a:cs typeface="+mn-cs"/>
              </a:rPr>
              <a:t> of people still dismiss these results by saying these differences are all about culture. But if that was true, you would see the same picture year after year, and that’s not the case.</a:t>
            </a:r>
          </a:p>
        </p:txBody>
      </p:sp>
    </p:spTree>
    <p:extLst>
      <p:ext uri="{BB962C8B-B14F-4D97-AF65-F5344CB8AC3E}">
        <p14:creationId xmlns:p14="http://schemas.microsoft.com/office/powerpoint/2010/main" val="234016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927100" y="754063"/>
            <a:ext cx="4954588" cy="3716337"/>
          </a:xfrm>
          <a:ln/>
        </p:spPr>
      </p:sp>
      <p:sp>
        <p:nvSpPr>
          <p:cNvPr id="103426" name="Rectangle 3"/>
          <p:cNvSpPr>
            <a:spLocks noGrp="1" noChangeArrowheads="1"/>
          </p:cNvSpPr>
          <p:nvPr>
            <p:ph type="body" idx="1"/>
          </p:nvPr>
        </p:nvSpPr>
        <p:spPr>
          <a:xfrm>
            <a:off x="908052" y="4720584"/>
            <a:ext cx="4989509" cy="4477073"/>
          </a:xfrm>
          <a:noFill/>
          <a:ln w="9525"/>
        </p:spPr>
        <p:txBody>
          <a:bodyPr/>
          <a:lstStyle/>
          <a:p>
            <a:endParaRPr lang="de-DE" dirty="0"/>
          </a:p>
        </p:txBody>
      </p:sp>
    </p:spTree>
    <p:extLst>
      <p:ext uri="{BB962C8B-B14F-4D97-AF65-F5344CB8AC3E}">
        <p14:creationId xmlns:p14="http://schemas.microsoft.com/office/powerpoint/2010/main" val="142274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927100" y="754063"/>
            <a:ext cx="4954588" cy="3716337"/>
          </a:xfrm>
          <a:ln/>
        </p:spPr>
      </p:sp>
      <p:sp>
        <p:nvSpPr>
          <p:cNvPr id="103426" name="Rectangle 3"/>
          <p:cNvSpPr>
            <a:spLocks noGrp="1" noChangeArrowheads="1"/>
          </p:cNvSpPr>
          <p:nvPr>
            <p:ph type="body" idx="1"/>
          </p:nvPr>
        </p:nvSpPr>
        <p:spPr>
          <a:xfrm>
            <a:off x="908052" y="4720584"/>
            <a:ext cx="4989509" cy="4477073"/>
          </a:xfrm>
          <a:noFill/>
          <a:ln w="9525"/>
        </p:spPr>
        <p:txBody>
          <a:bodyPr/>
          <a:lstStyle/>
          <a:p>
            <a:endParaRPr lang="de-DE" dirty="0"/>
          </a:p>
        </p:txBody>
      </p:sp>
    </p:spTree>
    <p:extLst>
      <p:ext uri="{BB962C8B-B14F-4D97-AF65-F5344CB8AC3E}">
        <p14:creationId xmlns:p14="http://schemas.microsoft.com/office/powerpoint/2010/main" val="321995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i="0" kern="1200" dirty="0">
                <a:solidFill>
                  <a:schemeClr val="tx1"/>
                </a:solidFill>
                <a:latin typeface="Times New Roman" pitchFamily="18" charset="0"/>
                <a:ea typeface="+mn-ea"/>
                <a:cs typeface="+mn-cs"/>
              </a:rPr>
              <a:t>But</a:t>
            </a:r>
            <a:r>
              <a:rPr lang="en-GB" sz="1200" i="0" kern="1200" baseline="0" dirty="0">
                <a:solidFill>
                  <a:schemeClr val="tx1"/>
                </a:solidFill>
                <a:latin typeface="Times New Roman" pitchFamily="18" charset="0"/>
                <a:ea typeface="+mn-ea"/>
                <a:cs typeface="+mn-cs"/>
              </a:rPr>
              <a:t> there are also some common trends, most importantly the move towards multi-layered assessment systems that coherently extend from students to schools to states, nations and the international level. </a:t>
            </a:r>
          </a:p>
          <a:p>
            <a:endParaRPr lang="en-GB" sz="1200" i="0" kern="1200" baseline="0" dirty="0">
              <a:solidFill>
                <a:schemeClr val="tx1"/>
              </a:solidFill>
              <a:latin typeface="Times New Roman" pitchFamily="18" charset="0"/>
              <a:ea typeface="+mn-ea"/>
              <a:cs typeface="+mn-cs"/>
            </a:endParaRPr>
          </a:p>
          <a:p>
            <a:r>
              <a:rPr lang="en-GB" i="0" dirty="0"/>
              <a:t>These assessments</a:t>
            </a:r>
            <a:r>
              <a:rPr lang="en-GB" i="0" baseline="0" dirty="0"/>
              <a:t> seek not to take learning time away from students, but try to enhance the learning of students, of teachers, of school administrators and policy makers, through building frameworks for lateral accountability.</a:t>
            </a:r>
          </a:p>
          <a:p>
            <a:endParaRPr lang="en-GB" i="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Times New Roman" pitchFamily="18" charset="0"/>
                <a:ea typeface="+mn-ea"/>
                <a:cs typeface="+mn-cs"/>
              </a:rPr>
              <a:t>The assessments underline that successful learning is as much about the process as it is about facts and figures, they emphasise</a:t>
            </a:r>
            <a:r>
              <a:rPr lang="en-GB" sz="1200" kern="1200" baseline="0" dirty="0">
                <a:solidFill>
                  <a:schemeClr val="tx1"/>
                </a:solidFill>
                <a:latin typeface="Times New Roman" pitchFamily="18" charset="0"/>
                <a:ea typeface="+mn-ea"/>
                <a:cs typeface="+mn-cs"/>
              </a:rPr>
              <a:t> that success is not about the reproduction of subject matter content, but about the capacity to </a:t>
            </a:r>
            <a:r>
              <a:rPr lang="en-GB" sz="1200" kern="1200" dirty="0">
                <a:solidFill>
                  <a:schemeClr val="tx1"/>
                </a:solidFill>
                <a:latin typeface="Times New Roman" pitchFamily="18" charset="0"/>
                <a:ea typeface="+mn-ea"/>
                <a:cs typeface="+mn-cs"/>
              </a:rPr>
              <a:t>integrate, synthesize and creatively extrapolate from what you know and apply that knowledge in novel</a:t>
            </a:r>
            <a:r>
              <a:rPr lang="en-GB" sz="1200" kern="1200" baseline="0" dirty="0">
                <a:solidFill>
                  <a:schemeClr val="tx1"/>
                </a:solidFill>
                <a:latin typeface="Times New Roman" pitchFamily="18" charset="0"/>
                <a:ea typeface="+mn-ea"/>
                <a:cs typeface="+mn-cs"/>
              </a:rPr>
              <a:t> situations</a:t>
            </a:r>
            <a:r>
              <a:rPr lang="en-GB" sz="1200" kern="1200" dirty="0">
                <a:solidFill>
                  <a:schemeClr val="tx1"/>
                </a:solidFill>
                <a:latin typeface="Times New Roman"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latin typeface="Times New Roman" pitchFamily="18" charset="0"/>
                <a:ea typeface="+mn-ea"/>
                <a:cs typeface="+mn-cs"/>
              </a:rPr>
              <a:t>They</a:t>
            </a:r>
            <a:r>
              <a:rPr lang="en-GB" sz="1200" i="0" kern="1200" baseline="0" dirty="0">
                <a:solidFill>
                  <a:schemeClr val="tx1"/>
                </a:solidFill>
                <a:latin typeface="Times New Roman" pitchFamily="18" charset="0"/>
                <a:ea typeface="+mn-ea"/>
                <a:cs typeface="+mn-cs"/>
              </a:rPr>
              <a:t> try to </a:t>
            </a:r>
            <a:r>
              <a:rPr lang="en-GB" sz="1200" kern="1200" dirty="0">
                <a:solidFill>
                  <a:schemeClr val="tx1"/>
                </a:solidFill>
                <a:latin typeface="Times New Roman" pitchFamily="18" charset="0"/>
                <a:ea typeface="+mn-ea"/>
                <a:cs typeface="+mn-cs"/>
              </a:rPr>
              <a:t>provide a window into students’ understandings and the conceptual strategies a student uses to solve a problem.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Times New Roman" pitchFamily="18" charset="0"/>
                <a:ea typeface="+mn-ea"/>
                <a:cs typeface="+mn-cs"/>
              </a:rPr>
              <a:t>They</a:t>
            </a:r>
            <a:r>
              <a:rPr lang="en-GB" sz="1200" kern="1200" baseline="0" dirty="0">
                <a:solidFill>
                  <a:schemeClr val="tx1"/>
                </a:solidFill>
                <a:latin typeface="Times New Roman" pitchFamily="18" charset="0"/>
                <a:ea typeface="+mn-ea"/>
                <a:cs typeface="+mn-cs"/>
              </a:rPr>
              <a:t> provide dynamic task contexts in which </a:t>
            </a:r>
            <a:r>
              <a:rPr lang="en-GB" sz="1200" kern="1200" dirty="0">
                <a:solidFill>
                  <a:schemeClr val="tx1"/>
                </a:solidFill>
                <a:latin typeface="Times New Roman" pitchFamily="18" charset="0"/>
                <a:ea typeface="+mn-ea"/>
                <a:cs typeface="+mn-cs"/>
              </a:rPr>
              <a:t>prior actions may stimulate unpredictable reactions that in turn influence subsequent strategies and options. </a:t>
            </a:r>
          </a:p>
          <a:p>
            <a:endParaRPr lang="en-GB" sz="1200" kern="1200" dirty="0">
              <a:solidFill>
                <a:schemeClr val="tx1"/>
              </a:solidFill>
              <a:latin typeface="Times New Roman" pitchFamily="18" charset="0"/>
              <a:ea typeface="+mn-ea"/>
              <a:cs typeface="+mn-cs"/>
            </a:endParaRPr>
          </a:p>
          <a:p>
            <a:r>
              <a:rPr lang="en-GB" sz="1200" kern="1200" dirty="0">
                <a:solidFill>
                  <a:schemeClr val="tx1"/>
                </a:solidFill>
                <a:latin typeface="Times New Roman" pitchFamily="18" charset="0"/>
                <a:ea typeface="+mn-ea"/>
                <a:cs typeface="+mn-cs"/>
              </a:rPr>
              <a:t>They try</a:t>
            </a:r>
            <a:r>
              <a:rPr lang="en-GB" sz="1200" kern="1200" baseline="0" dirty="0">
                <a:solidFill>
                  <a:schemeClr val="tx1"/>
                </a:solidFill>
                <a:latin typeface="Times New Roman" pitchFamily="18" charset="0"/>
                <a:ea typeface="+mn-ea"/>
                <a:cs typeface="+mn-cs"/>
              </a:rPr>
              <a:t> to add </a:t>
            </a:r>
            <a:r>
              <a:rPr lang="en-GB" sz="1200" i="0" kern="1200" dirty="0">
                <a:solidFill>
                  <a:schemeClr val="tx1"/>
                </a:solidFill>
                <a:latin typeface="Times New Roman" pitchFamily="18" charset="0"/>
                <a:ea typeface="+mn-ea"/>
                <a:cs typeface="+mn-cs"/>
              </a:rPr>
              <a:t>value for teaching and learning</a:t>
            </a:r>
            <a:r>
              <a:rPr lang="en-GB" sz="1200" kern="1200" dirty="0">
                <a:solidFill>
                  <a:schemeClr val="tx1"/>
                </a:solidFill>
                <a:latin typeface="Times New Roman" pitchFamily="18" charset="0"/>
                <a:ea typeface="+mn-ea"/>
                <a:cs typeface="+mn-cs"/>
              </a:rPr>
              <a:t>. The process of responding to assessments can</a:t>
            </a:r>
          </a:p>
          <a:p>
            <a:r>
              <a:rPr lang="en-GB" sz="1200" kern="1200" dirty="0">
                <a:solidFill>
                  <a:schemeClr val="tx1"/>
                </a:solidFill>
                <a:latin typeface="Times New Roman" pitchFamily="18" charset="0"/>
                <a:ea typeface="+mn-ea"/>
                <a:cs typeface="+mn-cs"/>
              </a:rPr>
              <a:t>enhance student learning if assessment tasks are well crafted to incorporate principles of learning and cognition. For example, assessment tasks can incorporate transfer and authentic applications, and can provide opportunities for students to organize and deepen their understanding through explanation and use of multiple representations. They try to </a:t>
            </a:r>
            <a:r>
              <a:rPr lang="en-GB" sz="1200" i="0" kern="1200" dirty="0">
                <a:solidFill>
                  <a:schemeClr val="tx1"/>
                </a:solidFill>
                <a:latin typeface="Times New Roman" pitchFamily="18" charset="0"/>
                <a:ea typeface="+mn-ea"/>
                <a:cs typeface="+mn-cs"/>
              </a:rPr>
              <a:t>generate information that can be acted upon and provides productive and usable feedback for all intended users</a:t>
            </a:r>
            <a:r>
              <a:rPr lang="en-GB" sz="1200" i="1" kern="1200" dirty="0">
                <a:solidFill>
                  <a:schemeClr val="tx1"/>
                </a:solidFill>
                <a:latin typeface="Times New Roman" pitchFamily="18" charset="0"/>
                <a:ea typeface="+mn-ea"/>
                <a:cs typeface="+mn-cs"/>
              </a:rPr>
              <a:t>. </a:t>
            </a:r>
            <a:r>
              <a:rPr lang="en-GB" sz="1200" kern="1200" dirty="0">
                <a:solidFill>
                  <a:schemeClr val="tx1"/>
                </a:solidFill>
                <a:latin typeface="Times New Roman" pitchFamily="18" charset="0"/>
                <a:ea typeface="+mn-ea"/>
                <a:cs typeface="+mn-cs"/>
              </a:rPr>
              <a:t>Teachers need to be able to understand what the</a:t>
            </a:r>
          </a:p>
          <a:p>
            <a:r>
              <a:rPr lang="en-GB" sz="1200" kern="1200" dirty="0">
                <a:solidFill>
                  <a:schemeClr val="tx1"/>
                </a:solidFill>
                <a:latin typeface="Times New Roman" pitchFamily="18" charset="0"/>
                <a:ea typeface="+mn-ea"/>
                <a:cs typeface="+mn-cs"/>
              </a:rPr>
              <a:t>assessment reveals about students’ thinking. And school administrators, policymakers, and teachers need to be able to use this assessment information to determine how to create better opportunities for student learning.</a:t>
            </a:r>
          </a:p>
          <a:p>
            <a:endParaRPr lang="en-GB" sz="1200" kern="1200" dirty="0">
              <a:solidFill>
                <a:schemeClr val="tx1"/>
              </a:solidFill>
              <a:latin typeface="Times New Roman" pitchFamily="18" charset="0"/>
              <a:ea typeface="+mn-ea"/>
              <a:cs typeface="+mn-cs"/>
            </a:endParaRPr>
          </a:p>
          <a:p>
            <a:r>
              <a:rPr lang="en-GB" sz="1200" kern="1200" dirty="0">
                <a:solidFill>
                  <a:schemeClr val="tx1"/>
                </a:solidFill>
                <a:latin typeface="Times New Roman" pitchFamily="18" charset="0"/>
                <a:ea typeface="+mn-ea"/>
                <a:cs typeface="+mn-cs"/>
              </a:rPr>
              <a:t>Last but not least, those assessments do</a:t>
            </a:r>
            <a:r>
              <a:rPr lang="en-GB" sz="1200" kern="1200" baseline="0" dirty="0">
                <a:solidFill>
                  <a:schemeClr val="tx1"/>
                </a:solidFill>
                <a:latin typeface="Times New Roman" pitchFamily="18" charset="0"/>
                <a:ea typeface="+mn-ea"/>
                <a:cs typeface="+mn-cs"/>
              </a:rPr>
              <a:t> not operate in a vacuum but, are part of a comprehensive set of instruments that extend to instructional material as well as teacher training.</a:t>
            </a:r>
            <a:endParaRPr lang="en-GB" sz="1200" kern="120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83433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p:spPr>
        <p:txBody>
          <a:bodyPr/>
          <a:lstStyle/>
          <a:p>
            <a:r>
              <a:rPr lang="en-GB" dirty="0"/>
              <a:t>I want to stress here that those generic competencies do not stand in contrast to subject matter skills.</a:t>
            </a:r>
            <a:r>
              <a:rPr lang="en-GB" baseline="0" dirty="0"/>
              <a:t> But we should reflect on how we teach those subject matter skills. After all, mathematics is just a language with which to describe and understand the world, and the same is true for history, just with different paradigms. What you want to achieve is to ensure that students understand those paradigms rather than being trapped by their mere instantiations. </a:t>
            </a:r>
          </a:p>
          <a:p>
            <a:endParaRPr lang="en-GB" baseline="0" dirty="0"/>
          </a:p>
          <a:p>
            <a:r>
              <a:rPr lang="en-GB" baseline="0" dirty="0"/>
              <a:t>Here is how we deal with that in PISA.</a:t>
            </a:r>
          </a:p>
          <a:p>
            <a:endParaRPr lang="de-DE" dirty="0"/>
          </a:p>
        </p:txBody>
      </p:sp>
    </p:spTree>
    <p:extLst>
      <p:ext uri="{BB962C8B-B14F-4D97-AF65-F5344CB8AC3E}">
        <p14:creationId xmlns:p14="http://schemas.microsoft.com/office/powerpoint/2010/main" val="39201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07946" y="4721856"/>
            <a:ext cx="4989723" cy="4476438"/>
          </a:xfrm>
          <a:noFill/>
          <a:ln w="9525"/>
        </p:spPr>
        <p:txBody>
          <a:bodyPr/>
          <a:lstStyle/>
          <a:p>
            <a:r>
              <a:rPr lang="en-GB" sz="1200" kern="1200" dirty="0">
                <a:solidFill>
                  <a:schemeClr val="tx1"/>
                </a:solidFill>
                <a:latin typeface="+mn-lt"/>
                <a:ea typeface="+mn-ea"/>
                <a:cs typeface="+mn-cs"/>
              </a:rPr>
              <a:t>This chart illustrates the reading literacy scale, from below the OECD average, marked in red, to around the OECD average, marked in yellow, to high performance, marked in green.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44214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07946" y="4721855"/>
            <a:ext cx="4989723" cy="4478032"/>
          </a:xfrm>
          <a:noFill/>
          <a:ln w="9525"/>
        </p:spPr>
        <p:txBody>
          <a:bodyPr/>
          <a:lstStyle/>
          <a:p>
            <a:r>
              <a:rPr lang="en-GB" sz="1200" kern="1200" dirty="0">
                <a:solidFill>
                  <a:schemeClr val="tx1"/>
                </a:solidFill>
                <a:latin typeface="+mn-lt"/>
                <a:ea typeface="+mn-ea"/>
                <a:cs typeface="+mn-cs"/>
              </a:rPr>
              <a:t>But I do want to introduce a second dimension into this picture, that PISA pays great attention to. When you look at the distribution of student performance within each country, there are some countries in which social background has a strong impact on student performance, in other words, where educational opportunities are very unequally distributed, where there is a large gap between winners and losers and where a lot of the potential that children bring with them is wasted. There are other countries, where it matters much less into which social context students are born, where outcomes are </a:t>
            </a:r>
            <a:r>
              <a:rPr lang="en-US" sz="1200" u="wavyHeavy" kern="1200" dirty="0">
                <a:solidFill>
                  <a:schemeClr val="tx1"/>
                </a:solidFill>
                <a:latin typeface="+mn-lt"/>
                <a:ea typeface="+mn-ea"/>
                <a:cs typeface="+mn-cs"/>
              </a:rPr>
              <a:t>socially equitably distributed</a:t>
            </a:r>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If you look at this, it is clear </a:t>
            </a:r>
            <a:r>
              <a:rPr lang="en-US" sz="1200" u="wavyHeavy" kern="1200" dirty="0">
                <a:solidFill>
                  <a:schemeClr val="tx1"/>
                </a:solidFill>
                <a:latin typeface="+mn-lt"/>
                <a:ea typeface="+mn-ea"/>
                <a:cs typeface="+mn-cs"/>
              </a:rPr>
              <a:t>where we all want to be</a:t>
            </a:r>
            <a:r>
              <a:rPr lang="en-GB" sz="1200" kern="1200" dirty="0">
                <a:solidFill>
                  <a:schemeClr val="tx1"/>
                </a:solidFill>
                <a:latin typeface="+mn-lt"/>
                <a:ea typeface="+mn-ea"/>
                <a:cs typeface="+mn-cs"/>
              </a:rPr>
              <a:t>, namely where performance and equity are both strong. And </a:t>
            </a:r>
            <a:r>
              <a:rPr lang="en-US" sz="1200" u="wavyHeavy" kern="1200" dirty="0">
                <a:solidFill>
                  <a:schemeClr val="tx1"/>
                </a:solidFill>
                <a:latin typeface="+mn-lt"/>
                <a:ea typeface="+mn-ea"/>
                <a:cs typeface="+mn-cs"/>
              </a:rPr>
              <a:t>nobody</a:t>
            </a:r>
            <a:r>
              <a:rPr lang="en-GB" sz="1200" kern="1200" dirty="0">
                <a:solidFill>
                  <a:schemeClr val="tx1"/>
                </a:solidFill>
                <a:latin typeface="+mn-lt"/>
                <a:ea typeface="+mn-ea"/>
                <a:cs typeface="+mn-cs"/>
              </a:rPr>
              <a:t>, and no country, can accept to be where performance is low and opportunities are very unequally distributed. Whether it is better to have </a:t>
            </a:r>
            <a:r>
              <a:rPr lang="en-US" sz="1200" u="wavyHeavy" kern="1200" dirty="0">
                <a:solidFill>
                  <a:schemeClr val="tx1"/>
                </a:solidFill>
                <a:latin typeface="+mn-lt"/>
                <a:ea typeface="+mn-ea"/>
                <a:cs typeface="+mn-cs"/>
              </a:rPr>
              <a:t>high performance</a:t>
            </a:r>
            <a:r>
              <a:rPr lang="en-GB" sz="1200" kern="1200" dirty="0">
                <a:solidFill>
                  <a:schemeClr val="tx1"/>
                </a:solidFill>
                <a:latin typeface="+mn-lt"/>
                <a:ea typeface="+mn-ea"/>
                <a:cs typeface="+mn-cs"/>
              </a:rPr>
              <a:t> at the price of large disparities, or better to invest in </a:t>
            </a:r>
            <a:r>
              <a:rPr lang="en-US" sz="1200" u="wavyHeavy" kern="1200" dirty="0">
                <a:solidFill>
                  <a:schemeClr val="tx1"/>
                </a:solidFill>
                <a:latin typeface="+mn-lt"/>
                <a:ea typeface="+mn-ea"/>
                <a:cs typeface="+mn-cs"/>
              </a:rPr>
              <a:t>small disparities</a:t>
            </a:r>
            <a:r>
              <a:rPr lang="en-GB" sz="1200" kern="1200" dirty="0">
                <a:solidFill>
                  <a:schemeClr val="tx1"/>
                </a:solidFill>
                <a:latin typeface="+mn-lt"/>
                <a:ea typeface="+mn-ea"/>
                <a:cs typeface="+mn-cs"/>
              </a:rPr>
              <a:t> at the price of mediocracy, that is subject to debate.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3845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07946" y="4721855"/>
            <a:ext cx="4989723" cy="4478032"/>
          </a:xfrm>
          <a:noFill/>
          <a:ln w="9525"/>
        </p:spPr>
        <p:txBody>
          <a:bodyPr/>
          <a:lstStyle/>
          <a:p>
            <a:r>
              <a:rPr lang="en-US" sz="1200" kern="1200" dirty="0">
                <a:solidFill>
                  <a:schemeClr val="tx1"/>
                </a:solidFill>
                <a:latin typeface="+mn-lt"/>
                <a:ea typeface="+mn-ea"/>
                <a:cs typeface="+mn-cs"/>
              </a:rPr>
              <a:t>Strength</a:t>
            </a:r>
            <a:r>
              <a:rPr lang="en-US" sz="1200" kern="1200" baseline="0" dirty="0">
                <a:solidFill>
                  <a:schemeClr val="tx1"/>
                </a:solidFill>
                <a:latin typeface="+mn-lt"/>
                <a:ea typeface="+mn-ea"/>
                <a:cs typeface="+mn-cs"/>
              </a:rPr>
              <a:t> of ESCS on performance (% variance explained) and maths perf 2012</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89349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07946" y="4721855"/>
            <a:ext cx="4989723" cy="4478032"/>
          </a:xfrm>
          <a:noFill/>
          <a:ln w="9525"/>
        </p:spPr>
        <p:txBody>
          <a:bodyPr/>
          <a:lstStyle/>
          <a:p>
            <a:r>
              <a:rPr lang="en-US" sz="1200" kern="1200" dirty="0">
                <a:solidFill>
                  <a:schemeClr val="tx1"/>
                </a:solidFill>
                <a:latin typeface="+mn-lt"/>
                <a:ea typeface="+mn-ea"/>
                <a:cs typeface="+mn-cs"/>
              </a:rPr>
              <a:t>Strength</a:t>
            </a:r>
            <a:r>
              <a:rPr lang="en-US" sz="1200" kern="1200" baseline="0" dirty="0">
                <a:solidFill>
                  <a:schemeClr val="tx1"/>
                </a:solidFill>
                <a:latin typeface="+mn-lt"/>
                <a:ea typeface="+mn-ea"/>
                <a:cs typeface="+mn-cs"/>
              </a:rPr>
              <a:t> of ESCS on performance (% variance explained) and maths perf 2012</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406559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07946" y="4721855"/>
            <a:ext cx="4989723" cy="4478032"/>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Strength</a:t>
            </a:r>
            <a:r>
              <a:rPr lang="en-US" sz="1200" kern="1200" baseline="0" dirty="0">
                <a:solidFill>
                  <a:schemeClr val="tx1"/>
                </a:solidFill>
                <a:latin typeface="+mn-lt"/>
                <a:ea typeface="+mn-ea"/>
                <a:cs typeface="+mn-cs"/>
              </a:rPr>
              <a:t> of ESCS on performance (% variance explained) and maths performance 2012</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Size of bubbles shows</a:t>
            </a:r>
            <a:r>
              <a:rPr lang="en-US" sz="1200" kern="1200" baseline="0" dirty="0">
                <a:solidFill>
                  <a:schemeClr val="tx1"/>
                </a:solidFill>
                <a:latin typeface="+mn-lt"/>
                <a:ea typeface="+mn-ea"/>
                <a:cs typeface="+mn-cs"/>
              </a:rPr>
              <a:t> spending levels</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86373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b="1" u="dbl" dirty="0"/>
              <a:t>The</a:t>
            </a:r>
            <a:r>
              <a:rPr lang="en-US" dirty="0"/>
              <a:t> red dot indicates classroom spending per student, relative to the spending capacity of countries, the higher the dot, the more of its GDP a country invests. </a:t>
            </a:r>
          </a:p>
          <a:p>
            <a:endParaRPr lang="en-US" b="1" u="dbl" dirty="0"/>
          </a:p>
          <a:p>
            <a:r>
              <a:rPr lang="en-US" b="1" u="dbl" dirty="0"/>
              <a:t>High salaries</a:t>
            </a:r>
            <a:r>
              <a:rPr lang="en-US" dirty="0"/>
              <a:t> are an obvious cost driver. You see Korea paying their teachers very well, the green bar goes up a lot. Korea also has </a:t>
            </a:r>
            <a:r>
              <a:rPr lang="en-US" b="1" u="dbl" dirty="0"/>
              <a:t>long school days</a:t>
            </a:r>
            <a:r>
              <a:rPr lang="en-US" dirty="0"/>
              <a:t>, another cost driver, marked here by the white bar going up. </a:t>
            </a:r>
            <a:r>
              <a:rPr lang="en-US" b="1" u="dbl" dirty="0"/>
              <a:t>Last</a:t>
            </a:r>
            <a:r>
              <a:rPr lang="en-US" dirty="0"/>
              <a:t> but not least, Korea provides their teachers with lots of time for other things than teaching such as teacher collaboration and professional development, which costs money as well. So how does Korea finances all of this? </a:t>
            </a:r>
            <a:r>
              <a:rPr lang="en-US" b="1" u="dbl" dirty="0"/>
              <a:t>They do this</a:t>
            </a:r>
            <a:r>
              <a:rPr lang="en-US" dirty="0"/>
              <a:t> with large classes, the blue bar pulls costs down.  </a:t>
            </a:r>
          </a:p>
          <a:p>
            <a:endParaRPr lang="en-US" dirty="0"/>
          </a:p>
          <a:p>
            <a:r>
              <a:rPr lang="en-US" dirty="0"/>
              <a:t>If you go to the next country on the list, </a:t>
            </a:r>
            <a:r>
              <a:rPr lang="en-US" b="1" u="dbl" dirty="0"/>
              <a:t>Luxembourg</a:t>
            </a:r>
            <a:r>
              <a:rPr lang="en-US" dirty="0"/>
              <a:t>, you see that the red dot is about where it is for Korea, so Luxembourg spends roughly the same per student as Korea. But parents and teachers in Luxembourg mainly care about small classes, so policy makers have invested mainly into reducing class size, you see the blue bar as the main cost driver. But even Luxembourg can only spend its money once, and the result is that school days are short, teacher salaries are average at best and teachers have little time for anything else than teaching. </a:t>
            </a:r>
            <a:r>
              <a:rPr lang="en-US" b="1" u="dbl" dirty="0"/>
              <a:t>Finland</a:t>
            </a:r>
            <a:r>
              <a:rPr lang="en-US" dirty="0"/>
              <a:t> and the US are a similar contrast.</a:t>
            </a:r>
          </a:p>
          <a:p>
            <a:endParaRPr lang="en-US" dirty="0"/>
          </a:p>
          <a:p>
            <a:r>
              <a:rPr lang="en-US" dirty="0"/>
              <a:t>Countries make quite different spending choices. But when you look at this these data long enough, you see that many of the high performing education systems tend to </a:t>
            </a:r>
            <a:r>
              <a:rPr lang="en-US" dirty="0" err="1"/>
              <a:t>prioritise</a:t>
            </a:r>
            <a:r>
              <a:rPr lang="en-US" dirty="0"/>
              <a:t> the quality of teachers over the size of classes.</a:t>
            </a:r>
          </a:p>
          <a:p>
            <a:endParaRPr lang="en-US" dirty="0"/>
          </a:p>
        </p:txBody>
      </p:sp>
    </p:spTree>
    <p:extLst>
      <p:ext uri="{BB962C8B-B14F-4D97-AF65-F5344CB8AC3E}">
        <p14:creationId xmlns:p14="http://schemas.microsoft.com/office/powerpoint/2010/main" val="236495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07946" y="4721855"/>
            <a:ext cx="4989723" cy="4478032"/>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Strength</a:t>
            </a:r>
            <a:r>
              <a:rPr lang="en-US" sz="1200" kern="1200" baseline="0" dirty="0">
                <a:solidFill>
                  <a:schemeClr val="tx1"/>
                </a:solidFill>
                <a:latin typeface="+mn-lt"/>
                <a:ea typeface="+mn-ea"/>
                <a:cs typeface="+mn-cs"/>
              </a:rPr>
              <a:t> of ESCS on performance (% variance explained) and maths performance 2012</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Size of bubbles shows</a:t>
            </a:r>
            <a:r>
              <a:rPr lang="en-US" sz="1200" kern="1200" baseline="0" dirty="0">
                <a:solidFill>
                  <a:schemeClr val="tx1"/>
                </a:solidFill>
                <a:latin typeface="+mn-lt"/>
                <a:ea typeface="+mn-ea"/>
                <a:cs typeface="+mn-cs"/>
              </a:rPr>
              <a:t> spending levels</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782224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7" name="Picture 3" descr="C:\Users\hanskys\Desktop\EDU\pisa presentation\usb files\GettyImages_145629557.jpg"/>
          <p:cNvPicPr>
            <a:picLocks noChangeAspect="1" noChangeArrowheads="1"/>
          </p:cNvPicPr>
          <p:nvPr/>
        </p:nvPicPr>
        <p:blipFill>
          <a:blip r:embed="rId2" cstate="print"/>
          <a:srcRect b="9658"/>
          <a:stretch>
            <a:fillRect/>
          </a:stretch>
        </p:blipFill>
        <p:spPr bwMode="auto">
          <a:xfrm>
            <a:off x="3270470" y="4581128"/>
            <a:ext cx="3783670" cy="2276872"/>
          </a:xfrm>
          <a:prstGeom prst="rect">
            <a:avLst/>
          </a:prstGeom>
          <a:noFill/>
        </p:spPr>
      </p:pic>
      <p:sp>
        <p:nvSpPr>
          <p:cNvPr id="8" name="Rectangle 40"/>
          <p:cNvSpPr/>
          <p:nvPr/>
        </p:nvSpPr>
        <p:spPr>
          <a:xfrm rot="16200000">
            <a:off x="2519772" y="5481228"/>
            <a:ext cx="2232248" cy="576064"/>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9" name="Rectangle 40"/>
          <p:cNvSpPr/>
          <p:nvPr/>
        </p:nvSpPr>
        <p:spPr>
          <a:xfrm rot="16200000">
            <a:off x="1619672" y="5157192"/>
            <a:ext cx="2232248" cy="1224136"/>
          </a:xfrm>
          <a:prstGeom prst="rect">
            <a:avLst/>
          </a:prstGeom>
          <a:solidFill>
            <a:srgbClr val="7F7C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0" name="Picture 4" descr="C:\Users\hanskys\Desktop\EDU\pisa presentation\usb files\Reading_shutterstock_124410865_pisa.jpg"/>
          <p:cNvPicPr>
            <a:picLocks noChangeAspect="1" noChangeArrowheads="1"/>
          </p:cNvPicPr>
          <p:nvPr/>
        </p:nvPicPr>
        <p:blipFill>
          <a:blip r:embed="rId3" cstate="print"/>
          <a:srcRect b="17033"/>
          <a:stretch>
            <a:fillRect/>
          </a:stretch>
        </p:blipFill>
        <p:spPr bwMode="auto">
          <a:xfrm>
            <a:off x="4211791" y="2348880"/>
            <a:ext cx="4032617" cy="2232248"/>
          </a:xfrm>
          <a:prstGeom prst="rect">
            <a:avLst/>
          </a:prstGeom>
          <a:noFill/>
        </p:spPr>
      </p:pic>
      <p:sp>
        <p:nvSpPr>
          <p:cNvPr id="11" name="Rectangle 40"/>
          <p:cNvSpPr/>
          <p:nvPr/>
        </p:nvSpPr>
        <p:spPr>
          <a:xfrm rot="16200000">
            <a:off x="3959932" y="3176971"/>
            <a:ext cx="2232248" cy="576064"/>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2" name="Rectangle 40"/>
          <p:cNvSpPr/>
          <p:nvPr/>
        </p:nvSpPr>
        <p:spPr>
          <a:xfrm rot="16200000">
            <a:off x="3059832" y="2852936"/>
            <a:ext cx="2232248" cy="1224136"/>
          </a:xfrm>
          <a:prstGeom prst="rect">
            <a:avLst/>
          </a:prstGeom>
          <a:solidFill>
            <a:srgbClr val="D25F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3" name="Picture 5" descr="C:\Users\hanskys\Desktop\EDU\pisa presentation\usb files\Science_42-20531161.jpg"/>
          <p:cNvPicPr>
            <a:picLocks noChangeAspect="1" noChangeArrowheads="1"/>
          </p:cNvPicPr>
          <p:nvPr/>
        </p:nvPicPr>
        <p:blipFill>
          <a:blip r:embed="rId4" cstate="print"/>
          <a:srcRect b="11745"/>
          <a:stretch>
            <a:fillRect/>
          </a:stretch>
        </p:blipFill>
        <p:spPr bwMode="auto">
          <a:xfrm flipH="1">
            <a:off x="6479704" y="0"/>
            <a:ext cx="2664296" cy="2351382"/>
          </a:xfrm>
          <a:prstGeom prst="rect">
            <a:avLst/>
          </a:prstGeom>
          <a:noFill/>
        </p:spPr>
      </p:pic>
      <p:sp>
        <p:nvSpPr>
          <p:cNvPr id="14" name="Rectangle 40"/>
          <p:cNvSpPr/>
          <p:nvPr/>
        </p:nvSpPr>
        <p:spPr>
          <a:xfrm rot="16200000">
            <a:off x="5845832" y="814400"/>
            <a:ext cx="2348880" cy="720080"/>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5" name="Rectangle 40"/>
          <p:cNvSpPr/>
          <p:nvPr/>
        </p:nvSpPr>
        <p:spPr>
          <a:xfrm rot="16200000">
            <a:off x="4765712" y="454360"/>
            <a:ext cx="2348880" cy="1440160"/>
          </a:xfrm>
          <a:prstGeom prst="rect">
            <a:avLst/>
          </a:prstGeom>
          <a:solidFill>
            <a:srgbClr val="C4B8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6" name="Rectangle 17"/>
          <p:cNvSpPr/>
          <p:nvPr/>
        </p:nvSpPr>
        <p:spPr>
          <a:xfrm rot="10800000">
            <a:off x="2" y="0"/>
            <a:ext cx="2444995" cy="6830616"/>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7" name="Rectangle 20"/>
          <p:cNvSpPr/>
          <p:nvPr/>
        </p:nvSpPr>
        <p:spPr>
          <a:xfrm>
            <a:off x="2339752" y="0"/>
            <a:ext cx="844062" cy="914400"/>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8" name="Rectangle 26"/>
          <p:cNvSpPr/>
          <p:nvPr/>
        </p:nvSpPr>
        <p:spPr>
          <a:xfrm>
            <a:off x="317989" y="1988840"/>
            <a:ext cx="4586356" cy="3508653"/>
          </a:xfrm>
          <a:prstGeom prst="rect">
            <a:avLst/>
          </a:prstGeom>
        </p:spPr>
        <p:txBody>
          <a:bodyPr wrap="square">
            <a:spAutoFit/>
          </a:bodyPr>
          <a:lstStyle/>
          <a:p>
            <a:pPr latinLnBrk="0">
              <a:defRPr/>
            </a:pPr>
            <a:r>
              <a:rPr lang="en-US" sz="3600" b="1" kern="0" dirty="0">
                <a:solidFill>
                  <a:srgbClr val="0070C0"/>
                </a:solidFill>
                <a:latin typeface="Arial" pitchFamily="34" charset="0"/>
                <a:cs typeface="Arial" pitchFamily="34" charset="0"/>
              </a:rPr>
              <a:t>OECD EMPLOYER BRAND</a:t>
            </a:r>
            <a:endParaRPr lang="en-US" sz="3600" i="1" kern="0" dirty="0">
              <a:solidFill>
                <a:srgbClr val="00B0F0"/>
              </a:solidFill>
              <a:latin typeface="Arial" pitchFamily="34" charset="0"/>
              <a:cs typeface="Arial" pitchFamily="34" charset="0"/>
            </a:endParaRPr>
          </a:p>
          <a:p>
            <a:pPr latinLnBrk="0">
              <a:lnSpc>
                <a:spcPct val="150000"/>
              </a:lnSpc>
              <a:defRPr/>
            </a:pPr>
            <a:r>
              <a:rPr lang="en-US" sz="2800" i="1" kern="0" dirty="0">
                <a:solidFill>
                  <a:srgbClr val="00B0F0"/>
                </a:solidFill>
                <a:latin typeface="Arial" pitchFamily="34" charset="0"/>
                <a:cs typeface="Arial" pitchFamily="34" charset="0"/>
              </a:rPr>
              <a:t>Playbook</a:t>
            </a:r>
            <a:br>
              <a:rPr lang="en-US" sz="3600" kern="0" dirty="0">
                <a:solidFill>
                  <a:sysClr val="windowText" lastClr="000000"/>
                </a:solidFill>
                <a:latin typeface="Arial" pitchFamily="34" charset="0"/>
                <a:cs typeface="Arial" pitchFamily="34" charset="0"/>
              </a:rPr>
            </a:br>
            <a:br>
              <a:rPr lang="en-US" sz="3600" kern="0" dirty="0">
                <a:solidFill>
                  <a:sysClr val="windowText" lastClr="000000"/>
                </a:solidFill>
                <a:latin typeface="Arial" pitchFamily="34" charset="0"/>
                <a:cs typeface="Arial" pitchFamily="34" charset="0"/>
              </a:rPr>
            </a:br>
            <a:endParaRPr lang="en-US" sz="3600" kern="0" dirty="0">
              <a:solidFill>
                <a:sysClr val="windowText" lastClr="000000"/>
              </a:solidFill>
              <a:latin typeface="Arial" pitchFamily="34" charset="0"/>
              <a:cs typeface="Arial" pitchFamily="34" charset="0"/>
            </a:endParaRPr>
          </a:p>
        </p:txBody>
      </p:sp>
      <p:sp>
        <p:nvSpPr>
          <p:cNvPr id="19" name="직각 삼각형 18"/>
          <p:cNvSpPr/>
          <p:nvPr/>
        </p:nvSpPr>
        <p:spPr>
          <a:xfrm rot="5400000">
            <a:off x="-2046361" y="2046361"/>
            <a:ext cx="10824961" cy="6732239"/>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2" name="Group 4"/>
          <p:cNvGrpSpPr>
            <a:grpSpLocks noChangeAspect="1"/>
          </p:cNvGrpSpPr>
          <p:nvPr/>
        </p:nvGrpSpPr>
        <p:grpSpPr bwMode="auto">
          <a:xfrm>
            <a:off x="4499991" y="3518775"/>
            <a:ext cx="3240361" cy="1062353"/>
            <a:chOff x="265" y="1303"/>
            <a:chExt cx="5228" cy="1714"/>
          </a:xfrm>
          <a:solidFill>
            <a:srgbClr val="FFFFFF">
              <a:alpha val="50196"/>
            </a:srgbClr>
          </a:solidFill>
        </p:grpSpPr>
        <p:sp>
          <p:nvSpPr>
            <p:cNvPr id="22"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3"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4"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5"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26" name="Right Triangle 21"/>
          <p:cNvSpPr/>
          <p:nvPr/>
        </p:nvSpPr>
        <p:spPr>
          <a:xfrm flipH="1">
            <a:off x="5652120" y="747210"/>
            <a:ext cx="3491880" cy="6110790"/>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7"/>
            <a:ext cx="2059554" cy="635665"/>
          </a:xfrm>
          <a:prstGeom prst="rect">
            <a:avLst/>
          </a:prstGeom>
        </p:spPr>
      </p:pic>
      <p:sp>
        <p:nvSpPr>
          <p:cNvPr id="29" name="슬라이드 번호 개체 틀 38"/>
          <p:cNvSpPr txBox="1">
            <a:spLocks/>
          </p:cNvSpPr>
          <p:nvPr/>
        </p:nvSpPr>
        <p:spPr>
          <a:xfrm>
            <a:off x="6553200" y="6356506"/>
            <a:ext cx="2133600" cy="365125"/>
          </a:xfrm>
          <a:prstGeom prst="rect">
            <a:avLst/>
          </a:prstGeom>
        </p:spPr>
        <p:txBody>
          <a:bodyPr vert="horz" lIns="91440" tIns="45720" rIns="91440" bIns="45720" rtlCol="0" anchor="ctr"/>
          <a:lstStyle/>
          <a:p>
            <a:pPr marL="0" marR="0" lvl="0" indent="0" algn="r" defTabSz="914400" rtl="0" eaLnBrk="1" fontAlgn="auto" latinLnBrk="1" hangingPunct="1">
              <a:lnSpc>
                <a:spcPct val="100000"/>
              </a:lnSpc>
              <a:spcBef>
                <a:spcPts val="0"/>
              </a:spcBef>
              <a:spcAft>
                <a:spcPts val="0"/>
              </a:spcAft>
              <a:buClrTx/>
              <a:buSzTx/>
              <a:buFontTx/>
              <a:buNone/>
              <a:tabLst/>
              <a:defRPr/>
            </a:pPr>
            <a:fld id="{56CE0F94-88E1-4810-8429-2312EEB4C30A}"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a:t>Sub title</a:t>
            </a:r>
            <a:endParaRPr lang="ko-KR" altLang="en-US" dirty="0"/>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dirty="0"/>
              <a:t>TITLE</a:t>
            </a:r>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0857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73271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178117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178117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7522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0026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02188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4439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94452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78078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1812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457200"/>
            <a:ext cx="2035175" cy="4895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457200"/>
            <a:ext cx="5957887" cy="4895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431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a:t>마스터 제목 스타일 편집</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752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35509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344690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372755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911765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769379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145870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1982507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3062485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154563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dirty="0"/>
              <a:t>Click to edit Master title style</a:t>
            </a:r>
            <a:endParaRPr lang="en-GB" dirty="0"/>
          </a:p>
        </p:txBody>
      </p:sp>
      <p:sp>
        <p:nvSpPr>
          <p:cNvPr id="4" name="내용 개체 틀 2"/>
          <p:cNvSpPr>
            <a:spLocks noGrp="1"/>
          </p:cNvSpPr>
          <p:nvPr>
            <p:ph sz="half" idx="10"/>
          </p:nvPr>
        </p:nvSpPr>
        <p:spPr>
          <a:xfrm>
            <a:off x="0" y="3573016"/>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edit</a:t>
            </a:r>
            <a:endParaRPr lang="ko-KR" altLang="en-US" dirty="0"/>
          </a:p>
        </p:txBody>
      </p:sp>
    </p:spTree>
    <p:extLst>
      <p:ext uri="{BB962C8B-B14F-4D97-AF65-F5344CB8AC3E}">
        <p14:creationId xmlns:p14="http://schemas.microsoft.com/office/powerpoint/2010/main" val="3036809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087275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064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3525386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015718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559392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3588412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581339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2032770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365240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36120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457200" y="866330"/>
            <a:ext cx="8075240"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edit</a:t>
            </a:r>
            <a:endParaRPr lang="ko-KR" altLang="en-US" dirty="0"/>
          </a:p>
        </p:txBody>
      </p:sp>
      <p:sp>
        <p:nvSpPr>
          <p:cNvPr id="12" name="내용 개체 틀 2"/>
          <p:cNvSpPr>
            <a:spLocks noGrp="1"/>
          </p:cNvSpPr>
          <p:nvPr>
            <p:ph sz="half" idx="10" hasCustomPrompt="1"/>
          </p:nvPr>
        </p:nvSpPr>
        <p:spPr>
          <a:xfrm>
            <a:off x="457200" y="2378498"/>
            <a:ext cx="8075240"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a:t>
            </a:r>
            <a:r>
              <a:rPr lang="en-GB" altLang="ko-KR" dirty="0" err="1"/>
              <a:t>editdfd</a:t>
            </a:r>
            <a:endParaRPr lang="ko-KR" altLang="en-US" dirty="0"/>
          </a:p>
        </p:txBody>
      </p:sp>
      <p:sp>
        <p:nvSpPr>
          <p:cNvPr id="13" name="내용 개체 틀 2"/>
          <p:cNvSpPr>
            <a:spLocks noGrp="1"/>
          </p:cNvSpPr>
          <p:nvPr>
            <p:ph sz="half" idx="11"/>
          </p:nvPr>
        </p:nvSpPr>
        <p:spPr>
          <a:xfrm>
            <a:off x="467544" y="3875857"/>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4" name="내용 개체 틀 2"/>
          <p:cNvSpPr>
            <a:spLocks noGrp="1"/>
          </p:cNvSpPr>
          <p:nvPr>
            <p:ph sz="half" idx="12"/>
          </p:nvPr>
        </p:nvSpPr>
        <p:spPr>
          <a:xfrm>
            <a:off x="467544" y="5388025"/>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7"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3339088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52DBE6-B726-4D3A-A8B1-541BB2B74DCD}"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1181F-8CDC-45D5-844F-317A02EE9D8C}" type="slidenum">
              <a:rPr lang="en-GB" smtClean="0"/>
              <a:t>‹#›</a:t>
            </a:fld>
            <a:endParaRPr lang="en-GB"/>
          </a:p>
        </p:txBody>
      </p:sp>
    </p:spTree>
    <p:extLst>
      <p:ext uri="{BB962C8B-B14F-4D97-AF65-F5344CB8AC3E}">
        <p14:creationId xmlns:p14="http://schemas.microsoft.com/office/powerpoint/2010/main" val="418084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5D78C5-D587-4B6F-96BA-B6AFDA926824}" type="datetimeFigureOut">
              <a:rPr lang="en-GB" smtClean="0"/>
              <a:t>29/09/2016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6B530B-27B7-4273-AE93-EC610E0362A0}" type="slidenum">
              <a:rPr lang="en-GB" smtClean="0"/>
              <a:t>‹#›</a:t>
            </a:fld>
            <a:endParaRPr lang="en-GB"/>
          </a:p>
        </p:txBody>
      </p:sp>
    </p:spTree>
    <p:extLst>
      <p:ext uri="{BB962C8B-B14F-4D97-AF65-F5344CB8AC3E}">
        <p14:creationId xmlns:p14="http://schemas.microsoft.com/office/powerpoint/2010/main" val="1257978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0483" name="Rectangle 19"/>
          <p:cNvSpPr>
            <a:spLocks noGrp="1" noChangeArrowheads="1"/>
          </p:cNvSpPr>
          <p:nvPr>
            <p:ph type="ctrTitle"/>
          </p:nvPr>
        </p:nvSpPr>
        <p:spPr bwMode="white">
          <a:xfrm>
            <a:off x="650875" y="2676525"/>
            <a:ext cx="3768725" cy="830263"/>
          </a:xfrm>
          <a:ln/>
        </p:spPr>
        <p:txBody>
          <a:bodyPr anchor="ctr"/>
          <a:lstStyle>
            <a:lvl1pPr>
              <a:defRPr sz="3200" b="0">
                <a:solidFill>
                  <a:srgbClr val="FFFFFF"/>
                </a:solidFill>
              </a:defRPr>
            </a:lvl1pPr>
          </a:lstStyle>
          <a:p>
            <a:r>
              <a:rPr lang="en-US"/>
              <a:t>Click To Edit Master Title Style</a:t>
            </a:r>
          </a:p>
        </p:txBody>
      </p:sp>
      <p:sp>
        <p:nvSpPr>
          <p:cNvPr id="190484" name="Rectangle 20"/>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b="1">
                <a:solidFill>
                  <a:schemeClr val="bg2"/>
                </a:solidFill>
              </a:defRPr>
            </a:lvl1pPr>
          </a:lstStyle>
          <a:p>
            <a:r>
              <a:rPr lang="en-US"/>
              <a:t>Click to Edit Master Subtitle Style</a:t>
            </a:r>
          </a:p>
        </p:txBody>
      </p:sp>
    </p:spTree>
    <p:extLst>
      <p:ext uri="{BB962C8B-B14F-4D97-AF65-F5344CB8AC3E}">
        <p14:creationId xmlns:p14="http://schemas.microsoft.com/office/powerpoint/2010/main" val="23259258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92990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849412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178117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178117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72376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98412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30742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451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618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1195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11914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95883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457200"/>
            <a:ext cx="2035175" cy="4895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457200"/>
            <a:ext cx="5957887" cy="4895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54342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cs typeface="Arial" pitchFamily="34" charset="0"/>
            </a:endParaRPr>
          </a:p>
        </p:txBody>
      </p:sp>
      <p:sp>
        <p:nvSpPr>
          <p:cNvPr id="28" name="내용 개체 틀 27"/>
          <p:cNvSpPr>
            <a:spLocks noGrp="1"/>
          </p:cNvSpPr>
          <p:nvPr>
            <p:ph sz="quarter" idx="16" hasCustomPrompt="1"/>
          </p:nvPr>
        </p:nvSpPr>
        <p:spPr>
          <a:xfrm>
            <a:off x="468313" y="1125538"/>
            <a:ext cx="8135937" cy="5327650"/>
          </a:xfrm>
        </p:spPr>
        <p:txBody>
          <a:bodyPr/>
          <a:lstStyle>
            <a:lvl1pPr>
              <a:defRPr>
                <a:solidFill>
                  <a:schemeClr val="bg1"/>
                </a:solidFill>
                <a:latin typeface="Calibri" panose="020F0502020204030204" pitchFamily="34" charset="0"/>
                <a:cs typeface="Arial" pitchFamily="34" charset="0"/>
              </a:defRPr>
            </a:lvl1pPr>
            <a:lvl2pPr>
              <a:defRPr>
                <a:solidFill>
                  <a:schemeClr val="bg1"/>
                </a:solidFill>
                <a:latin typeface="Calibri" panose="020F0502020204030204" pitchFamily="34" charset="0"/>
                <a:cs typeface="Arial" pitchFamily="34" charset="0"/>
              </a:defRPr>
            </a:lvl2pPr>
            <a:lvl3pPr>
              <a:defRPr>
                <a:solidFill>
                  <a:schemeClr val="bg1"/>
                </a:solidFill>
                <a:latin typeface="Calibri" panose="020F0502020204030204" pitchFamily="34" charset="0"/>
                <a:cs typeface="Arial" pitchFamily="34" charset="0"/>
              </a:defRPr>
            </a:lvl3pPr>
            <a:lvl4pPr>
              <a:defRPr>
                <a:solidFill>
                  <a:schemeClr val="bg1"/>
                </a:solidFill>
                <a:latin typeface="Calibri" panose="020F0502020204030204" pitchFamily="34" charset="0"/>
                <a:cs typeface="Arial" pitchFamily="34" charset="0"/>
              </a:defRPr>
            </a:lvl4pPr>
            <a:lvl5pPr>
              <a:defRPr>
                <a:solidFill>
                  <a:schemeClr val="bg1"/>
                </a:solidFill>
                <a:latin typeface="Calibri" panose="020F0502020204030204"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0"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32" name="제목 31"/>
          <p:cNvSpPr>
            <a:spLocks noGrp="1"/>
          </p:cNvSpPr>
          <p:nvPr>
            <p:ph type="title"/>
          </p:nvPr>
        </p:nvSpPr>
        <p:spPr>
          <a:xfrm>
            <a:off x="827584" y="0"/>
            <a:ext cx="6552728" cy="620688"/>
          </a:xfrm>
        </p:spPr>
        <p:txBody>
          <a:bodyPr>
            <a:noAutofit/>
          </a:bodyPr>
          <a:lstStyle>
            <a:lvl1pPr algn="l">
              <a:defRPr sz="2800" b="1">
                <a:solidFill>
                  <a:schemeClr val="bg1"/>
                </a:solidFill>
                <a:latin typeface="Calibri" panose="020F0502020204030204" pitchFamily="34" charset="0"/>
              </a:defRPr>
            </a:lvl1pPr>
          </a:lstStyle>
          <a:p>
            <a:r>
              <a:rPr lang="ko-KR" altLang="en-US" dirty="0"/>
              <a:t>마스터 제목 스타일 편집</a:t>
            </a:r>
          </a:p>
        </p:txBody>
      </p:sp>
    </p:spTree>
    <p:extLst>
      <p:ext uri="{BB962C8B-B14F-4D97-AF65-F5344CB8AC3E}">
        <p14:creationId xmlns:p14="http://schemas.microsoft.com/office/powerpoint/2010/main" val="123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706745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612275"/>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577273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4800"/>
            <a:ext cx="8388350" cy="630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4629483"/>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17416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683568" y="1628800"/>
            <a:ext cx="7632700" cy="4679950"/>
          </a:xfrm>
        </p:spPr>
        <p:txBody>
          <a:bodyPr/>
          <a:lstStyle/>
          <a:p>
            <a:r>
              <a:rPr lang="ko-KR" altLang="en-US" dirty="0"/>
              <a:t>차트를 추가하려면 아이콘을 클릭하십시오</a:t>
            </a:r>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내용 개체 틀 14"/>
          <p:cNvSpPr>
            <a:spLocks noGrp="1"/>
          </p:cNvSpPr>
          <p:nvPr>
            <p:ph sz="quarter" idx="16" hasCustomPrompt="1"/>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7"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a:t>마스터 제목 스타일 편집</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388350" cy="82894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82912813"/>
      </p:ext>
    </p:extLst>
  </p:cSld>
  <p:clrMapOvr>
    <a:masterClrMapping/>
  </p:clrMapOvr>
  <p:transition>
    <p:push/>
  </p:transition>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EDU_CHART">
    <p:spTree>
      <p:nvGrpSpPr>
        <p:cNvPr id="1" name=""/>
        <p:cNvGrpSpPr/>
        <p:nvPr/>
      </p:nvGrpSpPr>
      <p:grpSpPr>
        <a:xfrm>
          <a:off x="0" y="0"/>
          <a:ext cx="0" cy="0"/>
          <a:chOff x="0" y="0"/>
          <a:chExt cx="0" cy="0"/>
        </a:xfrm>
      </p:grpSpPr>
      <p:sp>
        <p:nvSpPr>
          <p:cNvPr id="15" name="EDU_EXCEL_TITLE"/>
          <p:cNvSpPr>
            <a:spLocks noGrp="1"/>
          </p:cNvSpPr>
          <p:nvPr>
            <p:ph type="title"/>
          </p:nvPr>
        </p:nvSpPr>
        <p:spPr/>
        <p:txBody>
          <a:bodyPr>
            <a:normAutofit/>
          </a:bodyPr>
          <a:lstStyle>
            <a:lvl1pPr>
              <a:defRPr sz="2400">
                <a:solidFill>
                  <a:schemeClr val="tx1"/>
                </a:solidFill>
              </a:defRPr>
            </a:lvl1pPr>
          </a:lstStyle>
          <a:p>
            <a:r>
              <a:rPr lang="en-US" dirty="0"/>
              <a:t>Click to edit Master title style</a:t>
            </a:r>
            <a:endParaRPr lang="fr-FR" dirty="0"/>
          </a:p>
        </p:txBody>
      </p:sp>
      <p:sp>
        <p:nvSpPr>
          <p:cNvPr id="3" name="Text Placeholder 2"/>
          <p:cNvSpPr>
            <a:spLocks noGrp="1"/>
          </p:cNvSpPr>
          <p:nvPr>
            <p:ph type="body" sz="quarter" idx="14" hasCustomPrompt="1"/>
          </p:nvPr>
        </p:nvSpPr>
        <p:spPr>
          <a:xfrm>
            <a:off x="881590" y="1404000"/>
            <a:ext cx="8146800" cy="4950000"/>
          </a:xfrm>
        </p:spPr>
        <p:txBody>
          <a:bodyPr/>
          <a:lstStyle>
            <a:lvl1pPr marL="0" indent="0">
              <a:buNone/>
              <a:defRPr/>
            </a:lvl1pPr>
          </a:lstStyle>
          <a:p>
            <a:pPr lvl="0"/>
            <a:r>
              <a:rPr lang="fr-FR" dirty="0"/>
              <a:t> </a:t>
            </a:r>
          </a:p>
        </p:txBody>
      </p:sp>
      <p:sp>
        <p:nvSpPr>
          <p:cNvPr id="8" name="Text Placeholder 7"/>
          <p:cNvSpPr>
            <a:spLocks noGrp="1"/>
          </p:cNvSpPr>
          <p:nvPr>
            <p:ph type="body" sz="quarter" idx="13"/>
          </p:nvPr>
        </p:nvSpPr>
        <p:spPr>
          <a:xfrm>
            <a:off x="7272300" y="6050469"/>
            <a:ext cx="1620180" cy="518100"/>
          </a:xfrm>
          <a:prstGeom prst="star32">
            <a:avLst/>
          </a:prstGeom>
          <a:solidFill>
            <a:srgbClr val="0033CC"/>
          </a:solidFill>
          <a:ln w="12700">
            <a:noFill/>
            <a:miter lim="800000"/>
            <a:headEnd/>
            <a:tailEnd/>
          </a:ln>
        </p:spPr>
        <p:txBody>
          <a:bodyPr wrap="none" anchor="ctr">
            <a:noAutofit/>
          </a:bodyPr>
          <a:lstStyle>
            <a:lvl1pPr>
              <a:buNone/>
              <a:defRPr lang="en-US" sz="1200" smtClean="0">
                <a:solidFill>
                  <a:srgbClr val="FF0000"/>
                </a:solidFill>
                <a:latin typeface="Comic Sans MS" pitchFamily="66" charset="0"/>
              </a:defRPr>
            </a:lvl1pPr>
            <a:lvl2pPr>
              <a:defRPr lang="en-US" sz="1100" smtClean="0">
                <a:solidFill>
                  <a:schemeClr val="tx1"/>
                </a:solidFill>
                <a:latin typeface="+mn-lt"/>
              </a:defRPr>
            </a:lvl2pPr>
            <a:lvl3pPr>
              <a:defRPr lang="en-US" sz="1100" smtClean="0">
                <a:solidFill>
                  <a:schemeClr val="tx1"/>
                </a:solidFill>
                <a:latin typeface="+mn-lt"/>
              </a:defRPr>
            </a:lvl3pPr>
            <a:lvl4pPr>
              <a:defRPr lang="en-US" sz="1100" smtClean="0">
                <a:solidFill>
                  <a:schemeClr val="tx1"/>
                </a:solidFill>
                <a:latin typeface="+mn-lt"/>
              </a:defRPr>
            </a:lvl4pPr>
            <a:lvl5pPr>
              <a:defRPr lang="fr-FR" sz="1100">
                <a:solidFill>
                  <a:schemeClr val="tx1"/>
                </a:solidFill>
                <a:latin typeface="+mn-lt"/>
              </a:defRPr>
            </a:lvl5pPr>
          </a:lstStyle>
          <a:p>
            <a:pPr marL="0" lvl="0" indent="0" algn="ctr" eaLnBrk="0" hangingPunct="0"/>
            <a:endParaRPr lang="fr-FR" dirty="0"/>
          </a:p>
        </p:txBody>
      </p:sp>
      <p:sp>
        <p:nvSpPr>
          <p:cNvPr id="4" name="Text Placeholder 3"/>
          <p:cNvSpPr>
            <a:spLocks noGrp="1"/>
          </p:cNvSpPr>
          <p:nvPr>
            <p:ph type="body" sz="quarter" idx="15" hasCustomPrompt="1"/>
          </p:nvPr>
        </p:nvSpPr>
        <p:spPr>
          <a:xfrm>
            <a:off x="746574" y="998730"/>
            <a:ext cx="8397425" cy="503237"/>
          </a:xfrm>
          <a:noFill/>
        </p:spPr>
        <p:txBody>
          <a:bodyPr>
            <a:normAutofit/>
          </a:bodyPr>
          <a:lstStyle>
            <a:lvl1pPr marL="0" indent="0" algn="ctr">
              <a:buNone/>
              <a:defRPr sz="1400">
                <a:solidFill>
                  <a:srgbClr val="FFC000"/>
                </a:solidFill>
                <a:latin typeface="Comic Sans MS" pitchFamily="66" charset="0"/>
              </a:defRPr>
            </a:lvl1pPr>
          </a:lstStyle>
          <a:p>
            <a:pPr lvl="0"/>
            <a:r>
              <a:rPr lang="fr-FR" dirty="0"/>
              <a:t> </a:t>
            </a:r>
          </a:p>
        </p:txBody>
      </p:sp>
    </p:spTree>
    <p:extLst>
      <p:ext uri="{BB962C8B-B14F-4D97-AF65-F5344CB8AC3E}">
        <p14:creationId xmlns:p14="http://schemas.microsoft.com/office/powerpoint/2010/main" val="88967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사용자 지정 레이아웃">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4"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a:t>마스터 제목 스타일 편집</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0483" name="Rectangle 19"/>
          <p:cNvSpPr>
            <a:spLocks noGrp="1" noChangeArrowheads="1"/>
          </p:cNvSpPr>
          <p:nvPr>
            <p:ph type="ctrTitle"/>
          </p:nvPr>
        </p:nvSpPr>
        <p:spPr bwMode="white">
          <a:xfrm>
            <a:off x="650875" y="2676525"/>
            <a:ext cx="3768725" cy="830263"/>
          </a:xfrm>
          <a:ln/>
        </p:spPr>
        <p:txBody>
          <a:bodyPr anchor="ctr"/>
          <a:lstStyle>
            <a:lvl1pPr>
              <a:defRPr sz="3200" b="0">
                <a:solidFill>
                  <a:srgbClr val="FFFFFF"/>
                </a:solidFill>
              </a:defRPr>
            </a:lvl1pPr>
          </a:lstStyle>
          <a:p>
            <a:r>
              <a:rPr lang="en-US"/>
              <a:t>Click To Edit Master Title Style</a:t>
            </a:r>
          </a:p>
        </p:txBody>
      </p:sp>
      <p:sp>
        <p:nvSpPr>
          <p:cNvPr id="190484" name="Rectangle 20"/>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b="1">
                <a:solidFill>
                  <a:schemeClr val="bg2"/>
                </a:solidFill>
              </a:defRPr>
            </a:lvl1pPr>
          </a:lstStyle>
          <a:p>
            <a:r>
              <a:rPr lang="en-US"/>
              <a:t>Click to Edit Master Subtitle Style</a:t>
            </a:r>
          </a:p>
        </p:txBody>
      </p:sp>
    </p:spTree>
    <p:extLst>
      <p:ext uri="{BB962C8B-B14F-4D97-AF65-F5344CB8AC3E}">
        <p14:creationId xmlns:p14="http://schemas.microsoft.com/office/powerpoint/2010/main" val="1902288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 id="2147483664" r:id="rId4"/>
    <p:sldLayoutId id="2147483713" r:id="rId5"/>
    <p:sldLayoutId id="2147483665" r:id="rId6"/>
    <p:sldLayoutId id="2147483666" r:id="rId7"/>
    <p:sldLayoutId id="2147483716" r:id="rId8"/>
  </p:sldLayoutIdLst>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55638" y="4572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a:t>Slide Title</a:t>
            </a:r>
          </a:p>
        </p:txBody>
      </p:sp>
      <p:sp>
        <p:nvSpPr>
          <p:cNvPr id="3076" name="Rectangle 4"/>
          <p:cNvSpPr>
            <a:spLocks noGrp="1" noChangeArrowheads="1"/>
          </p:cNvSpPr>
          <p:nvPr>
            <p:ph type="body" idx="1"/>
          </p:nvPr>
        </p:nvSpPr>
        <p:spPr bwMode="auto">
          <a:xfrm>
            <a:off x="655638" y="178117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62402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p:txStyles>
    <p:titleStyle>
      <a:lvl1pPr algn="l" defTabSz="814388" rtl="0" eaLnBrk="0" fontAlgn="base" hangingPunct="0">
        <a:lnSpc>
          <a:spcPct val="90000"/>
        </a:lnSpc>
        <a:spcBef>
          <a:spcPct val="0"/>
        </a:spcBef>
        <a:spcAft>
          <a:spcPct val="0"/>
        </a:spcAft>
        <a:defRPr sz="3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400" b="1">
          <a:solidFill>
            <a:schemeClr val="tx2"/>
          </a:solidFill>
          <a:latin typeface="Arial" charset="0"/>
        </a:defRPr>
      </a:lvl2pPr>
      <a:lvl3pPr algn="l" defTabSz="814388" rtl="0" eaLnBrk="0" fontAlgn="base" hangingPunct="0">
        <a:lnSpc>
          <a:spcPct val="90000"/>
        </a:lnSpc>
        <a:spcBef>
          <a:spcPct val="0"/>
        </a:spcBef>
        <a:spcAft>
          <a:spcPct val="0"/>
        </a:spcAft>
        <a:defRPr sz="3400" b="1">
          <a:solidFill>
            <a:schemeClr val="tx2"/>
          </a:solidFill>
          <a:latin typeface="Arial" charset="0"/>
        </a:defRPr>
      </a:lvl3pPr>
      <a:lvl4pPr algn="l" defTabSz="814388" rtl="0" eaLnBrk="0" fontAlgn="base" hangingPunct="0">
        <a:lnSpc>
          <a:spcPct val="90000"/>
        </a:lnSpc>
        <a:spcBef>
          <a:spcPct val="0"/>
        </a:spcBef>
        <a:spcAft>
          <a:spcPct val="0"/>
        </a:spcAft>
        <a:defRPr sz="3400" b="1">
          <a:solidFill>
            <a:schemeClr val="tx2"/>
          </a:solidFill>
          <a:latin typeface="Arial" charset="0"/>
        </a:defRPr>
      </a:lvl4pPr>
      <a:lvl5pPr algn="l" defTabSz="814388" rtl="0" eaLnBrk="0" fontAlgn="base" hangingPunct="0">
        <a:lnSpc>
          <a:spcPct val="90000"/>
        </a:lnSpc>
        <a:spcBef>
          <a:spcPct val="0"/>
        </a:spcBef>
        <a:spcAft>
          <a:spcPct val="0"/>
        </a:spcAft>
        <a:defRPr sz="3400" b="1">
          <a:solidFill>
            <a:schemeClr val="tx2"/>
          </a:solidFill>
          <a:latin typeface="Arial" charset="0"/>
        </a:defRPr>
      </a:lvl5pPr>
      <a:lvl6pPr marL="457200" algn="l" defTabSz="814388" rtl="0" fontAlgn="base">
        <a:lnSpc>
          <a:spcPct val="90000"/>
        </a:lnSpc>
        <a:spcBef>
          <a:spcPct val="0"/>
        </a:spcBef>
        <a:spcAft>
          <a:spcPct val="0"/>
        </a:spcAft>
        <a:defRPr sz="3400" b="1">
          <a:solidFill>
            <a:schemeClr val="tx2"/>
          </a:solidFill>
          <a:latin typeface="Arial" charset="0"/>
        </a:defRPr>
      </a:lvl6pPr>
      <a:lvl7pPr marL="914400" algn="l" defTabSz="814388" rtl="0" fontAlgn="base">
        <a:lnSpc>
          <a:spcPct val="90000"/>
        </a:lnSpc>
        <a:spcBef>
          <a:spcPct val="0"/>
        </a:spcBef>
        <a:spcAft>
          <a:spcPct val="0"/>
        </a:spcAft>
        <a:defRPr sz="3400" b="1">
          <a:solidFill>
            <a:schemeClr val="tx2"/>
          </a:solidFill>
          <a:latin typeface="Arial" charset="0"/>
        </a:defRPr>
      </a:lvl7pPr>
      <a:lvl8pPr marL="1371600" algn="l" defTabSz="814388" rtl="0" fontAlgn="base">
        <a:lnSpc>
          <a:spcPct val="90000"/>
        </a:lnSpc>
        <a:spcBef>
          <a:spcPct val="0"/>
        </a:spcBef>
        <a:spcAft>
          <a:spcPct val="0"/>
        </a:spcAft>
        <a:defRPr sz="3400" b="1">
          <a:solidFill>
            <a:schemeClr val="tx2"/>
          </a:solidFill>
          <a:latin typeface="Arial" charset="0"/>
        </a:defRPr>
      </a:lvl8pPr>
      <a:lvl9pPr marL="1828800" algn="l" defTabSz="814388" rtl="0" fontAlgn="base">
        <a:lnSpc>
          <a:spcPct val="90000"/>
        </a:lnSpc>
        <a:spcBef>
          <a:spcPct val="0"/>
        </a:spcBef>
        <a:spcAft>
          <a:spcPct val="0"/>
        </a:spcAft>
        <a:defRPr sz="34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30045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37886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55638" y="4572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a:t>Slide Title</a:t>
            </a:r>
          </a:p>
        </p:txBody>
      </p:sp>
      <p:sp>
        <p:nvSpPr>
          <p:cNvPr id="3076" name="Rectangle 4"/>
          <p:cNvSpPr>
            <a:spLocks noGrp="1" noChangeArrowheads="1"/>
          </p:cNvSpPr>
          <p:nvPr>
            <p:ph type="body" idx="1"/>
          </p:nvPr>
        </p:nvSpPr>
        <p:spPr bwMode="auto">
          <a:xfrm>
            <a:off x="655638" y="178117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83556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ransition/>
  <p:txStyles>
    <p:titleStyle>
      <a:lvl1pPr algn="l" defTabSz="814388" rtl="0" eaLnBrk="0" fontAlgn="base" hangingPunct="0">
        <a:lnSpc>
          <a:spcPct val="90000"/>
        </a:lnSpc>
        <a:spcBef>
          <a:spcPct val="0"/>
        </a:spcBef>
        <a:spcAft>
          <a:spcPct val="0"/>
        </a:spcAft>
        <a:defRPr sz="3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400" b="1">
          <a:solidFill>
            <a:schemeClr val="tx2"/>
          </a:solidFill>
          <a:latin typeface="Arial" charset="0"/>
        </a:defRPr>
      </a:lvl2pPr>
      <a:lvl3pPr algn="l" defTabSz="814388" rtl="0" eaLnBrk="0" fontAlgn="base" hangingPunct="0">
        <a:lnSpc>
          <a:spcPct val="90000"/>
        </a:lnSpc>
        <a:spcBef>
          <a:spcPct val="0"/>
        </a:spcBef>
        <a:spcAft>
          <a:spcPct val="0"/>
        </a:spcAft>
        <a:defRPr sz="3400" b="1">
          <a:solidFill>
            <a:schemeClr val="tx2"/>
          </a:solidFill>
          <a:latin typeface="Arial" charset="0"/>
        </a:defRPr>
      </a:lvl3pPr>
      <a:lvl4pPr algn="l" defTabSz="814388" rtl="0" eaLnBrk="0" fontAlgn="base" hangingPunct="0">
        <a:lnSpc>
          <a:spcPct val="90000"/>
        </a:lnSpc>
        <a:spcBef>
          <a:spcPct val="0"/>
        </a:spcBef>
        <a:spcAft>
          <a:spcPct val="0"/>
        </a:spcAft>
        <a:defRPr sz="3400" b="1">
          <a:solidFill>
            <a:schemeClr val="tx2"/>
          </a:solidFill>
          <a:latin typeface="Arial" charset="0"/>
        </a:defRPr>
      </a:lvl4pPr>
      <a:lvl5pPr algn="l" defTabSz="814388" rtl="0" eaLnBrk="0" fontAlgn="base" hangingPunct="0">
        <a:lnSpc>
          <a:spcPct val="90000"/>
        </a:lnSpc>
        <a:spcBef>
          <a:spcPct val="0"/>
        </a:spcBef>
        <a:spcAft>
          <a:spcPct val="0"/>
        </a:spcAft>
        <a:defRPr sz="3400" b="1">
          <a:solidFill>
            <a:schemeClr val="tx2"/>
          </a:solidFill>
          <a:latin typeface="Arial" charset="0"/>
        </a:defRPr>
      </a:lvl5pPr>
      <a:lvl6pPr marL="457200" algn="l" defTabSz="814388" rtl="0" fontAlgn="base">
        <a:lnSpc>
          <a:spcPct val="90000"/>
        </a:lnSpc>
        <a:spcBef>
          <a:spcPct val="0"/>
        </a:spcBef>
        <a:spcAft>
          <a:spcPct val="0"/>
        </a:spcAft>
        <a:defRPr sz="3400" b="1">
          <a:solidFill>
            <a:schemeClr val="tx2"/>
          </a:solidFill>
          <a:latin typeface="Arial" charset="0"/>
        </a:defRPr>
      </a:lvl6pPr>
      <a:lvl7pPr marL="914400" algn="l" defTabSz="814388" rtl="0" fontAlgn="base">
        <a:lnSpc>
          <a:spcPct val="90000"/>
        </a:lnSpc>
        <a:spcBef>
          <a:spcPct val="0"/>
        </a:spcBef>
        <a:spcAft>
          <a:spcPct val="0"/>
        </a:spcAft>
        <a:defRPr sz="3400" b="1">
          <a:solidFill>
            <a:schemeClr val="tx2"/>
          </a:solidFill>
          <a:latin typeface="Arial" charset="0"/>
        </a:defRPr>
      </a:lvl7pPr>
      <a:lvl8pPr marL="1371600" algn="l" defTabSz="814388" rtl="0" fontAlgn="base">
        <a:lnSpc>
          <a:spcPct val="90000"/>
        </a:lnSpc>
        <a:spcBef>
          <a:spcPct val="0"/>
        </a:spcBef>
        <a:spcAft>
          <a:spcPct val="0"/>
        </a:spcAft>
        <a:defRPr sz="3400" b="1">
          <a:solidFill>
            <a:schemeClr val="tx2"/>
          </a:solidFill>
          <a:latin typeface="Arial" charset="0"/>
        </a:defRPr>
      </a:lvl8pPr>
      <a:lvl9pPr marL="1828800" algn="l" defTabSz="814388" rtl="0" fontAlgn="base">
        <a:lnSpc>
          <a:spcPct val="90000"/>
        </a:lnSpc>
        <a:spcBef>
          <a:spcPct val="0"/>
        </a:spcBef>
        <a:spcAft>
          <a:spcPct val="0"/>
        </a:spcAft>
        <a:defRPr sz="34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05060"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a:t>
            </a:fld>
            <a:endParaRPr lang="en-GB" sz="2400">
              <a:solidFill>
                <a:srgbClr val="FFFFFF"/>
              </a:solidFill>
              <a:latin typeface="Times New Roman" pitchFamily="18" charset="0"/>
              <a:cs typeface="Arial" pitchFamily="34" charset="0"/>
            </a:endParaRPr>
          </a:p>
        </p:txBody>
      </p:sp>
      <p:sp>
        <p:nvSpPr>
          <p:cNvPr id="260506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fontAlgn="base" latinLnBrk="0" hangingPunct="0">
              <a:spcBef>
                <a:spcPct val="0"/>
              </a:spcBef>
              <a:spcAft>
                <a:spcPct val="0"/>
              </a:spcAft>
              <a:defRPr/>
            </a:pPr>
            <a:endParaRPr lang="en-GB">
              <a:solidFill>
                <a:srgbClr val="FFFFFF"/>
              </a:solidFill>
              <a:cs typeface="Arial" pitchFamily="34" charset="0"/>
            </a:endParaRPr>
          </a:p>
        </p:txBody>
      </p:sp>
      <p:sp>
        <p:nvSpPr>
          <p:cNvPr id="260506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a:t>
            </a:fld>
            <a:endParaRPr lang="en-GB" sz="2400">
              <a:solidFill>
                <a:srgbClr val="FFFFFF"/>
              </a:solidFill>
              <a:latin typeface="Times New Roman" pitchFamily="18" charset="0"/>
              <a:cs typeface="Arial" pitchFamily="34" charset="0"/>
            </a:endParaRPr>
          </a:p>
        </p:txBody>
      </p:sp>
      <p:sp>
        <p:nvSpPr>
          <p:cNvPr id="14" name="TextBox 13"/>
          <p:cNvSpPr txBox="1"/>
          <p:nvPr/>
        </p:nvSpPr>
        <p:spPr>
          <a:xfrm rot="16200000">
            <a:off x="-2851794" y="3175794"/>
            <a:ext cx="6381455" cy="461665"/>
          </a:xfrm>
          <a:prstGeom prst="rect">
            <a:avLst/>
          </a:prstGeom>
          <a:noFill/>
        </p:spPr>
        <p:txBody>
          <a:bodyPr wrap="square">
            <a:spAutoFit/>
          </a:bodyPr>
          <a:lstStyle/>
          <a:p>
            <a:pPr algn="ctr" latinLnBrk="0">
              <a:tabLst>
                <a:tab pos="2060575" algn="l"/>
              </a:tabLst>
              <a:defRPr/>
            </a:pPr>
            <a:r>
              <a:rPr lang="en-GB" sz="2400" dirty="0">
                <a:solidFill>
                  <a:srgbClr val="DA6CB5"/>
                </a:solidFill>
                <a:latin typeface="Arial" pitchFamily="34" charset="0"/>
                <a:cs typeface="Arial" pitchFamily="34" charset="0"/>
              </a:rPr>
              <a:t>Lessons from high performers</a:t>
            </a:r>
            <a:endParaRPr lang="en-GB" sz="1100" dirty="0">
              <a:solidFill>
                <a:srgbClr val="DA6CB5"/>
              </a:solidFill>
              <a:latin typeface="Arial" pitchFamily="34" charset="0"/>
              <a:cs typeface="Arial" pitchFamily="34" charset="0"/>
            </a:endParaRPr>
          </a:p>
        </p:txBody>
      </p:sp>
    </p:spTree>
    <p:extLst>
      <p:ext uri="{BB962C8B-B14F-4D97-AF65-F5344CB8AC3E}">
        <p14:creationId xmlns:p14="http://schemas.microsoft.com/office/powerpoint/2010/main" val="84099905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Calibri" panose="020F0502020204030204" pitchFamily="34" charset="0"/>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w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42.xml"/><Relationship Id="rId6" Type="http://schemas.openxmlformats.org/officeDocument/2006/relationships/image" Target="../media/image11.PNG"/><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41498" y="188640"/>
            <a:ext cx="5904656" cy="2431435"/>
          </a:xfrm>
          <a:prstGeom prst="rect">
            <a:avLst/>
          </a:prstGeom>
        </p:spPr>
        <p:txBody>
          <a:bodyPr wrap="square">
            <a:spAutoFit/>
          </a:bodyPr>
          <a:lstStyle/>
          <a:p>
            <a:r>
              <a:rPr lang="en-US" altLang="ko-KR" sz="7200" b="1" dirty="0">
                <a:solidFill>
                  <a:prstClr val="white"/>
                </a:solidFill>
                <a:latin typeface="Arial" pitchFamily="34" charset="0"/>
                <a:ea typeface="Arial Unicode MS" pitchFamily="50" charset="-127"/>
                <a:cs typeface="Arial" pitchFamily="34" charset="0"/>
              </a:rPr>
              <a:t>PISA </a:t>
            </a:r>
            <a:br>
              <a:rPr lang="en-US" altLang="ko-KR" sz="7200" b="1" dirty="0">
                <a:solidFill>
                  <a:prstClr val="white"/>
                </a:solidFill>
                <a:latin typeface="Arial" pitchFamily="34" charset="0"/>
                <a:ea typeface="Arial Unicode MS" pitchFamily="50" charset="-127"/>
                <a:cs typeface="Arial" pitchFamily="34" charset="0"/>
              </a:rPr>
            </a:br>
            <a:r>
              <a:rPr lang="en-US" altLang="ko-KR" sz="3800" b="1" dirty="0">
                <a:solidFill>
                  <a:prstClr val="white"/>
                </a:solidFill>
                <a:latin typeface="Arial" pitchFamily="34" charset="0"/>
                <a:ea typeface="Arial Unicode MS" pitchFamily="50" charset="-127"/>
                <a:cs typeface="Arial" pitchFamily="34" charset="0"/>
              </a:rPr>
              <a:t>Evaluating education </a:t>
            </a:r>
            <a:br>
              <a:rPr lang="en-US" altLang="ko-KR" sz="3800" b="1" dirty="0">
                <a:solidFill>
                  <a:prstClr val="white"/>
                </a:solidFill>
                <a:latin typeface="Arial" pitchFamily="34" charset="0"/>
                <a:ea typeface="Arial Unicode MS" pitchFamily="50" charset="-127"/>
                <a:cs typeface="Arial" pitchFamily="34" charset="0"/>
              </a:rPr>
            </a:br>
            <a:r>
              <a:rPr lang="en-US" altLang="ko-KR" sz="3800" b="1" dirty="0">
                <a:solidFill>
                  <a:prstClr val="white"/>
                </a:solidFill>
                <a:latin typeface="Arial" pitchFamily="34" charset="0"/>
                <a:ea typeface="Arial Unicode MS" pitchFamily="50" charset="-127"/>
                <a:cs typeface="Arial" pitchFamily="34" charset="0"/>
              </a:rPr>
              <a:t>to improve learning</a:t>
            </a:r>
          </a:p>
        </p:txBody>
      </p:sp>
      <p:sp>
        <p:nvSpPr>
          <p:cNvPr id="5" name="직사각형 4"/>
          <p:cNvSpPr/>
          <p:nvPr/>
        </p:nvSpPr>
        <p:spPr>
          <a:xfrm>
            <a:off x="323528" y="5877272"/>
            <a:ext cx="4968552" cy="966418"/>
          </a:xfrm>
          <a:prstGeom prst="rect">
            <a:avLst/>
          </a:prstGeom>
        </p:spPr>
        <p:txBody>
          <a:bodyPr wrap="square">
            <a:spAutoFit/>
          </a:bodyPr>
          <a:lstStyle/>
          <a:p>
            <a:pPr fontAlgn="base" latinLnBrk="0">
              <a:spcBef>
                <a:spcPct val="20000"/>
              </a:spcBef>
              <a:spcAft>
                <a:spcPct val="0"/>
              </a:spcAft>
              <a:buSzPct val="75000"/>
              <a:buFont typeface="Monotype Sorts"/>
              <a:buNone/>
              <a:tabLst>
                <a:tab pos="7712075" algn="r"/>
              </a:tabLst>
            </a:pPr>
            <a:r>
              <a:rPr lang="en-GB" altLang="ko-KR" sz="1600" b="1" dirty="0">
                <a:solidFill>
                  <a:schemeClr val="bg1">
                    <a:lumMod val="65000"/>
                  </a:schemeClr>
                </a:solidFill>
                <a:latin typeface="Arial" pitchFamily="34" charset="0"/>
                <a:cs typeface="Arial" pitchFamily="34" charset="0"/>
              </a:rPr>
              <a:t>Moscow</a:t>
            </a:r>
          </a:p>
          <a:p>
            <a:pPr fontAlgn="base" latinLnBrk="0">
              <a:spcBef>
                <a:spcPct val="20000"/>
              </a:spcBef>
              <a:spcAft>
                <a:spcPct val="0"/>
              </a:spcAft>
              <a:buSzPct val="75000"/>
              <a:buFont typeface="Monotype Sorts"/>
              <a:buNone/>
              <a:tabLst>
                <a:tab pos="7712075" algn="r"/>
              </a:tabLst>
            </a:pPr>
            <a:r>
              <a:rPr lang="en-GB" altLang="ko-KR" sz="1600" b="1" dirty="0">
                <a:solidFill>
                  <a:schemeClr val="bg1">
                    <a:lumMod val="65000"/>
                  </a:schemeClr>
                </a:solidFill>
                <a:latin typeface="Arial" pitchFamily="34" charset="0"/>
                <a:cs typeface="Arial" pitchFamily="34" charset="0"/>
              </a:rPr>
              <a:t>30 September 2016</a:t>
            </a:r>
          </a:p>
          <a:p>
            <a:pPr fontAlgn="base" latinLnBrk="0">
              <a:spcBef>
                <a:spcPct val="20000"/>
              </a:spcBef>
              <a:spcAft>
                <a:spcPct val="0"/>
              </a:spcAft>
              <a:buSzPct val="75000"/>
              <a:buFont typeface="Monotype Sorts"/>
              <a:buNone/>
              <a:tabLst>
                <a:tab pos="7712075" algn="r"/>
              </a:tabLst>
            </a:pPr>
            <a:r>
              <a:rPr lang="en-GB" altLang="ko-KR" sz="1600" b="1" dirty="0">
                <a:solidFill>
                  <a:schemeClr val="bg1">
                    <a:lumMod val="65000"/>
                  </a:schemeClr>
                </a:solidFill>
                <a:latin typeface="Arial" pitchFamily="34" charset="0"/>
                <a:cs typeface="Arial" pitchFamily="34" charset="0"/>
              </a:rPr>
              <a:t>Andreas Schleicher</a:t>
            </a:r>
            <a:endParaRPr lang="en-GB" altLang="ko-KR" sz="1400" dirty="0">
              <a:solidFill>
                <a:schemeClr val="bg1">
                  <a:lumMod val="65000"/>
                </a:schemeClr>
              </a:solidFill>
              <a:latin typeface="Arial" pitchFamily="34" charset="0"/>
              <a:cs typeface="Arial" pitchFamily="34" charset="0"/>
            </a:endParaRPr>
          </a:p>
        </p:txBody>
      </p:sp>
      <p:sp>
        <p:nvSpPr>
          <p:cNvPr id="6" name="직사각형 3"/>
          <p:cNvSpPr/>
          <p:nvPr/>
        </p:nvSpPr>
        <p:spPr>
          <a:xfrm>
            <a:off x="323528" y="2733888"/>
            <a:ext cx="5904656" cy="1631216"/>
          </a:xfrm>
          <a:prstGeom prst="rect">
            <a:avLst/>
          </a:prstGeom>
        </p:spPr>
        <p:txBody>
          <a:bodyPr wrap="square">
            <a:spAutoFit/>
          </a:bodyPr>
          <a:lstStyle/>
          <a:p>
            <a:pPr marL="357188" indent="-357188"/>
            <a:r>
              <a:rPr lang="en-US" altLang="ko-KR" sz="2000" b="1" dirty="0">
                <a:solidFill>
                  <a:schemeClr val="accent2">
                    <a:lumMod val="60000"/>
                    <a:lumOff val="40000"/>
                  </a:schemeClr>
                </a:solidFill>
                <a:latin typeface="Arial" pitchFamily="34" charset="0"/>
                <a:ea typeface="Arial Unicode MS" pitchFamily="50" charset="-127"/>
                <a:cs typeface="Arial" pitchFamily="34" charset="0"/>
              </a:rPr>
              <a:t>PISA seeks to help…</a:t>
            </a:r>
          </a:p>
          <a:p>
            <a:pPr marL="357188" indent="-357188"/>
            <a:r>
              <a:rPr lang="en-US" altLang="ko-KR" sz="2000" b="1" dirty="0">
                <a:solidFill>
                  <a:schemeClr val="accent2">
                    <a:lumMod val="60000"/>
                    <a:lumOff val="40000"/>
                  </a:schemeClr>
                </a:solidFill>
                <a:latin typeface="Arial" pitchFamily="34" charset="0"/>
                <a:ea typeface="Arial Unicode MS" pitchFamily="50" charset="-127"/>
                <a:cs typeface="Arial" pitchFamily="34" charset="0"/>
              </a:rPr>
              <a:t>…	students to learn better</a:t>
            </a:r>
          </a:p>
          <a:p>
            <a:pPr marL="357188" indent="-357188"/>
            <a:r>
              <a:rPr lang="en-US" altLang="ko-KR" sz="2000" b="1" dirty="0">
                <a:solidFill>
                  <a:schemeClr val="accent2">
                    <a:lumMod val="60000"/>
                    <a:lumOff val="40000"/>
                  </a:schemeClr>
                </a:solidFill>
                <a:latin typeface="Arial" pitchFamily="34" charset="0"/>
                <a:ea typeface="Arial Unicode MS" pitchFamily="50" charset="-127"/>
                <a:cs typeface="Arial" pitchFamily="34" charset="0"/>
              </a:rPr>
              <a:t>…	teachers to teach better</a:t>
            </a:r>
          </a:p>
          <a:p>
            <a:pPr marL="357188" indent="-357188"/>
            <a:r>
              <a:rPr lang="en-US" altLang="ko-KR" sz="2000" b="1" dirty="0">
                <a:solidFill>
                  <a:schemeClr val="accent2">
                    <a:lumMod val="60000"/>
                    <a:lumOff val="40000"/>
                  </a:schemeClr>
                </a:solidFill>
                <a:latin typeface="Arial" pitchFamily="34" charset="0"/>
                <a:ea typeface="Arial Unicode MS" pitchFamily="50" charset="-127"/>
                <a:cs typeface="Arial" pitchFamily="34" charset="0"/>
              </a:rPr>
              <a:t>…	school systems to become </a:t>
            </a:r>
            <a:br>
              <a:rPr lang="en-US" altLang="ko-KR" sz="2000" b="1" dirty="0">
                <a:solidFill>
                  <a:schemeClr val="accent2">
                    <a:lumMod val="60000"/>
                    <a:lumOff val="40000"/>
                  </a:schemeClr>
                </a:solidFill>
                <a:latin typeface="Arial" pitchFamily="34" charset="0"/>
                <a:ea typeface="Arial Unicode MS" pitchFamily="50" charset="-127"/>
                <a:cs typeface="Arial" pitchFamily="34" charset="0"/>
              </a:rPr>
            </a:br>
            <a:r>
              <a:rPr lang="en-US" altLang="ko-KR" sz="2000" b="1" dirty="0">
                <a:solidFill>
                  <a:schemeClr val="accent2">
                    <a:lumMod val="60000"/>
                    <a:lumOff val="40000"/>
                  </a:schemeClr>
                </a:solidFill>
                <a:latin typeface="Arial" pitchFamily="34" charset="0"/>
                <a:ea typeface="Arial Unicode MS" pitchFamily="50" charset="-127"/>
                <a:cs typeface="Arial" pitchFamily="34" charset="0"/>
              </a:rPr>
              <a:t>more effective </a:t>
            </a:r>
            <a:endParaRPr lang="en-US" altLang="ko-KR" sz="2800" b="1" dirty="0">
              <a:solidFill>
                <a:schemeClr val="accent2">
                  <a:lumMod val="60000"/>
                  <a:lumOff val="40000"/>
                </a:schemeClr>
              </a:solidFill>
              <a:latin typeface="Arial" pitchFamily="34" charset="0"/>
              <a:ea typeface="Arial Unicode MS" pitchFamily="50" charset="-127"/>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98" y="4293096"/>
            <a:ext cx="1638214" cy="1638214"/>
          </a:xfrm>
          <a:prstGeom prst="rect">
            <a:avLst/>
          </a:prstGeom>
        </p:spPr>
      </p:pic>
    </p:spTree>
    <p:extLst>
      <p:ext uri="{BB962C8B-B14F-4D97-AF65-F5344CB8AC3E}">
        <p14:creationId xmlns:p14="http://schemas.microsoft.com/office/powerpoint/2010/main" val="1641658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2927"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21"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22"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23"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31"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p>
          <a:p>
            <a:pPr algn="ctr"/>
            <a:r>
              <a:rPr lang="en-GB" sz="1400" dirty="0">
                <a:solidFill>
                  <a:srgbClr val="FFFFFF"/>
                </a:solidFill>
                <a:latin typeface="Arial" pitchFamily="34" charset="0"/>
                <a:cs typeface="Arial" pitchFamily="34" charset="0"/>
              </a:rPr>
              <a:t>distribution of learning </a:t>
            </a:r>
          </a:p>
          <a:p>
            <a:pPr algn="ctr"/>
            <a:r>
              <a:rPr lang="en-GB" sz="1400" dirty="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6164" name="Text Box 20"/>
          <p:cNvSpPr txBox="1">
            <a:spLocks noChangeArrowheads="1"/>
          </p:cNvSpPr>
          <p:nvPr/>
        </p:nvSpPr>
        <p:spPr bwMode="auto">
          <a:xfrm>
            <a:off x="2780256"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mathematics performance</a:t>
            </a:r>
            <a:endParaRPr lang="en-GB" sz="2400" dirty="0">
              <a:solidFill>
                <a:srgbClr val="99FF66"/>
              </a:solidFill>
              <a:latin typeface="Arial" pitchFamily="34" charset="0"/>
              <a:cs typeface="Arial" pitchFamily="34" charset="0"/>
            </a:endParaRPr>
          </a:p>
        </p:txBody>
      </p:sp>
      <p:sp>
        <p:nvSpPr>
          <p:cNvPr id="6165" name="Text Box 21"/>
          <p:cNvSpPr txBox="1">
            <a:spLocks noChangeArrowheads="1"/>
          </p:cNvSpPr>
          <p:nvPr/>
        </p:nvSpPr>
        <p:spPr bwMode="auto">
          <a:xfrm>
            <a:off x="2415131"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mathematics performance</a:t>
            </a:r>
            <a:endParaRPr lang="en-GB" sz="2400" dirty="0">
              <a:solidFill>
                <a:srgbClr val="FF6600"/>
              </a:solidFill>
              <a:latin typeface="Arial" pitchFamily="34" charset="0"/>
              <a:cs typeface="Arial" pitchFamily="34" charset="0"/>
            </a:endParaRPr>
          </a:p>
        </p:txBody>
      </p:sp>
      <p:sp>
        <p:nvSpPr>
          <p:cNvPr id="6166" name="Line 22"/>
          <p:cNvSpPr>
            <a:spLocks noChangeShapeType="1"/>
          </p:cNvSpPr>
          <p:nvPr/>
        </p:nvSpPr>
        <p:spPr bwMode="auto">
          <a:xfrm flipV="1">
            <a:off x="4507518" y="368300"/>
            <a:ext cx="0" cy="6121400"/>
          </a:xfrm>
          <a:prstGeom prst="line">
            <a:avLst/>
          </a:prstGeom>
          <a:noFill/>
          <a:ln w="38100">
            <a:solidFill>
              <a:srgbClr val="FFFF00"/>
            </a:solidFill>
            <a:round/>
            <a:headEnd/>
            <a:tailEnd type="triangle" w="med" len="med"/>
          </a:ln>
        </p:spPr>
        <p:txBody>
          <a:bodyPr wrap="none" anchor="ctr"/>
          <a:lstStyle/>
          <a:p>
            <a:endParaRPr lang="en-US" dirty="0">
              <a:latin typeface="Arial" pitchFamily="34" charset="0"/>
              <a:cs typeface="Arial" pitchFamily="34" charset="0"/>
            </a:endParaRPr>
          </a:p>
        </p:txBody>
      </p:sp>
      <p:sp>
        <p:nvSpPr>
          <p:cNvPr id="3622935" name="Line 23"/>
          <p:cNvSpPr>
            <a:spLocks noChangeShapeType="1"/>
          </p:cNvSpPr>
          <p:nvPr/>
        </p:nvSpPr>
        <p:spPr bwMode="auto">
          <a:xfrm>
            <a:off x="2195736" y="3429000"/>
            <a:ext cx="4536504" cy="0"/>
          </a:xfrm>
          <a:prstGeom prst="line">
            <a:avLst/>
          </a:prstGeom>
          <a:noFill/>
          <a:ln w="38100">
            <a:solidFill>
              <a:srgbClr val="FFFF00"/>
            </a:solidFill>
            <a:round/>
            <a:headEnd/>
            <a:tailEnd type="triangle" w="med" len="med"/>
          </a:ln>
        </p:spPr>
        <p:txBody>
          <a:bodyPr wrap="none" anchor="ctr"/>
          <a:lstStyle/>
          <a:p>
            <a:endParaRPr lang="en-US" dirty="0">
              <a:latin typeface="Arial" pitchFamily="34" charset="0"/>
              <a:cs typeface="Arial" pitchFamily="34" charset="0"/>
            </a:endParaRPr>
          </a:p>
        </p:txBody>
      </p:sp>
      <p:grpSp>
        <p:nvGrpSpPr>
          <p:cNvPr id="28" name="그룹 27"/>
          <p:cNvGrpSpPr/>
          <p:nvPr/>
        </p:nvGrpSpPr>
        <p:grpSpPr>
          <a:xfrm>
            <a:off x="6458063" y="336550"/>
            <a:ext cx="3024336" cy="1258888"/>
            <a:chOff x="5796136" y="336550"/>
            <a:chExt cx="3672408" cy="1258888"/>
          </a:xfrm>
        </p:grpSpPr>
        <p:sp>
          <p:nvSpPr>
            <p:cNvPr id="29" name="AutoShape 2"/>
            <p:cNvSpPr>
              <a:spLocks noChangeArrowheads="1"/>
            </p:cNvSpPr>
            <p:nvPr/>
          </p:nvSpPr>
          <p:spPr bwMode="auto">
            <a:xfrm>
              <a:off x="5796136" y="336550"/>
              <a:ext cx="3672408" cy="1258888"/>
            </a:xfrm>
            <a:prstGeom prst="parallelogram">
              <a:avLst/>
            </a:prstGeom>
            <a:solidFill>
              <a:srgbClr val="278D99"/>
            </a:solidFill>
            <a:ln w="12700">
              <a:noFill/>
              <a:miter lim="800000"/>
              <a:headEnd/>
              <a:tailEnd/>
            </a:ln>
            <a:effectLst/>
          </p:spPr>
          <p:txBody>
            <a:bodyPr wrap="none" anchor="ctr"/>
            <a:lstStyle/>
            <a:p>
              <a:pPr algn="ctr">
                <a:defRPr/>
              </a:pPr>
              <a:endParaRPr lang="en-GB" sz="2000" dirty="0">
                <a:latin typeface="Arial" pitchFamily="34" charset="0"/>
                <a:cs typeface="Arial" pitchFamily="34" charset="0"/>
              </a:endParaRPr>
            </a:p>
          </p:txBody>
        </p:sp>
        <p:sp>
          <p:nvSpPr>
            <p:cNvPr id="30" name="Rectangle 3"/>
            <p:cNvSpPr>
              <a:spLocks noChangeArrowheads="1"/>
            </p:cNvSpPr>
            <p:nvPr/>
          </p:nvSpPr>
          <p:spPr bwMode="auto">
            <a:xfrm>
              <a:off x="5866118" y="476672"/>
              <a:ext cx="3208337" cy="979066"/>
            </a:xfrm>
            <a:prstGeom prst="rect">
              <a:avLst/>
            </a:prstGeom>
            <a:noFill/>
            <a:ln w="12700">
              <a:noFill/>
              <a:miter lim="800000"/>
              <a:headEnd/>
              <a:tailEnd/>
            </a:ln>
          </p:spPr>
          <p:txBody>
            <a:bodyPr lIns="90488" tIns="44450" rIns="90488" bIns="44450"/>
            <a:lstStyle/>
            <a:p>
              <a:pPr marL="365125" algn="r">
                <a:spcBef>
                  <a:spcPct val="20000"/>
                </a:spcBef>
                <a:buSzPct val="75000"/>
                <a:buFont typeface="Monotype Sorts"/>
                <a:buNone/>
              </a:pPr>
              <a:r>
                <a:rPr lang="en-GB" sz="1600" dirty="0">
                  <a:solidFill>
                    <a:schemeClr val="bg1"/>
                  </a:solidFill>
                  <a:latin typeface="Arial" pitchFamily="34" charset="0"/>
                  <a:cs typeface="Arial" pitchFamily="34" charset="0"/>
                </a:rPr>
                <a:t>Average performance</a:t>
              </a:r>
              <a:br>
                <a:rPr lang="en-GB" sz="1600" dirty="0">
                  <a:solidFill>
                    <a:schemeClr val="bg1"/>
                  </a:solidFill>
                  <a:latin typeface="Arial" pitchFamily="34" charset="0"/>
                  <a:cs typeface="Arial" pitchFamily="34" charset="0"/>
                </a:rPr>
              </a:br>
              <a:r>
                <a:rPr lang="en-GB" sz="1600" dirty="0">
                  <a:solidFill>
                    <a:schemeClr val="bg1"/>
                  </a:solidFill>
                  <a:latin typeface="Arial" pitchFamily="34" charset="0"/>
                  <a:cs typeface="Arial" pitchFamily="34" charset="0"/>
                </a:rPr>
                <a:t>of 15-year-olds in </a:t>
              </a:r>
            </a:p>
            <a:p>
              <a:pPr marL="365125" algn="r">
                <a:spcBef>
                  <a:spcPct val="20000"/>
                </a:spcBef>
                <a:buSzPct val="75000"/>
                <a:buFont typeface="Monotype Sorts"/>
                <a:buNone/>
              </a:pPr>
              <a:r>
                <a:rPr lang="en-GB" sz="1600" dirty="0">
                  <a:solidFill>
                    <a:schemeClr val="bg1"/>
                  </a:solidFill>
                  <a:latin typeface="Arial" pitchFamily="34" charset="0"/>
                  <a:cs typeface="Arial" pitchFamily="34" charset="0"/>
                </a:rPr>
                <a:t>mathematics</a:t>
              </a:r>
            </a:p>
          </p:txBody>
        </p:sp>
      </p:grpSp>
      <p:sp>
        <p:nvSpPr>
          <p:cNvPr id="3622930"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p>
          <a:p>
            <a:pPr algn="ctr"/>
            <a:r>
              <a:rPr lang="en-GB" sz="1400" dirty="0">
                <a:solidFill>
                  <a:srgbClr val="FFFFFF"/>
                </a:solidFill>
                <a:latin typeface="Arial" pitchFamily="34" charset="0"/>
                <a:cs typeface="Arial" pitchFamily="34" charset="0"/>
              </a:rPr>
              <a:t>impact on student </a:t>
            </a:r>
          </a:p>
          <a:p>
            <a:pPr algn="ctr"/>
            <a:r>
              <a:rPr lang="en-GB" sz="1400" dirty="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graphicFrame>
        <p:nvGraphicFramePr>
          <p:cNvPr id="22" name="Object 2"/>
          <p:cNvGraphicFramePr>
            <a:graphicFrameLocks noChangeAspect="1"/>
          </p:cNvGraphicFramePr>
          <p:nvPr>
            <p:extLst>
              <p:ext uri="{D42A27DB-BD31-4B8C-83A1-F6EECF244321}">
                <p14:modId xmlns:p14="http://schemas.microsoft.com/office/powerpoint/2010/main" val="1273901774"/>
              </p:ext>
            </p:extLst>
          </p:nvPr>
        </p:nvGraphicFramePr>
        <p:xfrm>
          <a:off x="579598" y="168274"/>
          <a:ext cx="8172400" cy="6861126"/>
        </p:xfrm>
        <a:graphic>
          <a:graphicData uri="http://schemas.openxmlformats.org/drawingml/2006/chart">
            <c:chart xmlns:c="http://schemas.openxmlformats.org/drawingml/2006/chart" xmlns:r="http://schemas.openxmlformats.org/officeDocument/2006/relationships" r:id="rId3"/>
          </a:graphicData>
        </a:graphic>
      </p:graphicFrame>
      <p:sp>
        <p:nvSpPr>
          <p:cNvPr id="6161" name="Rectangle 17"/>
          <p:cNvSpPr>
            <a:spLocks noChangeArrowheads="1"/>
          </p:cNvSpPr>
          <p:nvPr/>
        </p:nvSpPr>
        <p:spPr bwMode="auto">
          <a:xfrm>
            <a:off x="6607718" y="6482834"/>
            <a:ext cx="184731" cy="369332"/>
          </a:xfrm>
          <a:prstGeom prst="rect">
            <a:avLst/>
          </a:prstGeom>
          <a:noFill/>
          <a:ln w="12700">
            <a:noFill/>
            <a:miter lim="800000"/>
            <a:headEnd/>
            <a:tailEnd/>
          </a:ln>
        </p:spPr>
        <p:txBody>
          <a:bodyPr wrap="none" anchor="ctr">
            <a:spAutoFit/>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27800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22930"/>
                                        </p:tgtEl>
                                        <p:attrNameLst>
                                          <p:attrName>style.visibility</p:attrName>
                                        </p:attrNameLst>
                                      </p:cBhvr>
                                      <p:to>
                                        <p:strVal val="visible"/>
                                      </p:to>
                                    </p:set>
                                    <p:animEffect transition="in" filter="dissolve">
                                      <p:cBhvr>
                                        <p:cTn id="7" dur="500"/>
                                        <p:tgtEl>
                                          <p:spTgt spid="36229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622935"/>
                                        </p:tgtEl>
                                        <p:attrNameLst>
                                          <p:attrName>style.visibility</p:attrName>
                                        </p:attrNameLst>
                                      </p:cBhvr>
                                      <p:to>
                                        <p:strVal val="visible"/>
                                      </p:to>
                                    </p:set>
                                    <p:animEffect transition="in" filter="slide(fromLeft)">
                                      <p:cBhvr>
                                        <p:cTn id="12" dur="500"/>
                                        <p:tgtEl>
                                          <p:spTgt spid="362293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622931"/>
                                        </p:tgtEl>
                                        <p:attrNameLst>
                                          <p:attrName>style.visibility</p:attrName>
                                        </p:attrNameLst>
                                      </p:cBhvr>
                                      <p:to>
                                        <p:strVal val="visible"/>
                                      </p:to>
                                    </p:set>
                                    <p:animEffect transition="in" filter="dissolve">
                                      <p:cBhvr>
                                        <p:cTn id="16" dur="500"/>
                                        <p:tgtEl>
                                          <p:spTgt spid="36229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22927"/>
                                        </p:tgtEl>
                                        <p:attrNameLst>
                                          <p:attrName>style.visibility</p:attrName>
                                        </p:attrNameLst>
                                      </p:cBhvr>
                                      <p:to>
                                        <p:strVal val="visible"/>
                                      </p:to>
                                    </p:set>
                                    <p:animEffect transition="in" filter="fade">
                                      <p:cBhvr>
                                        <p:cTn id="21" dur="1000"/>
                                        <p:tgtEl>
                                          <p:spTgt spid="36229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22921"/>
                                        </p:tgtEl>
                                        <p:attrNameLst>
                                          <p:attrName>style.visibility</p:attrName>
                                        </p:attrNameLst>
                                      </p:cBhvr>
                                      <p:to>
                                        <p:strVal val="visible"/>
                                      </p:to>
                                    </p:set>
                                    <p:animEffect transition="in" filter="fade">
                                      <p:cBhvr>
                                        <p:cTn id="26" dur="1000"/>
                                        <p:tgtEl>
                                          <p:spTgt spid="36229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22923"/>
                                        </p:tgtEl>
                                        <p:attrNameLst>
                                          <p:attrName>style.visibility</p:attrName>
                                        </p:attrNameLst>
                                      </p:cBhvr>
                                      <p:to>
                                        <p:strVal val="visible"/>
                                      </p:to>
                                    </p:set>
                                    <p:animEffect transition="in" filter="fade">
                                      <p:cBhvr>
                                        <p:cTn id="31" dur="1000"/>
                                        <p:tgtEl>
                                          <p:spTgt spid="36229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22922"/>
                                        </p:tgtEl>
                                        <p:attrNameLst>
                                          <p:attrName>style.visibility</p:attrName>
                                        </p:attrNameLst>
                                      </p:cBhvr>
                                      <p:to>
                                        <p:strVal val="visible"/>
                                      </p:to>
                                    </p:set>
                                    <p:animEffect transition="in" filter="fade">
                                      <p:cBhvr>
                                        <p:cTn id="36" dur="1000"/>
                                        <p:tgtEl>
                                          <p:spTgt spid="3622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2927" grpId="0" animBg="1"/>
      <p:bldP spid="3622921" grpId="0" animBg="1"/>
      <p:bldP spid="3622922" grpId="0" animBg="1"/>
      <p:bldP spid="3622923" grpId="0" animBg="1"/>
      <p:bldP spid="3622931" grpId="0" animBg="1" autoUpdateAnimBg="0"/>
      <p:bldP spid="3622935" grpId="0" animBg="1"/>
      <p:bldP spid="362293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0"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1"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2"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3"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9" name="Chart 38"/>
          <p:cNvGraphicFramePr>
            <a:graphicFrameLocks/>
          </p:cNvGraphicFramePr>
          <p:nvPr>
            <p:extLst>
              <p:ext uri="{D42A27DB-BD31-4B8C-83A1-F6EECF244321}">
                <p14:modId xmlns:p14="http://schemas.microsoft.com/office/powerpoint/2010/main" val="1254079024"/>
              </p:ext>
            </p:extLst>
          </p:nvPr>
        </p:nvGraphicFramePr>
        <p:xfrm>
          <a:off x="827583" y="548680"/>
          <a:ext cx="7560841" cy="6461718"/>
        </p:xfrm>
        <a:graphic>
          <a:graphicData uri="http://schemas.openxmlformats.org/drawingml/2006/chart">
            <c:chart xmlns:c="http://schemas.openxmlformats.org/drawingml/2006/chart" xmlns:r="http://schemas.openxmlformats.org/officeDocument/2006/relationships" r:id="rId3"/>
          </a:graphicData>
        </a:graphic>
      </p:graphicFrame>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pPr latinLnBrk="1"/>
            <a:endParaRPr lang="en-GB" dirty="0">
              <a:solidFill>
                <a:srgbClr val="C4CACA"/>
              </a:solidFill>
            </a:endParaRPr>
          </a:p>
        </p:txBody>
      </p:sp>
      <p:sp>
        <p:nvSpPr>
          <p:cNvPr id="27" name="AutoShape 2"/>
          <p:cNvSpPr>
            <a:spLocks noChangeArrowheads="1"/>
          </p:cNvSpPr>
          <p:nvPr/>
        </p:nvSpPr>
        <p:spPr bwMode="auto">
          <a:xfrm>
            <a:off x="7092280" y="0"/>
            <a:ext cx="2232248" cy="548680"/>
          </a:xfrm>
          <a:prstGeom prst="parallelogram">
            <a:avLst/>
          </a:prstGeom>
          <a:solidFill>
            <a:srgbClr val="278D99"/>
          </a:solidFill>
          <a:ln w="12700">
            <a:noFill/>
            <a:miter lim="800000"/>
            <a:headEnd/>
            <a:tailEnd/>
          </a:ln>
          <a:effectLst/>
        </p:spPr>
        <p:txBody>
          <a:bodyPr wrap="none" anchor="ctr"/>
          <a:lstStyle/>
          <a:p>
            <a:pPr algn="ctr" latinLnBrk="1">
              <a:defRPr/>
            </a:pPr>
            <a:endParaRPr lang="en-GB" sz="2000" dirty="0">
              <a:solidFill>
                <a:srgbClr val="C4CACA"/>
              </a:solidFill>
              <a:latin typeface="Arial" pitchFamily="34" charset="0"/>
              <a:cs typeface="Arial" pitchFamily="34" charset="0"/>
            </a:endParaRPr>
          </a:p>
        </p:txBody>
      </p:sp>
      <p:sp>
        <p:nvSpPr>
          <p:cNvPr id="30" name="TextBox 29"/>
          <p:cNvSpPr txBox="1"/>
          <p:nvPr/>
        </p:nvSpPr>
        <p:spPr>
          <a:xfrm>
            <a:off x="7524328" y="107340"/>
            <a:ext cx="1224136" cy="369332"/>
          </a:xfrm>
          <a:prstGeom prst="rect">
            <a:avLst/>
          </a:prstGeom>
          <a:noFill/>
        </p:spPr>
        <p:txBody>
          <a:bodyPr wrap="square" rtlCol="0">
            <a:spAutoFit/>
          </a:bodyPr>
          <a:lstStyle/>
          <a:p>
            <a:pPr algn="ctr" latinLnBrk="1"/>
            <a:r>
              <a:rPr lang="en-GB" b="1" dirty="0">
                <a:solidFill>
                  <a:srgbClr val="FFFFFF"/>
                </a:solidFill>
                <a:latin typeface="Arial" pitchFamily="34" charset="0"/>
                <a:cs typeface="Arial" pitchFamily="34" charset="0"/>
              </a:rPr>
              <a:t>2012</a:t>
            </a:r>
            <a:endParaRPr lang="en-US" b="1" dirty="0">
              <a:solidFill>
                <a:srgbClr val="FFFFFF"/>
              </a:solidFill>
              <a:latin typeface="Arial" pitchFamily="34" charset="0"/>
              <a:cs typeface="Arial" pitchFamily="34" charset="0"/>
            </a:endParaRPr>
          </a:p>
        </p:txBody>
      </p:sp>
      <p:sp>
        <p:nvSpPr>
          <p:cNvPr id="14"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p>
          <a:p>
            <a:pPr algn="ctr"/>
            <a:r>
              <a:rPr lang="en-GB" sz="1400" dirty="0">
                <a:solidFill>
                  <a:srgbClr val="FFFFFF"/>
                </a:solidFill>
                <a:latin typeface="Arial" pitchFamily="34" charset="0"/>
                <a:cs typeface="Arial" pitchFamily="34" charset="0"/>
              </a:rPr>
              <a:t>distribution of learning </a:t>
            </a:r>
          </a:p>
          <a:p>
            <a:pPr algn="ctr"/>
            <a:r>
              <a:rPr lang="en-GB" sz="1400" dirty="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15"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p>
          <a:p>
            <a:pPr algn="ctr"/>
            <a:r>
              <a:rPr lang="en-GB" sz="1400" dirty="0">
                <a:solidFill>
                  <a:srgbClr val="FFFFFF"/>
                </a:solidFill>
                <a:latin typeface="Arial" pitchFamily="34" charset="0"/>
                <a:cs typeface="Arial" pitchFamily="34" charset="0"/>
              </a:rPr>
              <a:t>impact on student </a:t>
            </a:r>
          </a:p>
          <a:p>
            <a:pPr algn="ctr"/>
            <a:r>
              <a:rPr lang="en-GB" sz="1400" dirty="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sp>
        <p:nvSpPr>
          <p:cNvPr id="17" name="Text Box 20"/>
          <p:cNvSpPr txBox="1">
            <a:spLocks noChangeArrowheads="1"/>
          </p:cNvSpPr>
          <p:nvPr/>
        </p:nvSpPr>
        <p:spPr bwMode="auto">
          <a:xfrm>
            <a:off x="2795630"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mathematics performance</a:t>
            </a:r>
            <a:endParaRPr lang="en-GB" sz="2400" dirty="0">
              <a:solidFill>
                <a:srgbClr val="99FF66"/>
              </a:solidFill>
              <a:latin typeface="Arial" pitchFamily="34" charset="0"/>
              <a:cs typeface="Arial" pitchFamily="34" charset="0"/>
            </a:endParaRPr>
          </a:p>
        </p:txBody>
      </p:sp>
      <p:sp>
        <p:nvSpPr>
          <p:cNvPr id="18"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mathematics performance</a:t>
            </a:r>
            <a:endParaRPr lang="en-GB" sz="2400"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241890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4000" fill="hold"/>
                                        <p:tgtEl>
                                          <p:spTgt spid="39"/>
                                        </p:tgtEl>
                                        <p:attrNameLst>
                                          <p:attrName>ppt_w</p:attrName>
                                        </p:attrNameLst>
                                      </p:cBhvr>
                                      <p:tavLst>
                                        <p:tav tm="0">
                                          <p:val>
                                            <p:strVal val="#ppt_w*0.70"/>
                                          </p:val>
                                        </p:tav>
                                        <p:tav tm="100000">
                                          <p:val>
                                            <p:strVal val="#ppt_w"/>
                                          </p:val>
                                        </p:tav>
                                      </p:tavLst>
                                    </p:anim>
                                    <p:anim calcmode="lin" valueType="num">
                                      <p:cBhvr>
                                        <p:cTn id="8" dur="4000" fill="hold"/>
                                        <p:tgtEl>
                                          <p:spTgt spid="39"/>
                                        </p:tgtEl>
                                        <p:attrNameLst>
                                          <p:attrName>ppt_h</p:attrName>
                                        </p:attrNameLst>
                                      </p:cBhvr>
                                      <p:tavLst>
                                        <p:tav tm="0">
                                          <p:val>
                                            <p:strVal val="#ppt_h"/>
                                          </p:val>
                                        </p:tav>
                                        <p:tav tm="100000">
                                          <p:val>
                                            <p:strVal val="#ppt_h"/>
                                          </p:val>
                                        </p:tav>
                                      </p:tavLst>
                                    </p:anim>
                                    <p:animEffect transition="in" filter="fade">
                                      <p:cBhvr>
                                        <p:cTn id="9" dur="4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9"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1"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2"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4" name="Rectangle 23"/>
          <p:cNvSpPr/>
          <p:nvPr/>
        </p:nvSpPr>
        <p:spPr>
          <a:xfrm>
            <a:off x="0" y="0"/>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9" name="Chart 38"/>
          <p:cNvGraphicFramePr>
            <a:graphicFrameLocks/>
          </p:cNvGraphicFramePr>
          <p:nvPr>
            <p:extLst>
              <p:ext uri="{D42A27DB-BD31-4B8C-83A1-F6EECF244321}">
                <p14:modId xmlns:p14="http://schemas.microsoft.com/office/powerpoint/2010/main" val="2259357468"/>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3"/>
          </a:graphicData>
        </a:graphic>
      </p:graphicFrame>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p>
        </p:txBody>
      </p:sp>
      <p:sp>
        <p:nvSpPr>
          <p:cNvPr id="30" name="TextBox 29"/>
          <p:cNvSpPr txBox="1"/>
          <p:nvPr/>
        </p:nvSpPr>
        <p:spPr>
          <a:xfrm>
            <a:off x="7524328" y="107340"/>
            <a:ext cx="1224136" cy="369332"/>
          </a:xfrm>
          <a:prstGeom prst="rect">
            <a:avLst/>
          </a:prstGeom>
          <a:noFill/>
        </p:spPr>
        <p:txBody>
          <a:bodyPr wrap="square" rtlCol="0">
            <a:spAutoFit/>
          </a:bodyPr>
          <a:lstStyle/>
          <a:p>
            <a:pPr algn="ctr"/>
            <a:r>
              <a:rPr lang="en-GB" b="1" dirty="0">
                <a:solidFill>
                  <a:schemeClr val="bg1"/>
                </a:solidFill>
                <a:latin typeface="Arial" pitchFamily="34" charset="0"/>
                <a:cs typeface="Arial" pitchFamily="34" charset="0"/>
              </a:rPr>
              <a:t>2012</a:t>
            </a:r>
            <a:endParaRPr lang="en-US" b="1" dirty="0">
              <a:solidFill>
                <a:schemeClr val="bg1"/>
              </a:solidFill>
              <a:latin typeface="Arial" pitchFamily="34" charset="0"/>
              <a:cs typeface="Arial" pitchFamily="34" charset="0"/>
            </a:endParaRPr>
          </a:p>
        </p:txBody>
      </p:sp>
      <p:sp>
        <p:nvSpPr>
          <p:cNvPr id="13"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p>
          <a:p>
            <a:pPr algn="ctr"/>
            <a:r>
              <a:rPr lang="en-GB" sz="1400" dirty="0">
                <a:solidFill>
                  <a:srgbClr val="FFFFFF"/>
                </a:solidFill>
                <a:latin typeface="Arial" pitchFamily="34" charset="0"/>
                <a:cs typeface="Arial" pitchFamily="34" charset="0"/>
              </a:rPr>
              <a:t>distribution of learning </a:t>
            </a:r>
          </a:p>
          <a:p>
            <a:pPr algn="ctr"/>
            <a:r>
              <a:rPr lang="en-GB" sz="1400" dirty="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14"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p>
          <a:p>
            <a:pPr algn="ctr"/>
            <a:r>
              <a:rPr lang="en-GB" sz="1400" dirty="0">
                <a:solidFill>
                  <a:srgbClr val="FFFFFF"/>
                </a:solidFill>
                <a:latin typeface="Arial" pitchFamily="34" charset="0"/>
                <a:cs typeface="Arial" pitchFamily="34" charset="0"/>
              </a:rPr>
              <a:t>impact on student </a:t>
            </a:r>
          </a:p>
          <a:p>
            <a:pPr algn="ctr"/>
            <a:r>
              <a:rPr lang="en-GB" sz="1400" dirty="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sp>
        <p:nvSpPr>
          <p:cNvPr id="15" name="Text Box 20"/>
          <p:cNvSpPr txBox="1">
            <a:spLocks noChangeArrowheads="1"/>
          </p:cNvSpPr>
          <p:nvPr/>
        </p:nvSpPr>
        <p:spPr bwMode="auto">
          <a:xfrm>
            <a:off x="2795630"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mathematics performance</a:t>
            </a:r>
            <a:endParaRPr lang="en-GB" sz="2400" dirty="0">
              <a:solidFill>
                <a:srgbClr val="99FF66"/>
              </a:solidFill>
              <a:latin typeface="Arial" pitchFamily="34" charset="0"/>
              <a:cs typeface="Arial" pitchFamily="34" charset="0"/>
            </a:endParaRPr>
          </a:p>
        </p:txBody>
      </p:sp>
      <p:sp>
        <p:nvSpPr>
          <p:cNvPr id="16"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mathematics performance</a:t>
            </a:r>
            <a:endParaRPr lang="en-GB" sz="2400"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36745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4"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5"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6"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 name="Rectangle 1"/>
          <p:cNvSpPr/>
          <p:nvPr/>
        </p:nvSpPr>
        <p:spPr>
          <a:xfrm>
            <a:off x="0" y="0"/>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Chart 38"/>
          <p:cNvGraphicFramePr>
            <a:graphicFrameLocks/>
          </p:cNvGraphicFramePr>
          <p:nvPr>
            <p:extLst>
              <p:ext uri="{D42A27DB-BD31-4B8C-83A1-F6EECF244321}">
                <p14:modId xmlns:p14="http://schemas.microsoft.com/office/powerpoint/2010/main" val="921055807"/>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3"/>
          </a:graphicData>
        </a:graphic>
      </p:graphicFrame>
      <p:sp>
        <p:nvSpPr>
          <p:cNvPr id="25"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p>
        </p:txBody>
      </p:sp>
      <p:sp>
        <p:nvSpPr>
          <p:cNvPr id="18"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p>
          <a:p>
            <a:pPr algn="ctr"/>
            <a:r>
              <a:rPr lang="en-GB" sz="1400" dirty="0">
                <a:solidFill>
                  <a:srgbClr val="FFFFFF"/>
                </a:solidFill>
                <a:latin typeface="Arial" pitchFamily="34" charset="0"/>
                <a:cs typeface="Arial" pitchFamily="34" charset="0"/>
              </a:rPr>
              <a:t>distribution of learning </a:t>
            </a:r>
          </a:p>
          <a:p>
            <a:pPr algn="ctr"/>
            <a:r>
              <a:rPr lang="en-GB" sz="1400" dirty="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19"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p>
          <a:p>
            <a:pPr algn="ctr"/>
            <a:r>
              <a:rPr lang="en-GB" sz="1400" dirty="0">
                <a:solidFill>
                  <a:srgbClr val="FFFFFF"/>
                </a:solidFill>
                <a:latin typeface="Arial" pitchFamily="34" charset="0"/>
                <a:cs typeface="Arial" pitchFamily="34" charset="0"/>
              </a:rPr>
              <a:t>impact on student </a:t>
            </a:r>
          </a:p>
          <a:p>
            <a:pPr algn="ctr"/>
            <a:r>
              <a:rPr lang="en-GB" sz="1400" dirty="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sp>
        <p:nvSpPr>
          <p:cNvPr id="20" name="Text Box 20"/>
          <p:cNvSpPr txBox="1">
            <a:spLocks noChangeArrowheads="1"/>
          </p:cNvSpPr>
          <p:nvPr/>
        </p:nvSpPr>
        <p:spPr bwMode="auto">
          <a:xfrm>
            <a:off x="2795630"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mathematics performance</a:t>
            </a:r>
            <a:endParaRPr lang="en-GB" sz="2400" dirty="0">
              <a:solidFill>
                <a:srgbClr val="99FF66"/>
              </a:solidFill>
              <a:latin typeface="Arial" pitchFamily="34" charset="0"/>
              <a:cs typeface="Arial" pitchFamily="34" charset="0"/>
            </a:endParaRPr>
          </a:p>
        </p:txBody>
      </p:sp>
      <p:sp>
        <p:nvSpPr>
          <p:cNvPr id="21"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mathematics performance</a:t>
            </a:r>
            <a:endParaRPr lang="en-GB" sz="2400" dirty="0">
              <a:solidFill>
                <a:srgbClr val="FF6600"/>
              </a:solidFill>
              <a:latin typeface="Arial" pitchFamily="34" charset="0"/>
              <a:cs typeface="Arial" pitchFamily="34" charset="0"/>
            </a:endParaRPr>
          </a:p>
        </p:txBody>
      </p:sp>
      <p:graphicFrame>
        <p:nvGraphicFramePr>
          <p:cNvPr id="32" name="Chart 31"/>
          <p:cNvGraphicFramePr>
            <a:graphicFrameLocks/>
          </p:cNvGraphicFramePr>
          <p:nvPr>
            <p:extLst>
              <p:ext uri="{D42A27DB-BD31-4B8C-83A1-F6EECF244321}">
                <p14:modId xmlns:p14="http://schemas.microsoft.com/office/powerpoint/2010/main" val="2919076018"/>
              </p:ext>
            </p:extLst>
          </p:nvPr>
        </p:nvGraphicFramePr>
        <p:xfrm>
          <a:off x="323528" y="548680"/>
          <a:ext cx="8462963" cy="6309318"/>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a:off x="3347864" y="3528000"/>
            <a:ext cx="648000" cy="648000"/>
          </a:xfrm>
          <a:prstGeom prst="ellipse">
            <a:avLst/>
          </a:prstGeom>
          <a:solidFill>
            <a:srgbClr val="CC3300"/>
          </a:solidFill>
          <a:ln w="412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0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4*#ppt_w"/>
                                          </p:val>
                                        </p:tav>
                                        <p:tav tm="100000">
                                          <p:val>
                                            <p:strVal val="#ppt_w"/>
                                          </p:val>
                                        </p:tav>
                                      </p:tavLst>
                                    </p:anim>
                                    <p:anim calcmode="lin" valueType="num">
                                      <p:cBhvr>
                                        <p:cTn id="8" dur="30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Object 3"/>
          <p:cNvGraphicFramePr>
            <a:graphicFrameLocks noGrp="1" noChangeAspect="1"/>
          </p:cNvGraphicFramePr>
          <p:nvPr>
            <p:ph sz="quarter" idx="16"/>
            <p:extLst>
              <p:ext uri="{D42A27DB-BD31-4B8C-83A1-F6EECF244321}">
                <p14:modId xmlns:p14="http://schemas.microsoft.com/office/powerpoint/2010/main" val="4007553046"/>
              </p:ext>
            </p:extLst>
          </p:nvPr>
        </p:nvGraphicFramePr>
        <p:xfrm>
          <a:off x="179512" y="980728"/>
          <a:ext cx="8640960" cy="5543674"/>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Rectangle 2"/>
          <p:cNvSpPr>
            <a:spLocks noGrp="1" noChangeArrowheads="1"/>
          </p:cNvSpPr>
          <p:nvPr>
            <p:ph type="title"/>
          </p:nvPr>
        </p:nvSpPr>
        <p:spPr>
          <a:xfrm>
            <a:off x="664072" y="0"/>
            <a:ext cx="7317520" cy="620688"/>
          </a:xfrm>
        </p:spPr>
        <p:txBody>
          <a:bodyPr>
            <a:noAutofit/>
          </a:bodyPr>
          <a:lstStyle/>
          <a:p>
            <a:br>
              <a:rPr lang="en-US" sz="2000" dirty="0"/>
            </a:br>
            <a:r>
              <a:rPr lang="en-US" sz="2000" dirty="0"/>
              <a:t>Contribution of various factors to upper secondary teacher compensation costs, </a:t>
            </a:r>
            <a:r>
              <a:rPr lang="en-US" sz="1200" dirty="0"/>
              <a:t>per student as a percentage of GDP per capita (2004)</a:t>
            </a:r>
            <a:br>
              <a:rPr lang="en-US" sz="1050" dirty="0"/>
            </a:br>
            <a:endParaRPr lang="en-US" sz="2000" dirty="0"/>
          </a:p>
        </p:txBody>
      </p:sp>
      <p:sp>
        <p:nvSpPr>
          <p:cNvPr id="23557" name="Text Box 5"/>
          <p:cNvSpPr txBox="1">
            <a:spLocks noChangeArrowheads="1"/>
          </p:cNvSpPr>
          <p:nvPr/>
        </p:nvSpPr>
        <p:spPr bwMode="auto">
          <a:xfrm>
            <a:off x="671513" y="1855788"/>
            <a:ext cx="1633537" cy="274637"/>
          </a:xfrm>
          <a:prstGeom prst="rect">
            <a:avLst/>
          </a:prstGeom>
          <a:noFill/>
          <a:ln w="12700">
            <a:noFill/>
            <a:miter lim="800000"/>
            <a:headEnd/>
            <a:tailEnd/>
          </a:ln>
        </p:spPr>
        <p:txBody>
          <a:bodyPr>
            <a:spAutoFit/>
          </a:bodyPr>
          <a:lstStyle/>
          <a:p>
            <a:pPr eaLnBrk="0" hangingPunct="0">
              <a:spcBef>
                <a:spcPct val="50000"/>
              </a:spcBef>
            </a:pPr>
            <a:r>
              <a:rPr lang="en-GB" sz="1200">
                <a:solidFill>
                  <a:srgbClr val="FFFFFF"/>
                </a:solidFill>
                <a:latin typeface="Comic Sans MS" pitchFamily="66" charset="0"/>
              </a:rPr>
              <a:t>Percentage points</a:t>
            </a:r>
            <a:endParaRPr lang="en-US" sz="1200">
              <a:solidFill>
                <a:srgbClr val="FFFFFF"/>
              </a:solidFill>
              <a:latin typeface="Comic Sans MS" pitchFamily="66" charset="0"/>
            </a:endParaRPr>
          </a:p>
        </p:txBody>
      </p:sp>
      <p:sp>
        <p:nvSpPr>
          <p:cNvPr id="13" name="Rectangle 12"/>
          <p:cNvSpPr/>
          <p:nvPr/>
        </p:nvSpPr>
        <p:spPr>
          <a:xfrm>
            <a:off x="1835696" y="1978000"/>
            <a:ext cx="288032"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4" name="Rectangle 13"/>
          <p:cNvSpPr/>
          <p:nvPr/>
        </p:nvSpPr>
        <p:spPr>
          <a:xfrm>
            <a:off x="2123728" y="1988840"/>
            <a:ext cx="288032"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5" name="Rectangle 14"/>
          <p:cNvSpPr/>
          <p:nvPr/>
        </p:nvSpPr>
        <p:spPr>
          <a:xfrm>
            <a:off x="7380312" y="1978000"/>
            <a:ext cx="288032"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6" name="Rectangle 15"/>
          <p:cNvSpPr/>
          <p:nvPr/>
        </p:nvSpPr>
        <p:spPr>
          <a:xfrm>
            <a:off x="7668344" y="1988840"/>
            <a:ext cx="288032"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graphicFrame>
        <p:nvGraphicFramePr>
          <p:cNvPr id="17" name="Object 3"/>
          <p:cNvGraphicFramePr>
            <a:graphicFrameLocks noChangeAspect="1"/>
          </p:cNvGraphicFramePr>
          <p:nvPr>
            <p:extLst>
              <p:ext uri="{D42A27DB-BD31-4B8C-83A1-F6EECF244321}">
                <p14:modId xmlns:p14="http://schemas.microsoft.com/office/powerpoint/2010/main" val="3066743578"/>
              </p:ext>
            </p:extLst>
          </p:nvPr>
        </p:nvGraphicFramePr>
        <p:xfrm>
          <a:off x="179512" y="908721"/>
          <a:ext cx="8640960" cy="56886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16005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2" dur="20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7" dur="20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22" dur="2000"/>
                                        <p:tgtEl>
                                          <p:spTgt spid="6">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27" dur="2000"/>
                                        <p:tgtEl>
                                          <p:spTgt spid="6">
                                            <p:graphicEl>
                                              <a:chart seriesIdx="3" categoryIdx="-4" bldStep="series"/>
                                            </p:graphicEl>
                                          </p:spTgt>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down)">
                                      <p:cBhvr>
                                        <p:cTn id="31" dur="2000"/>
                                        <p:tgtEl>
                                          <p:spTgt spid="6">
                                            <p:graphicEl>
                                              <a:chart seriesIdx="4"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P spid="14" grpId="0" animBg="1"/>
      <p:bldP spid="15" grpId="0" animBg="1"/>
      <p:bldP spid="16" grpId="0" animBg="1"/>
      <p:bldGraphic spid="1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14"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15"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16"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2" name="Rectangle 1"/>
          <p:cNvSpPr/>
          <p:nvPr/>
        </p:nvSpPr>
        <p:spPr>
          <a:xfrm>
            <a:off x="0" y="0"/>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solidFill>
                <a:prstClr val="black"/>
              </a:solidFill>
            </a:endParaRPr>
          </a:p>
        </p:txBody>
      </p:sp>
      <p:sp>
        <p:nvSpPr>
          <p:cNvPr id="17" name="Text Box 20"/>
          <p:cNvSpPr txBox="1">
            <a:spLocks noChangeArrowheads="1"/>
          </p:cNvSpPr>
          <p:nvPr/>
        </p:nvSpPr>
        <p:spPr bwMode="auto">
          <a:xfrm>
            <a:off x="2795630"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mathematics performance</a:t>
            </a:r>
            <a:endParaRPr lang="en-GB" sz="2400" dirty="0">
              <a:solidFill>
                <a:srgbClr val="99FF66"/>
              </a:solidFill>
              <a:latin typeface="Arial" pitchFamily="34" charset="0"/>
              <a:cs typeface="Arial" pitchFamily="34" charset="0"/>
            </a:endParaRPr>
          </a:p>
        </p:txBody>
      </p:sp>
      <p:sp>
        <p:nvSpPr>
          <p:cNvPr id="18"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mathematics performance</a:t>
            </a:r>
            <a:endParaRPr lang="en-GB" sz="2400" dirty="0">
              <a:solidFill>
                <a:srgbClr val="FF6600"/>
              </a:solidFill>
              <a:latin typeface="Arial" pitchFamily="34" charset="0"/>
              <a:cs typeface="Arial" pitchFamily="34" charset="0"/>
            </a:endParaRPr>
          </a:p>
        </p:txBody>
      </p:sp>
      <p:sp>
        <p:nvSpPr>
          <p:cNvPr id="19"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p>
          <a:p>
            <a:pPr algn="ctr"/>
            <a:r>
              <a:rPr lang="en-GB" sz="1400" dirty="0">
                <a:solidFill>
                  <a:srgbClr val="FFFFFF"/>
                </a:solidFill>
                <a:latin typeface="Arial" pitchFamily="34" charset="0"/>
                <a:cs typeface="Arial" pitchFamily="34" charset="0"/>
              </a:rPr>
              <a:t>distribution of learning </a:t>
            </a:r>
          </a:p>
          <a:p>
            <a:pPr algn="ctr"/>
            <a:r>
              <a:rPr lang="en-GB" sz="1400" dirty="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20"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p>
          <a:p>
            <a:pPr algn="ctr"/>
            <a:r>
              <a:rPr lang="en-GB" sz="1400" dirty="0">
                <a:solidFill>
                  <a:srgbClr val="FFFFFF"/>
                </a:solidFill>
                <a:latin typeface="Arial" pitchFamily="34" charset="0"/>
                <a:cs typeface="Arial" pitchFamily="34" charset="0"/>
              </a:rPr>
              <a:t>impact on student </a:t>
            </a:r>
          </a:p>
          <a:p>
            <a:pPr algn="ctr"/>
            <a:r>
              <a:rPr lang="en-GB" sz="1400" dirty="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graphicFrame>
        <p:nvGraphicFramePr>
          <p:cNvPr id="34" name="Chart 38"/>
          <p:cNvGraphicFramePr>
            <a:graphicFrameLocks/>
          </p:cNvGraphicFramePr>
          <p:nvPr>
            <p:extLst>
              <p:ext uri="{D42A27DB-BD31-4B8C-83A1-F6EECF244321}">
                <p14:modId xmlns:p14="http://schemas.microsoft.com/office/powerpoint/2010/main" val="2978736035"/>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a:graphicFrameLocks/>
          </p:cNvGraphicFramePr>
          <p:nvPr>
            <p:extLst>
              <p:ext uri="{D42A27DB-BD31-4B8C-83A1-F6EECF244321}">
                <p14:modId xmlns:p14="http://schemas.microsoft.com/office/powerpoint/2010/main" val="2888287720"/>
              </p:ext>
            </p:extLst>
          </p:nvPr>
        </p:nvGraphicFramePr>
        <p:xfrm>
          <a:off x="323528" y="548680"/>
          <a:ext cx="8462963" cy="6309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83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22"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23"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24"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25"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2" name="Chart 31"/>
          <p:cNvGraphicFramePr>
            <a:graphicFrameLocks/>
          </p:cNvGraphicFramePr>
          <p:nvPr>
            <p:extLst/>
          </p:nvPr>
        </p:nvGraphicFramePr>
        <p:xfrm>
          <a:off x="323528" y="548680"/>
          <a:ext cx="8462963" cy="6309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8"/>
          <p:cNvGraphicFramePr>
            <a:graphicFrameLocks/>
          </p:cNvGraphicFramePr>
          <p:nvPr>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0" y="-20412"/>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solidFill>
                <a:prstClr val="black"/>
              </a:solidFill>
            </a:endParaRPr>
          </a:p>
        </p:txBody>
      </p:sp>
      <p:sp>
        <p:nvSpPr>
          <p:cNvPr id="12" name="Rectangle 17"/>
          <p:cNvSpPr>
            <a:spLocks noChangeArrowheads="1"/>
          </p:cNvSpPr>
          <p:nvPr/>
        </p:nvSpPr>
        <p:spPr bwMode="auto">
          <a:xfrm>
            <a:off x="6635429" y="6477000"/>
            <a:ext cx="914400" cy="381000"/>
          </a:xfrm>
          <a:prstGeom prst="rect">
            <a:avLst/>
          </a:prstGeom>
          <a:noFill/>
          <a:ln w="12700">
            <a:noFill/>
            <a:miter lim="800000"/>
            <a:headEnd/>
            <a:tailEnd/>
          </a:ln>
        </p:spPr>
        <p:txBody>
          <a:bodyPr wrap="none" anchor="ctr">
            <a:spAutoFit/>
          </a:bodyPr>
          <a:lstStyle/>
          <a:p>
            <a:endParaRPr lang="en-GB" dirty="0">
              <a:solidFill>
                <a:prstClr val="black"/>
              </a:solidFill>
            </a:endParaRPr>
          </a:p>
        </p:txBody>
      </p:sp>
      <p:sp>
        <p:nvSpPr>
          <p:cNvPr id="13" name="Oval 12"/>
          <p:cNvSpPr/>
          <p:nvPr/>
        </p:nvSpPr>
        <p:spPr bwMode="auto">
          <a:xfrm>
            <a:off x="2822854" y="6189413"/>
            <a:ext cx="180000" cy="180000"/>
          </a:xfrm>
          <a:prstGeom prst="ellipse">
            <a:avLst/>
          </a:prstGeom>
          <a:solidFill>
            <a:srgbClr val="0066FF"/>
          </a:solidFill>
          <a:ln>
            <a:noFill/>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sz="1400" dirty="0">
              <a:solidFill>
                <a:prstClr val="black"/>
              </a:solidFill>
              <a:latin typeface="Arial" charset="0"/>
            </a:endParaRPr>
          </a:p>
        </p:txBody>
      </p:sp>
      <p:sp>
        <p:nvSpPr>
          <p:cNvPr id="14" name="Oval 13"/>
          <p:cNvSpPr/>
          <p:nvPr/>
        </p:nvSpPr>
        <p:spPr bwMode="auto">
          <a:xfrm>
            <a:off x="5093998" y="4653136"/>
            <a:ext cx="396000" cy="396000"/>
          </a:xfrm>
          <a:prstGeom prst="ellipse">
            <a:avLst/>
          </a:prstGeom>
          <a:solidFill>
            <a:srgbClr val="0000FF"/>
          </a:solidFill>
          <a:ln>
            <a:noFill/>
            <a:headEnd type="none" w="med" len="med"/>
            <a:tailEnd type="none" w="med" len="med"/>
          </a:ln>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sz="1400" dirty="0">
              <a:solidFill>
                <a:prstClr val="black"/>
              </a:solidFill>
              <a:latin typeface="Arial" charset="0"/>
            </a:endParaRPr>
          </a:p>
        </p:txBody>
      </p:sp>
      <p:sp>
        <p:nvSpPr>
          <p:cNvPr id="15" name="Oval 14"/>
          <p:cNvSpPr/>
          <p:nvPr/>
        </p:nvSpPr>
        <p:spPr bwMode="auto">
          <a:xfrm>
            <a:off x="2285678" y="3393032"/>
            <a:ext cx="324000" cy="324000"/>
          </a:xfrm>
          <a:prstGeom prst="ellipse">
            <a:avLst/>
          </a:prstGeom>
          <a:solidFill>
            <a:srgbClr val="33CCFF"/>
          </a:solidFill>
          <a:ln>
            <a:noFill/>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sz="1400" dirty="0">
              <a:solidFill>
                <a:prstClr val="black"/>
              </a:solidFill>
              <a:latin typeface="Arial" charset="0"/>
            </a:endParaRPr>
          </a:p>
        </p:txBody>
      </p:sp>
      <p:sp>
        <p:nvSpPr>
          <p:cNvPr id="16" name="Oval 15"/>
          <p:cNvSpPr/>
          <p:nvPr/>
        </p:nvSpPr>
        <p:spPr bwMode="auto">
          <a:xfrm>
            <a:off x="3581822" y="4689176"/>
            <a:ext cx="324000" cy="324000"/>
          </a:xfrm>
          <a:prstGeom prst="ellipse">
            <a:avLst/>
          </a:prstGeom>
          <a:solidFill>
            <a:srgbClr val="6600CC"/>
          </a:solidFill>
          <a:ln>
            <a:noFill/>
            <a:headEnd type="none" w="med" len="med"/>
            <a:tailEnd type="none" w="med" len="med"/>
          </a:ln>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sz="1400" dirty="0">
              <a:solidFill>
                <a:prstClr val="black"/>
              </a:solidFill>
              <a:latin typeface="Arial" charset="0"/>
            </a:endParaRPr>
          </a:p>
        </p:txBody>
      </p:sp>
      <p:sp>
        <p:nvSpPr>
          <p:cNvPr id="17" name="Oval 16"/>
          <p:cNvSpPr/>
          <p:nvPr/>
        </p:nvSpPr>
        <p:spPr bwMode="auto">
          <a:xfrm>
            <a:off x="4182003" y="3872923"/>
            <a:ext cx="216000" cy="216000"/>
          </a:xfrm>
          <a:prstGeom prst="ellipse">
            <a:avLst/>
          </a:prstGeom>
          <a:solidFill>
            <a:srgbClr val="008000"/>
          </a:solidFill>
          <a:ln>
            <a:noFill/>
            <a:headEnd type="none" w="med" len="med"/>
            <a:tailEnd type="none" w="med" len="med"/>
          </a:ln>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sz="1400" dirty="0">
              <a:solidFill>
                <a:prstClr val="black"/>
              </a:solidFill>
              <a:latin typeface="Arial" charset="0"/>
            </a:endParaRPr>
          </a:p>
        </p:txBody>
      </p:sp>
      <p:sp>
        <p:nvSpPr>
          <p:cNvPr id="29" name="Rectangle 28"/>
          <p:cNvSpPr/>
          <p:nvPr/>
        </p:nvSpPr>
        <p:spPr>
          <a:xfrm>
            <a:off x="4204623" y="620688"/>
            <a:ext cx="2023561" cy="307777"/>
          </a:xfrm>
          <a:prstGeom prst="rect">
            <a:avLst/>
          </a:prstGeom>
        </p:spPr>
        <p:txBody>
          <a:bodyPr wrap="square">
            <a:spAutoFit/>
          </a:bodyPr>
          <a:lstStyle/>
          <a:p>
            <a:pPr>
              <a:defRPr/>
            </a:pPr>
            <a:r>
              <a:rPr lang="en-US" sz="1400" i="1" dirty="0">
                <a:solidFill>
                  <a:prstClr val="black">
                    <a:lumMod val="75000"/>
                    <a:lumOff val="25000"/>
                  </a:prstClr>
                </a:solidFill>
                <a:latin typeface="Calibri" panose="020F0502020204030204" pitchFamily="34" charset="0"/>
                <a:cs typeface="Arial" charset="0"/>
              </a:rPr>
              <a:t>Singapore</a:t>
            </a:r>
          </a:p>
        </p:txBody>
      </p:sp>
      <p:sp>
        <p:nvSpPr>
          <p:cNvPr id="30" name="Rectangle 29"/>
          <p:cNvSpPr/>
          <p:nvPr/>
        </p:nvSpPr>
        <p:spPr>
          <a:xfrm>
            <a:off x="4067944" y="-27384"/>
            <a:ext cx="2023561" cy="307777"/>
          </a:xfrm>
          <a:prstGeom prst="rect">
            <a:avLst/>
          </a:prstGeom>
        </p:spPr>
        <p:txBody>
          <a:bodyPr wrap="square">
            <a:spAutoFit/>
          </a:bodyPr>
          <a:lstStyle/>
          <a:p>
            <a:pPr>
              <a:defRPr/>
            </a:pPr>
            <a:r>
              <a:rPr lang="en-US" sz="1400" i="1" dirty="0">
                <a:solidFill>
                  <a:srgbClr val="FFFFFF"/>
                </a:solidFill>
                <a:latin typeface="Calibri" panose="020F0502020204030204" pitchFamily="34" charset="0"/>
                <a:cs typeface="Arial" charset="0"/>
              </a:rPr>
              <a:t>Shanghai</a:t>
            </a:r>
          </a:p>
        </p:txBody>
      </p:sp>
      <p:sp>
        <p:nvSpPr>
          <p:cNvPr id="31" name="Rectangle 30"/>
          <p:cNvSpPr/>
          <p:nvPr/>
        </p:nvSpPr>
        <p:spPr>
          <a:xfrm>
            <a:off x="4211960" y="1169754"/>
            <a:ext cx="2023561" cy="307777"/>
          </a:xfrm>
          <a:prstGeom prst="rect">
            <a:avLst/>
          </a:prstGeom>
        </p:spPr>
        <p:txBody>
          <a:bodyPr wrap="square">
            <a:spAutoFit/>
          </a:bodyPr>
          <a:lstStyle/>
          <a:p>
            <a:pPr>
              <a:defRPr/>
            </a:pPr>
            <a:r>
              <a:rPr lang="en-US" sz="1400" i="1" dirty="0">
                <a:solidFill>
                  <a:srgbClr val="FFFFFF"/>
                </a:solidFill>
                <a:latin typeface="Calibri" panose="020F0502020204030204" pitchFamily="34" charset="0"/>
                <a:cs typeface="Arial" charset="0"/>
              </a:rPr>
              <a:t>Singapore</a:t>
            </a:r>
          </a:p>
        </p:txBody>
      </p:sp>
      <p:sp>
        <p:nvSpPr>
          <p:cNvPr id="33" name="TextBox 32"/>
          <p:cNvSpPr txBox="1"/>
          <p:nvPr/>
        </p:nvSpPr>
        <p:spPr>
          <a:xfrm>
            <a:off x="7524328" y="107340"/>
            <a:ext cx="1440160" cy="369332"/>
          </a:xfrm>
          <a:prstGeom prst="rect">
            <a:avLst/>
          </a:prstGeom>
          <a:noFill/>
        </p:spPr>
        <p:txBody>
          <a:bodyPr wrap="square" rtlCol="0">
            <a:spAutoFit/>
          </a:bodyPr>
          <a:lstStyle/>
          <a:p>
            <a:pPr algn="ctr"/>
            <a:r>
              <a:rPr lang="en-GB" b="1" dirty="0">
                <a:solidFill>
                  <a:prstClr val="white"/>
                </a:solidFill>
                <a:latin typeface="Arial" pitchFamily="34" charset="0"/>
                <a:cs typeface="Arial" pitchFamily="34" charset="0"/>
              </a:rPr>
              <a:t>2003 - 2012</a:t>
            </a:r>
            <a:endParaRPr lang="en-US" b="1" dirty="0">
              <a:solidFill>
                <a:prstClr val="white"/>
              </a:solidFill>
              <a:latin typeface="Arial" pitchFamily="34" charset="0"/>
              <a:cs typeface="Arial" pitchFamily="34" charset="0"/>
            </a:endParaRPr>
          </a:p>
        </p:txBody>
      </p:sp>
      <p:sp>
        <p:nvSpPr>
          <p:cNvPr id="35" name="TextBox 44"/>
          <p:cNvSpPr txBox="1"/>
          <p:nvPr/>
        </p:nvSpPr>
        <p:spPr>
          <a:xfrm>
            <a:off x="9144000" y="233788"/>
            <a:ext cx="3086515" cy="646331"/>
          </a:xfrm>
          <a:prstGeom prst="rect">
            <a:avLst/>
          </a:prstGeom>
          <a:solidFill>
            <a:srgbClr val="5A9000"/>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GB" sz="1200" b="1" kern="0" dirty="0">
                <a:solidFill>
                  <a:prstClr val="white"/>
                </a:solidFill>
                <a:latin typeface="Arial" pitchFamily="34" charset="0"/>
                <a:cs typeface="Arial" pitchFamily="34" charset="0"/>
              </a:rPr>
              <a:t>Germany, Turkey and Mexico improved both their mathematics performance and equity levels</a:t>
            </a:r>
          </a:p>
        </p:txBody>
      </p:sp>
      <p:sp>
        <p:nvSpPr>
          <p:cNvPr id="36" name="TextBox 45"/>
          <p:cNvSpPr txBox="1"/>
          <p:nvPr/>
        </p:nvSpPr>
        <p:spPr>
          <a:xfrm>
            <a:off x="9144000" y="1722688"/>
            <a:ext cx="2667233" cy="1015663"/>
          </a:xfrm>
          <a:prstGeom prst="rect">
            <a:avLst/>
          </a:prstGeom>
          <a:solidFill>
            <a:srgbClr val="278D99"/>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b="1" dirty="0">
                <a:solidFill>
                  <a:prstClr val="white"/>
                </a:solidFill>
                <a:latin typeface="Arial" pitchFamily="34" charset="0"/>
                <a:cs typeface="Arial" pitchFamily="34" charset="0"/>
              </a:rPr>
              <a:t>Brazil, Italy, Macao-China, Poland, Portugal, Russian Federation, Thailand and Tunisia improved their mathematics performance (no change in equity)</a:t>
            </a:r>
          </a:p>
        </p:txBody>
      </p:sp>
      <p:sp>
        <p:nvSpPr>
          <p:cNvPr id="37" name="TextBox 46"/>
          <p:cNvSpPr txBox="1"/>
          <p:nvPr/>
        </p:nvSpPr>
        <p:spPr>
          <a:xfrm>
            <a:off x="9149577" y="889428"/>
            <a:ext cx="2699792" cy="830997"/>
          </a:xfrm>
          <a:prstGeom prst="rect">
            <a:avLst/>
          </a:prstGeom>
          <a:solidFill>
            <a:srgbClr val="FABB00"/>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b="1" dirty="0">
                <a:solidFill>
                  <a:prstClr val="white"/>
                </a:solidFill>
                <a:latin typeface="Arial" pitchFamily="34" charset="0"/>
                <a:cs typeface="Arial" pitchFamily="34" charset="0"/>
              </a:rPr>
              <a:t>Liechtenstein, Norway, the United States and Switzerland improved their equity levels (no change in performance)</a:t>
            </a:r>
          </a:p>
        </p:txBody>
      </p:sp>
      <p:sp>
        <p:nvSpPr>
          <p:cNvPr id="28" name="Oval 27"/>
          <p:cNvSpPr/>
          <p:nvPr/>
        </p:nvSpPr>
        <p:spPr bwMode="auto">
          <a:xfrm>
            <a:off x="2339752" y="6477000"/>
            <a:ext cx="252000" cy="252000"/>
          </a:xfrm>
          <a:prstGeom prst="ellipse">
            <a:avLst/>
          </a:prstGeom>
          <a:solidFill>
            <a:schemeClr val="bg1">
              <a:lumMod val="50000"/>
            </a:schemeClr>
          </a:solidFill>
          <a:ln>
            <a:noFill/>
            <a:headEnd type="none" w="med" len="med"/>
            <a:tailEnd type="none" w="med" len="med"/>
          </a:ln>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sz="1400" dirty="0">
              <a:solidFill>
                <a:prstClr val="black"/>
              </a:solidFill>
              <a:latin typeface="Arial" charset="0"/>
            </a:endParaRPr>
          </a:p>
        </p:txBody>
      </p:sp>
      <p:sp>
        <p:nvSpPr>
          <p:cNvPr id="2" name="TextBox 1"/>
          <p:cNvSpPr txBox="1"/>
          <p:nvPr/>
        </p:nvSpPr>
        <p:spPr>
          <a:xfrm>
            <a:off x="2555776" y="6453336"/>
            <a:ext cx="1368152" cy="338554"/>
          </a:xfrm>
          <a:prstGeom prst="rect">
            <a:avLst/>
          </a:prstGeom>
          <a:noFill/>
          <a:ln>
            <a:noFill/>
          </a:ln>
        </p:spPr>
        <p:txBody>
          <a:bodyPr wrap="square" rtlCol="0" anchor="ctr">
            <a:spAutoFit/>
          </a:bodyPr>
          <a:lstStyle/>
          <a:p>
            <a:r>
              <a:rPr lang="en-GB" sz="1600" b="1" dirty="0">
                <a:solidFill>
                  <a:prstClr val="white"/>
                </a:solidFill>
                <a:latin typeface="Calibri" panose="020F0502020204030204" pitchFamily="34" charset="0"/>
                <a:cs typeface="Arial" panose="020B0604020202020204" pitchFamily="34" charset="0"/>
              </a:rPr>
              <a:t>Chile 2003</a:t>
            </a:r>
          </a:p>
        </p:txBody>
      </p:sp>
      <p:sp>
        <p:nvSpPr>
          <p:cNvPr id="38" name="TextBox 37"/>
          <p:cNvSpPr txBox="1"/>
          <p:nvPr/>
        </p:nvSpPr>
        <p:spPr>
          <a:xfrm>
            <a:off x="2987824" y="6114782"/>
            <a:ext cx="1368152" cy="338554"/>
          </a:xfrm>
          <a:prstGeom prst="rect">
            <a:avLst/>
          </a:prstGeom>
          <a:noFill/>
          <a:ln>
            <a:noFill/>
          </a:ln>
        </p:spPr>
        <p:txBody>
          <a:bodyPr wrap="square" rtlCol="0" anchor="ctr">
            <a:spAutoFit/>
          </a:bodyPr>
          <a:lstStyle/>
          <a:p>
            <a:r>
              <a:rPr lang="en-GB" sz="1600" b="1" dirty="0">
                <a:solidFill>
                  <a:prstClr val="white"/>
                </a:solidFill>
                <a:latin typeface="Calibri" panose="020F0502020204030204" pitchFamily="34" charset="0"/>
                <a:cs typeface="Arial" panose="020B0604020202020204" pitchFamily="34" charset="0"/>
              </a:rPr>
              <a:t>Turkey 2003</a:t>
            </a:r>
          </a:p>
        </p:txBody>
      </p:sp>
      <p:sp>
        <p:nvSpPr>
          <p:cNvPr id="39" name="Oval 38"/>
          <p:cNvSpPr/>
          <p:nvPr/>
        </p:nvSpPr>
        <p:spPr bwMode="auto">
          <a:xfrm>
            <a:off x="5326701" y="2950527"/>
            <a:ext cx="468000" cy="468000"/>
          </a:xfrm>
          <a:prstGeom prst="ellipse">
            <a:avLst/>
          </a:prstGeom>
          <a:solidFill>
            <a:srgbClr val="660033"/>
          </a:solidFill>
          <a:ln>
            <a:no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latinLnBrk="0" hangingPunct="0">
              <a:spcBef>
                <a:spcPct val="0"/>
              </a:spcBef>
              <a:spcAft>
                <a:spcPct val="0"/>
              </a:spcAft>
            </a:pPr>
            <a:endParaRPr lang="en-GB" sz="1400" dirty="0">
              <a:solidFill>
                <a:prstClr val="black"/>
              </a:solidFill>
              <a:latin typeface="Arial" charset="0"/>
            </a:endParaRPr>
          </a:p>
        </p:txBody>
      </p:sp>
      <p:sp>
        <p:nvSpPr>
          <p:cNvPr id="40" name="Text Box 20"/>
          <p:cNvSpPr txBox="1">
            <a:spLocks noChangeArrowheads="1"/>
          </p:cNvSpPr>
          <p:nvPr/>
        </p:nvSpPr>
        <p:spPr bwMode="auto">
          <a:xfrm>
            <a:off x="2795630"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mathematics performance</a:t>
            </a:r>
            <a:endParaRPr lang="en-GB" sz="2400" dirty="0">
              <a:solidFill>
                <a:srgbClr val="99FF66"/>
              </a:solidFill>
              <a:latin typeface="Arial" pitchFamily="34" charset="0"/>
              <a:cs typeface="Arial" pitchFamily="34" charset="0"/>
            </a:endParaRPr>
          </a:p>
        </p:txBody>
      </p:sp>
      <p:sp>
        <p:nvSpPr>
          <p:cNvPr id="41"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mathematics performance</a:t>
            </a:r>
            <a:endParaRPr lang="en-GB" sz="2400" dirty="0">
              <a:solidFill>
                <a:srgbClr val="FF6600"/>
              </a:solidFill>
              <a:latin typeface="Arial" pitchFamily="34" charset="0"/>
              <a:cs typeface="Arial" pitchFamily="34" charset="0"/>
            </a:endParaRPr>
          </a:p>
        </p:txBody>
      </p:sp>
      <p:sp>
        <p:nvSpPr>
          <p:cNvPr id="42"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p>
          <a:p>
            <a:pPr algn="ctr"/>
            <a:r>
              <a:rPr lang="en-GB" sz="1400" dirty="0">
                <a:solidFill>
                  <a:srgbClr val="FFFFFF"/>
                </a:solidFill>
                <a:latin typeface="Arial" pitchFamily="34" charset="0"/>
                <a:cs typeface="Arial" pitchFamily="34" charset="0"/>
              </a:rPr>
              <a:t>distribution of learning </a:t>
            </a:r>
          </a:p>
          <a:p>
            <a:pPr algn="ctr"/>
            <a:r>
              <a:rPr lang="en-GB" sz="1400" dirty="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43"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p>
          <a:p>
            <a:pPr algn="ctr"/>
            <a:r>
              <a:rPr lang="en-GB" sz="1400" dirty="0">
                <a:solidFill>
                  <a:srgbClr val="FFFFFF"/>
                </a:solidFill>
                <a:latin typeface="Arial" pitchFamily="34" charset="0"/>
                <a:cs typeface="Arial" pitchFamily="34" charset="0"/>
              </a:rPr>
              <a:t>impact on student </a:t>
            </a:r>
          </a:p>
          <a:p>
            <a:pPr algn="ctr"/>
            <a:r>
              <a:rPr lang="en-GB" sz="1400" dirty="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3948255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0" fill="hold"/>
                                        <p:tgtEl>
                                          <p:spTgt spid="28"/>
                                        </p:tgtEl>
                                        <p:attrNameLst>
                                          <p:attrName>ppt_w</p:attrName>
                                        </p:attrNameLst>
                                      </p:cBhvr>
                                      <p:tavLst>
                                        <p:tav tm="0">
                                          <p:val>
                                            <p:strVal val="4*#ppt_w"/>
                                          </p:val>
                                        </p:tav>
                                        <p:tav tm="100000">
                                          <p:val>
                                            <p:strVal val="#ppt_w"/>
                                          </p:val>
                                        </p:tav>
                                      </p:tavLst>
                                    </p:anim>
                                    <p:anim calcmode="lin" valueType="num">
                                      <p:cBhvr>
                                        <p:cTn id="8" dur="3000" fill="hold"/>
                                        <p:tgtEl>
                                          <p:spTgt spid="28"/>
                                        </p:tgtEl>
                                        <p:attrNameLst>
                                          <p:attrName>ppt_h</p:attrName>
                                        </p:attrNameLst>
                                      </p:cBhvr>
                                      <p:tavLst>
                                        <p:tav tm="0">
                                          <p:val>
                                            <p:strVal val="4*#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2" fill="hold" grpId="1"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4*#ppt_w"/>
                                          </p:val>
                                        </p:tav>
                                        <p:tav tm="100000">
                                          <p:val>
                                            <p:strVal val="#ppt_w"/>
                                          </p:val>
                                        </p:tav>
                                      </p:tavLst>
                                    </p:anim>
                                    <p:anim calcmode="lin" valueType="num">
                                      <p:cBhvr>
                                        <p:cTn id="17" dur="500" fill="hold"/>
                                        <p:tgtEl>
                                          <p:spTgt spid="13"/>
                                        </p:tgtEl>
                                        <p:attrNameLst>
                                          <p:attrName>ppt_h</p:attrName>
                                        </p:attrNameLst>
                                      </p:cBhvr>
                                      <p:tavLst>
                                        <p:tav tm="0">
                                          <p:val>
                                            <p:strVal val="4*#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par>
                          <p:cTn id="29" fill="hold">
                            <p:stCondLst>
                              <p:cond delay="500"/>
                            </p:stCondLst>
                            <p:childTnLst>
                              <p:par>
                                <p:cTn id="30" presetID="0" presetClass="path" presetSubtype="0" accel="50000" decel="50000" fill="hold" grpId="0" nodeType="afterEffect">
                                  <p:stCondLst>
                                    <p:cond delay="0"/>
                                  </p:stCondLst>
                                  <p:childTnLst>
                                    <p:animMotion origin="layout" path="M 1.94444E-6 4.18691E-6 L 0.00208 -0.05876 " pathEditMode="relative" rAng="0" ptsTypes="AA">
                                      <p:cBhvr>
                                        <p:cTn id="31" dur="3250" fill="hold"/>
                                        <p:tgtEl>
                                          <p:spTgt spid="28"/>
                                        </p:tgtEl>
                                        <p:attrNameLst>
                                          <p:attrName>ppt_x</p:attrName>
                                          <p:attrName>ppt_y</p:attrName>
                                        </p:attrNameLst>
                                      </p:cBhvr>
                                      <p:rCtr x="104" y="-2938"/>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3.61111E-6 7.40741E-7 L 0.18923 -0.13195 " pathEditMode="relative" rAng="0" ptsTypes="AA">
                                      <p:cBhvr>
                                        <p:cTn id="35" dur="3000" fill="hold"/>
                                        <p:tgtEl>
                                          <p:spTgt spid="13"/>
                                        </p:tgtEl>
                                        <p:attrNameLst>
                                          <p:attrName>ppt_x</p:attrName>
                                          <p:attrName>ppt_y</p:attrName>
                                        </p:attrNameLst>
                                      </p:cBhvr>
                                      <p:rCtr x="9462" y="-6597"/>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500"/>
                            </p:stCondLst>
                            <p:childTnLst>
                              <p:par>
                                <p:cTn id="42" presetID="64" presetClass="path" presetSubtype="0" accel="50000" decel="50000" fill="hold" grpId="0" nodeType="afterEffect">
                                  <p:stCondLst>
                                    <p:cond delay="0"/>
                                  </p:stCondLst>
                                  <p:childTnLst>
                                    <p:animMotion origin="layout" path="M 0 0 L 0 -0.25 E" pathEditMode="relative" ptsTypes="">
                                      <p:cBhvr>
                                        <p:cTn id="43" dur="2000" fill="hold"/>
                                        <p:tgtEl>
                                          <p:spTgt spid="30"/>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500"/>
                            </p:stCondLst>
                            <p:childTnLst>
                              <p:par>
                                <p:cTn id="50" presetID="64" presetClass="path" presetSubtype="0" accel="50000" decel="50000" fill="hold" grpId="0" nodeType="afterEffect">
                                  <p:stCondLst>
                                    <p:cond delay="0"/>
                                  </p:stCondLst>
                                  <p:childTnLst>
                                    <p:animMotion origin="layout" path="M -5.55556E-7 -1.58223E-6 L -0.00035 -0.08142 " pathEditMode="relative" rAng="0" ptsTypes="AA">
                                      <p:cBhvr>
                                        <p:cTn id="51" dur="2000" fill="hold"/>
                                        <p:tgtEl>
                                          <p:spTgt spid="31"/>
                                        </p:tgtEl>
                                        <p:attrNameLst>
                                          <p:attrName>ppt_x</p:attrName>
                                          <p:attrName>ppt_y</p:attrName>
                                        </p:attrNameLst>
                                      </p:cBhvr>
                                      <p:rCtr x="-17" y="-4071"/>
                                    </p:animMotion>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grpId="1"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strVal val="4*#ppt_w"/>
                                          </p:val>
                                        </p:tav>
                                        <p:tav tm="100000">
                                          <p:val>
                                            <p:strVal val="#ppt_w"/>
                                          </p:val>
                                        </p:tav>
                                      </p:tavLst>
                                    </p:anim>
                                    <p:anim calcmode="lin" valueType="num">
                                      <p:cBhvr>
                                        <p:cTn id="57" dur="500" fill="hold"/>
                                        <p:tgtEl>
                                          <p:spTgt spid="15"/>
                                        </p:tgtEl>
                                        <p:attrNameLst>
                                          <p:attrName>ppt_h</p:attrName>
                                        </p:attrNameLst>
                                      </p:cBhvr>
                                      <p:tavLst>
                                        <p:tav tm="0">
                                          <p:val>
                                            <p:strVal val="4*#ppt_h"/>
                                          </p:val>
                                        </p:tav>
                                        <p:tav tm="100000">
                                          <p:val>
                                            <p:strVal val="#ppt_h"/>
                                          </p:val>
                                        </p:tav>
                                      </p:tavLst>
                                    </p:anim>
                                  </p:childTnLst>
                                </p:cTn>
                              </p:par>
                            </p:childTnLst>
                          </p:cTn>
                        </p:par>
                        <p:par>
                          <p:cTn id="58" fill="hold">
                            <p:stCondLst>
                              <p:cond delay="500"/>
                            </p:stCondLst>
                            <p:childTnLst>
                              <p:par>
                                <p:cTn id="59" presetID="0" presetClass="path" presetSubtype="0" accel="50000" decel="50000" fill="hold" grpId="0" nodeType="afterEffect">
                                  <p:stCondLst>
                                    <p:cond delay="0"/>
                                  </p:stCondLst>
                                  <p:childTnLst>
                                    <p:animMotion origin="layout" path="M 0.00399 2.96296E-6 L 0.17326 -0.08125 " pathEditMode="relative" rAng="0" ptsTypes="AA">
                                      <p:cBhvr>
                                        <p:cTn id="60" dur="2000" fill="hold"/>
                                        <p:tgtEl>
                                          <p:spTgt spid="15"/>
                                        </p:tgtEl>
                                        <p:attrNameLst>
                                          <p:attrName>ppt_x</p:attrName>
                                          <p:attrName>ppt_y</p:attrName>
                                        </p:attrNameLst>
                                      </p:cBhvr>
                                      <p:rCtr x="8455" y="-4074"/>
                                    </p:animMotion>
                                  </p:child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1"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strVal val="4*#ppt_w"/>
                                          </p:val>
                                        </p:tav>
                                        <p:tav tm="100000">
                                          <p:val>
                                            <p:strVal val="#ppt_w"/>
                                          </p:val>
                                        </p:tav>
                                      </p:tavLst>
                                    </p:anim>
                                    <p:anim calcmode="lin" valueType="num">
                                      <p:cBhvr>
                                        <p:cTn id="66" dur="500" fill="hold"/>
                                        <p:tgtEl>
                                          <p:spTgt spid="14"/>
                                        </p:tgtEl>
                                        <p:attrNameLst>
                                          <p:attrName>ppt_h</p:attrName>
                                        </p:attrNameLst>
                                      </p:cBhvr>
                                      <p:tavLst>
                                        <p:tav tm="0">
                                          <p:val>
                                            <p:strVal val="4*#ppt_h"/>
                                          </p:val>
                                        </p:tav>
                                        <p:tav tm="100000">
                                          <p:val>
                                            <p:strVal val="#ppt_h"/>
                                          </p:val>
                                        </p:tav>
                                      </p:tavLst>
                                    </p:anim>
                                  </p:childTnLst>
                                </p:cTn>
                              </p:par>
                            </p:childTnLst>
                          </p:cTn>
                        </p:par>
                        <p:par>
                          <p:cTn id="67" fill="hold">
                            <p:stCondLst>
                              <p:cond delay="500"/>
                            </p:stCondLst>
                            <p:childTnLst>
                              <p:par>
                                <p:cTn id="68" presetID="0" presetClass="path" presetSubtype="0" accel="50000" decel="50000" fill="hold" grpId="0" nodeType="afterEffect">
                                  <p:stCondLst>
                                    <p:cond delay="0"/>
                                  </p:stCondLst>
                                  <p:childTnLst>
                                    <p:animMotion origin="layout" path="M 4.44444E-6 -3.00648E-6 L 0.04548 -0.13367 " pathEditMode="relative" rAng="0" ptsTypes="AA">
                                      <p:cBhvr>
                                        <p:cTn id="69" dur="2000" fill="hold"/>
                                        <p:tgtEl>
                                          <p:spTgt spid="14"/>
                                        </p:tgtEl>
                                        <p:attrNameLst>
                                          <p:attrName>ppt_x</p:attrName>
                                          <p:attrName>ppt_y</p:attrName>
                                        </p:attrNameLst>
                                      </p:cBhvr>
                                      <p:rCtr x="2274" y="-6684"/>
                                    </p:animMotion>
                                  </p:childTnLst>
                                </p:cTn>
                              </p:par>
                            </p:childTnLst>
                          </p:cTn>
                        </p:par>
                      </p:childTnLst>
                    </p:cTn>
                  </p:par>
                  <p:par>
                    <p:cTn id="70" fill="hold">
                      <p:stCondLst>
                        <p:cond delay="indefinite"/>
                      </p:stCondLst>
                      <p:childTnLst>
                        <p:par>
                          <p:cTn id="71" fill="hold">
                            <p:stCondLst>
                              <p:cond delay="0"/>
                            </p:stCondLst>
                            <p:childTnLst>
                              <p:par>
                                <p:cTn id="72" presetID="23" presetClass="entr" presetSubtype="32" fill="hold" grpId="1"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ppt_w"/>
                                          </p:val>
                                        </p:tav>
                                        <p:tav tm="100000">
                                          <p:val>
                                            <p:strVal val="#ppt_w"/>
                                          </p:val>
                                        </p:tav>
                                      </p:tavLst>
                                    </p:anim>
                                    <p:anim calcmode="lin" valueType="num">
                                      <p:cBhvr>
                                        <p:cTn id="75" dur="500" fill="hold"/>
                                        <p:tgtEl>
                                          <p:spTgt spid="17"/>
                                        </p:tgtEl>
                                        <p:attrNameLst>
                                          <p:attrName>ppt_h</p:attrName>
                                        </p:attrNameLst>
                                      </p:cBhvr>
                                      <p:tavLst>
                                        <p:tav tm="0">
                                          <p:val>
                                            <p:strVal val="4*#ppt_h"/>
                                          </p:val>
                                        </p:tav>
                                        <p:tav tm="100000">
                                          <p:val>
                                            <p:strVal val="#ppt_h"/>
                                          </p:val>
                                        </p:tav>
                                      </p:tavLst>
                                    </p:anim>
                                  </p:childTnLst>
                                </p:cTn>
                              </p:par>
                            </p:childTnLst>
                          </p:cTn>
                        </p:par>
                        <p:par>
                          <p:cTn id="76" fill="hold">
                            <p:stCondLst>
                              <p:cond delay="500"/>
                            </p:stCondLst>
                            <p:childTnLst>
                              <p:par>
                                <p:cTn id="77" presetID="0" presetClass="path" presetSubtype="0" accel="50000" decel="50000" fill="hold" grpId="0" nodeType="afterEffect">
                                  <p:stCondLst>
                                    <p:cond delay="0"/>
                                  </p:stCondLst>
                                  <p:childTnLst>
                                    <p:animMotion origin="layout" path="M 3.88889E-6 -2.48439E-6 L -0.0257 -0.16794 " pathEditMode="relative" rAng="0" ptsTypes="AA">
                                      <p:cBhvr>
                                        <p:cTn id="78" dur="2000" fill="hold"/>
                                        <p:tgtEl>
                                          <p:spTgt spid="17"/>
                                        </p:tgtEl>
                                        <p:attrNameLst>
                                          <p:attrName>ppt_x</p:attrName>
                                          <p:attrName>ppt_y</p:attrName>
                                        </p:attrNameLst>
                                      </p:cBhvr>
                                      <p:rCtr x="-1285" y="-8397"/>
                                    </p:animMotion>
                                  </p:childTnLst>
                                </p:cTn>
                              </p:par>
                            </p:childTnLst>
                          </p:cTn>
                        </p:par>
                      </p:childTnLst>
                    </p:cTn>
                  </p:par>
                  <p:par>
                    <p:cTn id="79" fill="hold">
                      <p:stCondLst>
                        <p:cond delay="indefinite"/>
                      </p:stCondLst>
                      <p:childTnLst>
                        <p:par>
                          <p:cTn id="80" fill="hold">
                            <p:stCondLst>
                              <p:cond delay="0"/>
                            </p:stCondLst>
                            <p:childTnLst>
                              <p:par>
                                <p:cTn id="81" presetID="23" presetClass="entr" presetSubtype="32" fill="hold" grpId="1"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strVal val="4*#ppt_w"/>
                                          </p:val>
                                        </p:tav>
                                        <p:tav tm="100000">
                                          <p:val>
                                            <p:strVal val="#ppt_w"/>
                                          </p:val>
                                        </p:tav>
                                      </p:tavLst>
                                    </p:anim>
                                    <p:anim calcmode="lin" valueType="num">
                                      <p:cBhvr>
                                        <p:cTn id="84" dur="500" fill="hold"/>
                                        <p:tgtEl>
                                          <p:spTgt spid="16"/>
                                        </p:tgtEl>
                                        <p:attrNameLst>
                                          <p:attrName>ppt_h</p:attrName>
                                        </p:attrNameLst>
                                      </p:cBhvr>
                                      <p:tavLst>
                                        <p:tav tm="0">
                                          <p:val>
                                            <p:strVal val="4*#ppt_h"/>
                                          </p:val>
                                        </p:tav>
                                        <p:tav tm="100000">
                                          <p:val>
                                            <p:strVal val="#ppt_h"/>
                                          </p:val>
                                        </p:tav>
                                      </p:tavLst>
                                    </p:anim>
                                  </p:childTnLst>
                                </p:cTn>
                              </p:par>
                            </p:childTnLst>
                          </p:cTn>
                        </p:par>
                        <p:par>
                          <p:cTn id="85" fill="hold">
                            <p:stCondLst>
                              <p:cond delay="500"/>
                            </p:stCondLst>
                            <p:childTnLst>
                              <p:par>
                                <p:cTn id="86" presetID="0" presetClass="path" presetSubtype="0" accel="50000" decel="50000" fill="hold" grpId="0" nodeType="afterEffect">
                                  <p:stCondLst>
                                    <p:cond delay="0"/>
                                  </p:stCondLst>
                                  <p:childTnLst>
                                    <p:animMotion origin="layout" path="M 2.22222E-6 7.9556E-7 L -0.04722 -0.13298 " pathEditMode="relative" rAng="0" ptsTypes="AA">
                                      <p:cBhvr>
                                        <p:cTn id="87" dur="2000" fill="hold"/>
                                        <p:tgtEl>
                                          <p:spTgt spid="16"/>
                                        </p:tgtEl>
                                        <p:attrNameLst>
                                          <p:attrName>ppt_x</p:attrName>
                                          <p:attrName>ppt_y</p:attrName>
                                        </p:attrNameLst>
                                      </p:cBhvr>
                                      <p:rCtr x="-2361" y="-6660"/>
                                    </p:animMotion>
                                  </p:childTnLst>
                                </p:cTn>
                              </p:par>
                            </p:childTnLst>
                          </p:cTn>
                        </p:par>
                      </p:childTnLst>
                    </p:cTn>
                  </p:par>
                  <p:par>
                    <p:cTn id="88" fill="hold">
                      <p:stCondLst>
                        <p:cond delay="indefinite"/>
                      </p:stCondLst>
                      <p:childTnLst>
                        <p:par>
                          <p:cTn id="89" fill="hold">
                            <p:stCondLst>
                              <p:cond delay="0"/>
                            </p:stCondLst>
                            <p:childTnLst>
                              <p:par>
                                <p:cTn id="90" presetID="23" presetClass="entr" presetSubtype="32" fill="hold" grpId="1" nodeType="clickEffect">
                                  <p:stCondLst>
                                    <p:cond delay="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strVal val="4*#ppt_w"/>
                                          </p:val>
                                        </p:tav>
                                        <p:tav tm="100000">
                                          <p:val>
                                            <p:strVal val="#ppt_w"/>
                                          </p:val>
                                        </p:tav>
                                      </p:tavLst>
                                    </p:anim>
                                    <p:anim calcmode="lin" valueType="num">
                                      <p:cBhvr>
                                        <p:cTn id="93" dur="500" fill="hold"/>
                                        <p:tgtEl>
                                          <p:spTgt spid="39"/>
                                        </p:tgtEl>
                                        <p:attrNameLst>
                                          <p:attrName>ppt_h</p:attrName>
                                        </p:attrNameLst>
                                      </p:cBhvr>
                                      <p:tavLst>
                                        <p:tav tm="0">
                                          <p:val>
                                            <p:strVal val="4*#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0" presetClass="path" presetSubtype="0" accel="50000" decel="50000" fill="hold" grpId="0" nodeType="clickEffect">
                                  <p:stCondLst>
                                    <p:cond delay="0"/>
                                  </p:stCondLst>
                                  <p:childTnLst>
                                    <p:animMotion origin="layout" path="M 3.88889E-6 -1.85185E-6 L 0.00225 0.16158 " pathEditMode="relative" rAng="0" ptsTypes="AA">
                                      <p:cBhvr>
                                        <p:cTn id="97" dur="2000" fill="hold"/>
                                        <p:tgtEl>
                                          <p:spTgt spid="39"/>
                                        </p:tgtEl>
                                        <p:attrNameLst>
                                          <p:attrName>ppt_x</p:attrName>
                                          <p:attrName>ppt_y</p:attrName>
                                        </p:attrNameLst>
                                      </p:cBhvr>
                                      <p:rCtr x="104"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30" grpId="0"/>
      <p:bldP spid="30" grpId="1"/>
      <p:bldP spid="31" grpId="0"/>
      <p:bldP spid="31" grpId="1"/>
      <p:bldP spid="28" grpId="0" animBg="1"/>
      <p:bldP spid="28" grpId="1" animBg="1"/>
      <p:bldP spid="2" grpId="0"/>
      <p:bldP spid="2" grpId="1"/>
      <p:bldP spid="38" grpId="0"/>
      <p:bldP spid="38" grpId="1"/>
      <p:bldP spid="39" grpId="0" animBg="1"/>
      <p:bldP spid="39"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83568" y="2924944"/>
            <a:ext cx="8405923" cy="126188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sz="44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rPr>
              <a:t>Can </a:t>
            </a:r>
            <a:r>
              <a:rPr kumimoji="0" lang="es-ES_tradnl" sz="4400" b="0" i="0" u="none" strike="noStrike" kern="0" cap="none" spc="0" normalizeH="0" baseline="0" noProof="0" dirty="0" err="1">
                <a:ln>
                  <a:noFill/>
                </a:ln>
                <a:solidFill>
                  <a:srgbClr val="33CCFF"/>
                </a:solidFill>
                <a:effectLst/>
                <a:uLnTx/>
                <a:uFillTx/>
                <a:latin typeface="Calibri" panose="020F0502020204030204" pitchFamily="34" charset="0"/>
                <a:cs typeface="Arial" pitchFamily="34" charset="0"/>
              </a:rPr>
              <a:t>we</a:t>
            </a:r>
            <a:r>
              <a:rPr kumimoji="0" lang="es-ES_tradnl" sz="44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rPr>
              <a:t> </a:t>
            </a:r>
            <a:r>
              <a:rPr kumimoji="0" lang="es-ES_tradnl" sz="4400" b="0" i="0" u="none" strike="noStrike" kern="0" cap="none" spc="0" normalizeH="0" baseline="0" noProof="0" dirty="0" err="1">
                <a:ln>
                  <a:noFill/>
                </a:ln>
                <a:solidFill>
                  <a:srgbClr val="33CCFF"/>
                </a:solidFill>
                <a:effectLst/>
                <a:uLnTx/>
                <a:uFillTx/>
                <a:latin typeface="Calibri" panose="020F0502020204030204" pitchFamily="34" charset="0"/>
                <a:cs typeface="Arial" pitchFamily="34" charset="0"/>
              </a:rPr>
              <a:t>make</a:t>
            </a:r>
            <a:r>
              <a:rPr kumimoji="0" lang="es-ES_tradnl" sz="44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rPr>
              <a:t> </a:t>
            </a:r>
            <a:r>
              <a:rPr kumimoji="0" lang="es-ES_tradnl" sz="4400" b="0" i="0" u="none" strike="noStrike" kern="0" cap="none" spc="0" normalizeH="0" baseline="0" noProof="0" dirty="0" err="1">
                <a:ln>
                  <a:noFill/>
                </a:ln>
                <a:solidFill>
                  <a:srgbClr val="33CCFF"/>
                </a:solidFill>
                <a:effectLst/>
                <a:uLnTx/>
                <a:uFillTx/>
                <a:latin typeface="Calibri" panose="020F0502020204030204" pitchFamily="34" charset="0"/>
                <a:cs typeface="Arial" pitchFamily="34" charset="0"/>
              </a:rPr>
              <a:t>it</a:t>
            </a:r>
            <a:r>
              <a:rPr kumimoji="0" lang="es-ES_tradnl" sz="44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rPr>
              <a:t> </a:t>
            </a:r>
            <a:r>
              <a:rPr kumimoji="0" lang="es-ES_tradnl" sz="4400" b="0" i="0" u="none" strike="noStrike" kern="0" cap="none" spc="0" normalizeH="0" baseline="0" noProof="0" dirty="0" err="1">
                <a:ln>
                  <a:noFill/>
                </a:ln>
                <a:solidFill>
                  <a:srgbClr val="33CCFF"/>
                </a:solidFill>
                <a:effectLst/>
                <a:uLnTx/>
                <a:uFillTx/>
                <a:latin typeface="Calibri" panose="020F0502020204030204" pitchFamily="34" charset="0"/>
                <a:cs typeface="Arial" pitchFamily="34" charset="0"/>
              </a:rPr>
              <a:t>happen</a:t>
            </a:r>
            <a:r>
              <a:rPr kumimoji="0" lang="es-ES_tradnl" sz="44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sz="3200" b="0" i="0" u="none" strike="noStrike" kern="0" cap="none" spc="0" normalizeH="0" baseline="0" noProof="0" dirty="0" err="1">
                <a:ln>
                  <a:noFill/>
                </a:ln>
                <a:solidFill>
                  <a:srgbClr val="33CCFF"/>
                </a:solidFill>
                <a:effectLst/>
                <a:uLnTx/>
                <a:uFillTx/>
                <a:latin typeface="Calibri" panose="020F0502020204030204" pitchFamily="34" charset="0"/>
                <a:cs typeface="Arial" pitchFamily="34" charset="0"/>
              </a:rPr>
              <a:t>It’s</a:t>
            </a:r>
            <a:r>
              <a:rPr kumimoji="0" lang="es-ES_tradnl" sz="32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rPr>
              <a:t> </a:t>
            </a:r>
            <a:r>
              <a:rPr kumimoji="0" lang="es-ES_tradnl" sz="3200" b="0" i="0" u="none" strike="noStrike" kern="0" cap="none" spc="0" normalizeH="0" baseline="0" noProof="0" dirty="0" err="1">
                <a:ln>
                  <a:noFill/>
                </a:ln>
                <a:solidFill>
                  <a:srgbClr val="33CCFF"/>
                </a:solidFill>
                <a:effectLst/>
                <a:uLnTx/>
                <a:uFillTx/>
                <a:latin typeface="Calibri" panose="020F0502020204030204" pitchFamily="34" charset="0"/>
                <a:cs typeface="Arial" pitchFamily="34" charset="0"/>
              </a:rPr>
              <a:t>everybody’s</a:t>
            </a:r>
            <a:r>
              <a:rPr kumimoji="0" lang="es-ES_tradnl" sz="32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rPr>
              <a:t> </a:t>
            </a:r>
            <a:r>
              <a:rPr kumimoji="0" lang="es-ES_tradnl" sz="3200" b="0" i="0" u="none" strike="noStrike" kern="0" cap="none" spc="0" normalizeH="0" baseline="0" noProof="0" dirty="0" err="1">
                <a:ln>
                  <a:noFill/>
                </a:ln>
                <a:solidFill>
                  <a:srgbClr val="33CCFF"/>
                </a:solidFill>
                <a:effectLst/>
                <a:uLnTx/>
                <a:uFillTx/>
                <a:latin typeface="Calibri" panose="020F0502020204030204" pitchFamily="34" charset="0"/>
                <a:cs typeface="Arial" pitchFamily="34" charset="0"/>
              </a:rPr>
              <a:t>business</a:t>
            </a:r>
            <a:endParaRPr kumimoji="0" lang="en-US" sz="3200" b="0" i="0" u="none" strike="noStrike" kern="0" cap="none" spc="0" normalizeH="0" baseline="0" noProof="0" dirty="0">
              <a:ln>
                <a:noFill/>
              </a:ln>
              <a:solidFill>
                <a:srgbClr val="33CCFF"/>
              </a:solidFill>
              <a:effectLst/>
              <a:uLnTx/>
              <a:uFillTx/>
              <a:latin typeface="Calibri" panose="020F0502020204030204" pitchFamily="34" charset="0"/>
              <a:cs typeface="Arial" pitchFamily="34" charset="0"/>
            </a:endParaRPr>
          </a:p>
        </p:txBody>
      </p:sp>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rPr>
              <a:t>Low </a:t>
            </a:r>
            <a:r>
              <a:rPr kumimoji="0" lang="es-ES" sz="1800" b="0" i="0" u="none" strike="noStrike" kern="0" cap="none" spc="0" normalizeH="0" baseline="0" noProof="0" dirty="0" err="1">
                <a:ln>
                  <a:noFill/>
                </a:ln>
                <a:solidFill>
                  <a:srgbClr val="FC0128"/>
                </a:solidFill>
                <a:effectLst/>
                <a:uLnTx/>
                <a:uFillTx/>
                <a:latin typeface="Calibri" panose="020F0502020204030204" pitchFamily="34" charset="0"/>
                <a:cs typeface="Arial" pitchFamily="34" charset="0"/>
              </a:rPr>
              <a:t>impact</a:t>
            </a:r>
            <a:r>
              <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rPr>
              <a:t> </a:t>
            </a:r>
            <a:r>
              <a:rPr kumimoji="0" lang="es-ES" sz="1800" b="0" i="0" u="none" strike="noStrike" kern="0" cap="none" spc="0" normalizeH="0" baseline="0" noProof="0" dirty="0" err="1">
                <a:ln>
                  <a:noFill/>
                </a:ln>
                <a:solidFill>
                  <a:srgbClr val="FC0128"/>
                </a:solidFill>
                <a:effectLst/>
                <a:uLnTx/>
                <a:uFillTx/>
                <a:latin typeface="Calibri" panose="020F0502020204030204" pitchFamily="34" charset="0"/>
                <a:cs typeface="Arial" pitchFamily="34" charset="0"/>
              </a:rPr>
              <a:t>on</a:t>
            </a:r>
            <a:r>
              <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rPr>
              <a:t> </a:t>
            </a:r>
            <a:r>
              <a:rPr kumimoji="0" lang="es-ES" sz="1800" b="0" i="0" u="none" strike="noStrike" kern="0" cap="none" spc="0" normalizeH="0" baseline="0" noProof="0" dirty="0" err="1">
                <a:ln>
                  <a:noFill/>
                </a:ln>
                <a:solidFill>
                  <a:srgbClr val="FC0128"/>
                </a:solidFill>
                <a:effectLst/>
                <a:uLnTx/>
                <a:uFillTx/>
                <a:latin typeface="Calibri" panose="020F0502020204030204" pitchFamily="34" charset="0"/>
                <a:cs typeface="Arial" pitchFamily="34" charset="0"/>
              </a:rPr>
              <a:t>outcomes</a:t>
            </a:r>
            <a:endPar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marR="0" lvl="1"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99FF66"/>
                </a:solidFill>
                <a:effectLst/>
                <a:uLnTx/>
                <a:uFillTx/>
                <a:latin typeface="Calibri" panose="020F0502020204030204" pitchFamily="34" charset="0"/>
                <a:cs typeface="Arial" pitchFamily="34" charset="0"/>
              </a:rPr>
              <a:t>High impact on outcomes</a:t>
            </a: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s-ES" sz="16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Low </a:t>
            </a:r>
            <a:r>
              <a:rPr kumimoji="0" lang="es-ES" sz="1600" b="0" i="0" u="none" strike="noStrike" kern="0" cap="none" spc="0" normalizeH="0" baseline="0" noProof="0" dirty="0" err="1">
                <a:ln>
                  <a:noFill/>
                </a:ln>
                <a:solidFill>
                  <a:srgbClr val="FFFFFF"/>
                </a:solidFill>
                <a:effectLst/>
                <a:uLnTx/>
                <a:uFillTx/>
                <a:latin typeface="Calibri" panose="020F0502020204030204" pitchFamily="34" charset="0"/>
                <a:cs typeface="Arial" pitchFamily="34" charset="0"/>
              </a:rPr>
              <a:t>feasibility</a:t>
            </a: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2483768" y="4206354"/>
            <a:ext cx="4916510" cy="14734"/>
          </a:xfrm>
          <a:prstGeom prst="line">
            <a:avLst/>
          </a:prstGeom>
          <a:noFill/>
          <a:ln w="38100">
            <a:solidFill>
              <a:srgbClr val="FFFF00"/>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Money pits</a:t>
            </a: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Must haves</a:t>
            </a: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Low </a:t>
            </a:r>
            <a:r>
              <a:rPr kumimoji="0" lang="es-ES" sz="1800" b="0" i="0" u="none" strike="noStrike" kern="0" cap="none" spc="0" normalizeH="0" baseline="0" noProof="0" dirty="0" err="1">
                <a:ln>
                  <a:noFill/>
                </a:ln>
                <a:solidFill>
                  <a:srgbClr val="DADADA">
                    <a:lumMod val="10000"/>
                  </a:srgbClr>
                </a:solidFill>
                <a:effectLst/>
                <a:uLnTx/>
                <a:uFillTx/>
                <a:latin typeface="Calibri" panose="020F0502020204030204" pitchFamily="34" charset="0"/>
                <a:cs typeface="Arial" pitchFamily="34" charset="0"/>
              </a:rPr>
              <a:t>hanging</a:t>
            </a:r>
            <a:r>
              <a:rPr kumimoji="0" lang="es-ES"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 </a:t>
            </a:r>
            <a:r>
              <a:rPr kumimoji="0" lang="es-ES" sz="1800" b="0" i="0" u="none" strike="noStrike" kern="0" cap="none" spc="0" normalizeH="0" baseline="0" noProof="0" dirty="0" err="1">
                <a:ln>
                  <a:noFill/>
                </a:ln>
                <a:solidFill>
                  <a:srgbClr val="DADADA">
                    <a:lumMod val="10000"/>
                  </a:srgbClr>
                </a:solidFill>
                <a:effectLst/>
                <a:uLnTx/>
                <a:uFillTx/>
                <a:latin typeface="Calibri" panose="020F0502020204030204" pitchFamily="34" charset="0"/>
                <a:cs typeface="Arial" pitchFamily="34" charset="0"/>
              </a:rPr>
              <a:t>fruits</a:t>
            </a:r>
            <a:endPar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Quick wins</a:t>
            </a:r>
          </a:p>
        </p:txBody>
      </p:sp>
    </p:spTree>
    <p:extLst>
      <p:ext uri="{BB962C8B-B14F-4D97-AF65-F5344CB8AC3E}">
        <p14:creationId xmlns:p14="http://schemas.microsoft.com/office/powerpoint/2010/main" val="31870020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12359"/>
                                        </p:tgtEl>
                                        <p:attrNameLst>
                                          <p:attrName>style.visibility</p:attrName>
                                        </p:attrNameLst>
                                      </p:cBhvr>
                                      <p:to>
                                        <p:strVal val="visible"/>
                                      </p:to>
                                    </p:set>
                                    <p:animEffect transition="in" filter="fade">
                                      <p:cBhvr>
                                        <p:cTn id="16" dur="500"/>
                                        <p:tgtEl>
                                          <p:spTgt spid="61235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12358"/>
                                        </p:tgtEl>
                                        <p:attrNameLst>
                                          <p:attrName>style.visibility</p:attrName>
                                        </p:attrNameLst>
                                      </p:cBhvr>
                                      <p:to>
                                        <p:strVal val="visible"/>
                                      </p:to>
                                    </p:set>
                                    <p:animEffect transition="in" filter="wipe(down)">
                                      <p:cBhvr>
                                        <p:cTn id="20" dur="500"/>
                                        <p:tgtEl>
                                          <p:spTgt spid="61235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12360"/>
                                        </p:tgtEl>
                                        <p:attrNameLst>
                                          <p:attrName>style.visibility</p:attrName>
                                        </p:attrNameLst>
                                      </p:cBhvr>
                                      <p:to>
                                        <p:strVal val="visible"/>
                                      </p:to>
                                    </p:set>
                                    <p:animEffect transition="in" filter="fade">
                                      <p:cBhvr>
                                        <p:cTn id="24" dur="500"/>
                                        <p:tgtEl>
                                          <p:spTgt spid="6123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12362"/>
                                        </p:tgtEl>
                                        <p:attrNameLst>
                                          <p:attrName>style.visibility</p:attrName>
                                        </p:attrNameLst>
                                      </p:cBhvr>
                                      <p:to>
                                        <p:strVal val="visible"/>
                                      </p:to>
                                    </p:set>
                                    <p:animEffect transition="in" filter="fade">
                                      <p:cBhvr>
                                        <p:cTn id="29" dur="500"/>
                                        <p:tgtEl>
                                          <p:spTgt spid="61236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12364"/>
                                        </p:tgtEl>
                                        <p:attrNameLst>
                                          <p:attrName>style.visibility</p:attrName>
                                        </p:attrNameLst>
                                      </p:cBhvr>
                                      <p:to>
                                        <p:strVal val="visible"/>
                                      </p:to>
                                    </p:set>
                                    <p:animEffect transition="in" filter="wipe(left)">
                                      <p:cBhvr>
                                        <p:cTn id="33" dur="500"/>
                                        <p:tgtEl>
                                          <p:spTgt spid="61236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12363"/>
                                        </p:tgtEl>
                                        <p:attrNameLst>
                                          <p:attrName>style.visibility</p:attrName>
                                        </p:attrNameLst>
                                      </p:cBhvr>
                                      <p:to>
                                        <p:strVal val="visible"/>
                                      </p:to>
                                    </p:set>
                                    <p:animEffect transition="in" filter="fade">
                                      <p:cBhvr>
                                        <p:cTn id="37" dur="500"/>
                                        <p:tgtEl>
                                          <p:spTgt spid="6123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
                                            <p:txEl>
                                              <p:pRg st="0" end="0"/>
                                            </p:txEl>
                                          </p:spTgt>
                                        </p:tgtEl>
                                      </p:cBhvr>
                                    </p:animEffect>
                                    <p:set>
                                      <p:cBhvr>
                                        <p:cTn id="42" dur="1" fill="hold">
                                          <p:stCondLst>
                                            <p:cond delay="499"/>
                                          </p:stCondLst>
                                        </p:cTn>
                                        <p:tgtEl>
                                          <p:spTgt spid="2">
                                            <p:txEl>
                                              <p:pRg st="0" end="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
                                            <p:txEl>
                                              <p:pRg st="1" end="1"/>
                                            </p:txEl>
                                          </p:spTgt>
                                        </p:tgtEl>
                                      </p:cBhvr>
                                    </p:animEffect>
                                    <p:set>
                                      <p:cBhvr>
                                        <p:cTn id="45" dur="1" fill="hold">
                                          <p:stCondLst>
                                            <p:cond delay="499"/>
                                          </p:stCondLst>
                                        </p:cTn>
                                        <p:tgtEl>
                                          <p:spTgt spid="2">
                                            <p:txEl>
                                              <p:pRg st="1" end="1"/>
                                            </p:txEl>
                                          </p:spTgt>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612354"/>
                                        </p:tgtEl>
                                        <p:attrNameLst>
                                          <p:attrName>style.visibility</p:attrName>
                                        </p:attrNameLst>
                                      </p:cBhvr>
                                      <p:to>
                                        <p:strVal val="visible"/>
                                      </p:to>
                                    </p:set>
                                    <p:animEffect transition="in" filter="fade">
                                      <p:cBhvr>
                                        <p:cTn id="49" dur="500"/>
                                        <p:tgtEl>
                                          <p:spTgt spid="6123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2368"/>
                                        </p:tgtEl>
                                        <p:attrNameLst>
                                          <p:attrName>style.visibility</p:attrName>
                                        </p:attrNameLst>
                                      </p:cBhvr>
                                      <p:to>
                                        <p:strVal val="visible"/>
                                      </p:to>
                                    </p:set>
                                    <p:animEffect transition="in" filter="fade">
                                      <p:cBhvr>
                                        <p:cTn id="52" dur="500"/>
                                        <p:tgtEl>
                                          <p:spTgt spid="61236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12355"/>
                                        </p:tgtEl>
                                        <p:attrNameLst>
                                          <p:attrName>style.visibility</p:attrName>
                                        </p:attrNameLst>
                                      </p:cBhvr>
                                      <p:to>
                                        <p:strVal val="visible"/>
                                      </p:to>
                                    </p:set>
                                    <p:animEffect transition="in" filter="fade">
                                      <p:cBhvr>
                                        <p:cTn id="57" dur="500"/>
                                        <p:tgtEl>
                                          <p:spTgt spid="61235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12365"/>
                                        </p:tgtEl>
                                        <p:attrNameLst>
                                          <p:attrName>style.visibility</p:attrName>
                                        </p:attrNameLst>
                                      </p:cBhvr>
                                      <p:to>
                                        <p:strVal val="visible"/>
                                      </p:to>
                                    </p:set>
                                    <p:animEffect transition="in" filter="fade">
                                      <p:cBhvr>
                                        <p:cTn id="60" dur="500"/>
                                        <p:tgtEl>
                                          <p:spTgt spid="61236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12356"/>
                                        </p:tgtEl>
                                        <p:attrNameLst>
                                          <p:attrName>style.visibility</p:attrName>
                                        </p:attrNameLst>
                                      </p:cBhvr>
                                      <p:to>
                                        <p:strVal val="visible"/>
                                      </p:to>
                                    </p:set>
                                    <p:animEffect transition="in" filter="fade">
                                      <p:cBhvr>
                                        <p:cTn id="65" dur="500"/>
                                        <p:tgtEl>
                                          <p:spTgt spid="61235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12366"/>
                                        </p:tgtEl>
                                        <p:attrNameLst>
                                          <p:attrName>style.visibility</p:attrName>
                                        </p:attrNameLst>
                                      </p:cBhvr>
                                      <p:to>
                                        <p:strVal val="visible"/>
                                      </p:to>
                                    </p:set>
                                    <p:animEffect transition="in" filter="fade">
                                      <p:cBhvr>
                                        <p:cTn id="68" dur="500"/>
                                        <p:tgtEl>
                                          <p:spTgt spid="61236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12357"/>
                                        </p:tgtEl>
                                        <p:attrNameLst>
                                          <p:attrName>style.visibility</p:attrName>
                                        </p:attrNameLst>
                                      </p:cBhvr>
                                      <p:to>
                                        <p:strVal val="visible"/>
                                      </p:to>
                                    </p:set>
                                    <p:animEffect transition="in" filter="fade">
                                      <p:cBhvr>
                                        <p:cTn id="73" dur="500"/>
                                        <p:tgtEl>
                                          <p:spTgt spid="6123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12367"/>
                                        </p:tgtEl>
                                        <p:attrNameLst>
                                          <p:attrName>style.visibility</p:attrName>
                                        </p:attrNameLst>
                                      </p:cBhvr>
                                      <p:to>
                                        <p:strVal val="visible"/>
                                      </p:to>
                                    </p:set>
                                    <p:animEffect transition="in" filter="fade">
                                      <p:cBhvr>
                                        <p:cTn id="76" dur="500"/>
                                        <p:tgtEl>
                                          <p:spTgt spid="612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12355" grpId="0" animBg="1"/>
      <p:bldP spid="612356" grpId="0" animBg="1"/>
      <p:bldP spid="612354" grpId="0" animBg="1"/>
      <p:bldP spid="612357" grpId="0" animBg="1"/>
      <p:bldP spid="612358" grpId="0" animBg="1"/>
      <p:bldP spid="612359" grpId="0"/>
      <p:bldP spid="612360" grpId="0"/>
      <p:bldP spid="612362" grpId="0" animBg="1"/>
      <p:bldP spid="612363" grpId="0" animBg="1"/>
      <p:bldP spid="612364" grpId="0" animBg="1"/>
      <p:bldP spid="612365" grpId="0"/>
      <p:bldP spid="612366" grpId="0"/>
      <p:bldP spid="612367" grpId="0"/>
      <p:bldP spid="61236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rPr>
              <a:t>Low </a:t>
            </a:r>
            <a:r>
              <a:rPr kumimoji="0" lang="es-ES" sz="1800" b="0" i="0" u="none" strike="noStrike" kern="0" cap="none" spc="0" normalizeH="0" baseline="0" noProof="0" dirty="0" err="1">
                <a:ln>
                  <a:noFill/>
                </a:ln>
                <a:solidFill>
                  <a:srgbClr val="FC0128"/>
                </a:solidFill>
                <a:effectLst/>
                <a:uLnTx/>
                <a:uFillTx/>
                <a:latin typeface="Calibri" panose="020F0502020204030204" pitchFamily="34" charset="0"/>
                <a:cs typeface="Arial" pitchFamily="34" charset="0"/>
              </a:rPr>
              <a:t>impact</a:t>
            </a:r>
            <a:r>
              <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rPr>
              <a:t> </a:t>
            </a:r>
            <a:r>
              <a:rPr kumimoji="0" lang="es-ES" sz="1800" b="0" i="0" u="none" strike="noStrike" kern="0" cap="none" spc="0" normalizeH="0" baseline="0" noProof="0" dirty="0" err="1">
                <a:ln>
                  <a:noFill/>
                </a:ln>
                <a:solidFill>
                  <a:srgbClr val="FC0128"/>
                </a:solidFill>
                <a:effectLst/>
                <a:uLnTx/>
                <a:uFillTx/>
                <a:latin typeface="Calibri" panose="020F0502020204030204" pitchFamily="34" charset="0"/>
                <a:cs typeface="Arial" pitchFamily="34" charset="0"/>
              </a:rPr>
              <a:t>on</a:t>
            </a:r>
            <a:r>
              <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rPr>
              <a:t> </a:t>
            </a:r>
            <a:r>
              <a:rPr kumimoji="0" lang="es-ES" sz="1800" b="0" i="0" u="none" strike="noStrike" kern="0" cap="none" spc="0" normalizeH="0" baseline="0" noProof="0" dirty="0" err="1">
                <a:ln>
                  <a:noFill/>
                </a:ln>
                <a:solidFill>
                  <a:srgbClr val="FC0128"/>
                </a:solidFill>
                <a:effectLst/>
                <a:uLnTx/>
                <a:uFillTx/>
                <a:latin typeface="Calibri" panose="020F0502020204030204" pitchFamily="34" charset="0"/>
                <a:cs typeface="Arial" pitchFamily="34" charset="0"/>
              </a:rPr>
              <a:t>outcomes</a:t>
            </a:r>
            <a:endParaRPr kumimoji="0" lang="es-ES" sz="1800" b="0" i="0" u="none" strike="noStrike" kern="0" cap="none" spc="0" normalizeH="0" baseline="0" noProof="0" dirty="0">
              <a:ln>
                <a:noFill/>
              </a:ln>
              <a:solidFill>
                <a:srgbClr val="FC0128"/>
              </a:solidFill>
              <a:effectLst/>
              <a:uLnTx/>
              <a:uFillTx/>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marR="0" lvl="1"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99FF66"/>
                </a:solidFill>
                <a:effectLst/>
                <a:uLnTx/>
                <a:uFillTx/>
                <a:latin typeface="Calibri" panose="020F0502020204030204" pitchFamily="34" charset="0"/>
                <a:cs typeface="Arial" pitchFamily="34" charset="0"/>
              </a:rPr>
              <a:t>High impact on outcomes</a:t>
            </a: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s-ES" sz="16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Low </a:t>
            </a:r>
            <a:r>
              <a:rPr kumimoji="0" lang="es-ES" sz="1600" b="0" i="0" u="none" strike="noStrike" kern="0" cap="none" spc="0" normalizeH="0" baseline="0" noProof="0" dirty="0" err="1">
                <a:ln>
                  <a:noFill/>
                </a:ln>
                <a:solidFill>
                  <a:srgbClr val="FFFFFF"/>
                </a:solidFill>
                <a:effectLst/>
                <a:uLnTx/>
                <a:uFillTx/>
                <a:latin typeface="Calibri" panose="020F0502020204030204" pitchFamily="34" charset="0"/>
                <a:cs typeface="Arial" pitchFamily="34" charset="0"/>
              </a:rPr>
              <a:t>feasibility</a:t>
            </a: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Money pits</a:t>
            </a: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Must haves</a:t>
            </a: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Low </a:t>
            </a:r>
            <a:r>
              <a:rPr kumimoji="0" lang="es-ES" sz="1800" b="0" i="0" u="none" strike="noStrike" kern="0" cap="none" spc="0" normalizeH="0" baseline="0" noProof="0" dirty="0" err="1">
                <a:ln>
                  <a:noFill/>
                </a:ln>
                <a:solidFill>
                  <a:srgbClr val="DADADA">
                    <a:lumMod val="10000"/>
                  </a:srgbClr>
                </a:solidFill>
                <a:effectLst/>
                <a:uLnTx/>
                <a:uFillTx/>
                <a:latin typeface="Calibri" panose="020F0502020204030204" pitchFamily="34" charset="0"/>
                <a:cs typeface="Arial" pitchFamily="34" charset="0"/>
              </a:rPr>
              <a:t>hanging</a:t>
            </a:r>
            <a:r>
              <a:rPr kumimoji="0" lang="es-ES"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 </a:t>
            </a:r>
            <a:r>
              <a:rPr kumimoji="0" lang="es-ES" sz="1800" b="0" i="0" u="none" strike="noStrike" kern="0" cap="none" spc="0" normalizeH="0" baseline="0" noProof="0" dirty="0" err="1">
                <a:ln>
                  <a:noFill/>
                </a:ln>
                <a:solidFill>
                  <a:srgbClr val="DADADA">
                    <a:lumMod val="10000"/>
                  </a:srgbClr>
                </a:solidFill>
                <a:effectLst/>
                <a:uLnTx/>
                <a:uFillTx/>
                <a:latin typeface="Calibri" panose="020F0502020204030204" pitchFamily="34" charset="0"/>
                <a:cs typeface="Arial" pitchFamily="34" charset="0"/>
              </a:rPr>
              <a:t>fruits</a:t>
            </a:r>
            <a:endPar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800" b="0" i="0" u="none" strike="noStrike" kern="0" cap="none" spc="0" normalizeH="0" baseline="0" noProof="0" dirty="0">
                <a:ln>
                  <a:noFill/>
                </a:ln>
                <a:solidFill>
                  <a:srgbClr val="DADADA">
                    <a:lumMod val="10000"/>
                  </a:srgbClr>
                </a:solidFill>
                <a:effectLst/>
                <a:uLnTx/>
                <a:uFillTx/>
                <a:latin typeface="Calibri" panose="020F0502020204030204" pitchFamily="34" charset="0"/>
                <a:cs typeface="Arial" pitchFamily="34" charset="0"/>
              </a:rPr>
              <a:t>Quick wins</a:t>
            </a:r>
          </a:p>
        </p:txBody>
      </p:sp>
      <p:sp>
        <p:nvSpPr>
          <p:cNvPr id="18" name="Rectangle 17"/>
          <p:cNvSpPr>
            <a:spLocks noChangeArrowheads="1"/>
          </p:cNvSpPr>
          <p:nvPr/>
        </p:nvSpPr>
        <p:spPr bwMode="auto">
          <a:xfrm>
            <a:off x="700371" y="0"/>
            <a:ext cx="8459787" cy="6876000"/>
          </a:xfrm>
          <a:prstGeom prst="rect">
            <a:avLst/>
          </a:prstGeom>
          <a:solidFill>
            <a:schemeClr val="accent4">
              <a:lumMod val="10000"/>
              <a:alpha val="63000"/>
            </a:schemeClr>
          </a:solidFill>
          <a:ln w="12700" algn="ctr">
            <a:noFill/>
            <a:round/>
            <a:headEnd/>
            <a:tailEnd/>
          </a:ln>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Commitment to universal achievement</a:t>
            </a: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Gateways, instructional systems</a:t>
            </a: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Capacity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at point of delivery</a:t>
            </a: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Incentive structures and accountability</a:t>
            </a: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Resources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where they yield most</a:t>
            </a: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A learning system</a:t>
            </a: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rPr>
              <a:t>Coherence</a:t>
            </a: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cs typeface="Arial" pitchFamily="34" charset="0"/>
            </a:endParaRPr>
          </a:p>
        </p:txBody>
      </p:sp>
    </p:spTree>
    <p:extLst>
      <p:ext uri="{BB962C8B-B14F-4D97-AF65-F5344CB8AC3E}">
        <p14:creationId xmlns:p14="http://schemas.microsoft.com/office/powerpoint/2010/main" val="3768099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23" presetClass="entr" presetSubtype="272"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strVal val="2/3*#ppt_w"/>
                                          </p:val>
                                        </p:tav>
                                        <p:tav tm="100000">
                                          <p:val>
                                            <p:strVal val="#ppt_w"/>
                                          </p:val>
                                        </p:tav>
                                      </p:tavLst>
                                    </p:anim>
                                    <p:anim calcmode="lin" valueType="num">
                                      <p:cBhvr>
                                        <p:cTn id="12" dur="1000" fill="hold"/>
                                        <p:tgtEl>
                                          <p:spTgt spid="25"/>
                                        </p:tgtEl>
                                        <p:attrNameLst>
                                          <p:attrName>ppt_h</p:attrName>
                                        </p:attrNameLst>
                                      </p:cBhvr>
                                      <p:tavLst>
                                        <p:tav tm="0">
                                          <p:val>
                                            <p:strVal val="2/3*#ppt_h"/>
                                          </p:val>
                                        </p:tav>
                                        <p:tav tm="100000">
                                          <p:val>
                                            <p:strVal val="#ppt_h"/>
                                          </p:val>
                                        </p:tav>
                                      </p:tavLst>
                                    </p:anim>
                                  </p:childTnLst>
                                </p:cTn>
                              </p:par>
                            </p:childTnLst>
                          </p:cTn>
                        </p:par>
                        <p:par>
                          <p:cTn id="13" fill="hold">
                            <p:stCondLst>
                              <p:cond delay="2250"/>
                            </p:stCondLst>
                            <p:childTnLst>
                              <p:par>
                                <p:cTn id="14" presetID="23" presetClass="entr" presetSubtype="272" fill="hold" grpId="0" nodeType="afterEffect">
                                  <p:stCondLst>
                                    <p:cond delay="25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strVal val="2/3*#ppt_w"/>
                                          </p:val>
                                        </p:tav>
                                        <p:tav tm="100000">
                                          <p:val>
                                            <p:strVal val="#ppt_w"/>
                                          </p:val>
                                        </p:tav>
                                      </p:tavLst>
                                    </p:anim>
                                    <p:anim calcmode="lin" valueType="num">
                                      <p:cBhvr>
                                        <p:cTn id="17" dur="1000" fill="hold"/>
                                        <p:tgtEl>
                                          <p:spTgt spid="29"/>
                                        </p:tgtEl>
                                        <p:attrNameLst>
                                          <p:attrName>ppt_h</p:attrName>
                                        </p:attrNameLst>
                                      </p:cBhvr>
                                      <p:tavLst>
                                        <p:tav tm="0">
                                          <p:val>
                                            <p:strVal val="2/3*#ppt_h"/>
                                          </p:val>
                                        </p:tav>
                                        <p:tav tm="100000">
                                          <p:val>
                                            <p:strVal val="#ppt_h"/>
                                          </p:val>
                                        </p:tav>
                                      </p:tavLst>
                                    </p:anim>
                                  </p:childTnLst>
                                </p:cTn>
                              </p:par>
                            </p:childTnLst>
                          </p:cTn>
                        </p:par>
                        <p:par>
                          <p:cTn id="18" fill="hold">
                            <p:stCondLst>
                              <p:cond delay="3500"/>
                            </p:stCondLst>
                            <p:childTnLst>
                              <p:par>
                                <p:cTn id="19" presetID="23" presetClass="entr" presetSubtype="272" fill="hold" grpId="0" nodeType="afterEffect">
                                  <p:stCondLst>
                                    <p:cond delay="25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2/3*#ppt_w"/>
                                          </p:val>
                                        </p:tav>
                                        <p:tav tm="100000">
                                          <p:val>
                                            <p:strVal val="#ppt_w"/>
                                          </p:val>
                                        </p:tav>
                                      </p:tavLst>
                                    </p:anim>
                                    <p:anim calcmode="lin" valueType="num">
                                      <p:cBhvr>
                                        <p:cTn id="22" dur="1000" fill="hold"/>
                                        <p:tgtEl>
                                          <p:spTgt spid="30"/>
                                        </p:tgtEl>
                                        <p:attrNameLst>
                                          <p:attrName>ppt_h</p:attrName>
                                        </p:attrNameLst>
                                      </p:cBhvr>
                                      <p:tavLst>
                                        <p:tav tm="0">
                                          <p:val>
                                            <p:strVal val="2/3*#ppt_h"/>
                                          </p:val>
                                        </p:tav>
                                        <p:tav tm="100000">
                                          <p:val>
                                            <p:strVal val="#ppt_h"/>
                                          </p:val>
                                        </p:tav>
                                      </p:tavLst>
                                    </p:anim>
                                  </p:childTnLst>
                                </p:cTn>
                              </p:par>
                            </p:childTnLst>
                          </p:cTn>
                        </p:par>
                        <p:par>
                          <p:cTn id="23" fill="hold">
                            <p:stCondLst>
                              <p:cond delay="4750"/>
                            </p:stCondLst>
                            <p:childTnLst>
                              <p:par>
                                <p:cTn id="24" presetID="23" presetClass="entr" presetSubtype="272" fill="hold" grpId="0" nodeType="afterEffect">
                                  <p:stCondLst>
                                    <p:cond delay="250"/>
                                  </p:stCondLst>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strVal val="2/3*#ppt_w"/>
                                          </p:val>
                                        </p:tav>
                                        <p:tav tm="100000">
                                          <p:val>
                                            <p:strVal val="#ppt_w"/>
                                          </p:val>
                                        </p:tav>
                                      </p:tavLst>
                                    </p:anim>
                                    <p:anim calcmode="lin" valueType="num">
                                      <p:cBhvr>
                                        <p:cTn id="27" dur="1000" fill="hold"/>
                                        <p:tgtEl>
                                          <p:spTgt spid="31"/>
                                        </p:tgtEl>
                                        <p:attrNameLst>
                                          <p:attrName>ppt_h</p:attrName>
                                        </p:attrNameLst>
                                      </p:cBhvr>
                                      <p:tavLst>
                                        <p:tav tm="0">
                                          <p:val>
                                            <p:strVal val="2/3*#ppt_h"/>
                                          </p:val>
                                        </p:tav>
                                        <p:tav tm="100000">
                                          <p:val>
                                            <p:strVal val="#ppt_h"/>
                                          </p:val>
                                        </p:tav>
                                      </p:tavLst>
                                    </p:anim>
                                  </p:childTnLst>
                                </p:cTn>
                              </p:par>
                            </p:childTnLst>
                          </p:cTn>
                        </p:par>
                        <p:par>
                          <p:cTn id="28" fill="hold">
                            <p:stCondLst>
                              <p:cond delay="6000"/>
                            </p:stCondLst>
                            <p:childTnLst>
                              <p:par>
                                <p:cTn id="29" presetID="23" presetClass="entr" presetSubtype="272" fill="hold" grpId="0" nodeType="after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strVal val="2/3*#ppt_w"/>
                                          </p:val>
                                        </p:tav>
                                        <p:tav tm="100000">
                                          <p:val>
                                            <p:strVal val="#ppt_w"/>
                                          </p:val>
                                        </p:tav>
                                      </p:tavLst>
                                    </p:anim>
                                    <p:anim calcmode="lin" valueType="num">
                                      <p:cBhvr>
                                        <p:cTn id="32" dur="1000" fill="hold"/>
                                        <p:tgtEl>
                                          <p:spTgt spid="32"/>
                                        </p:tgtEl>
                                        <p:attrNameLst>
                                          <p:attrName>ppt_h</p:attrName>
                                        </p:attrNameLst>
                                      </p:cBhvr>
                                      <p:tavLst>
                                        <p:tav tm="0">
                                          <p:val>
                                            <p:strVal val="2/3*#ppt_h"/>
                                          </p:val>
                                        </p:tav>
                                        <p:tav tm="100000">
                                          <p:val>
                                            <p:strVal val="#ppt_h"/>
                                          </p:val>
                                        </p:tav>
                                      </p:tavLst>
                                    </p:anim>
                                  </p:childTnLst>
                                </p:cTn>
                              </p:par>
                            </p:childTnLst>
                          </p:cTn>
                        </p:par>
                        <p:par>
                          <p:cTn id="33" fill="hold">
                            <p:stCondLst>
                              <p:cond delay="7250"/>
                            </p:stCondLst>
                            <p:childTnLst>
                              <p:par>
                                <p:cTn id="34" presetID="23" presetClass="entr" presetSubtype="272" fill="hold" grpId="0" nodeType="afterEffect">
                                  <p:stCondLst>
                                    <p:cond delay="250"/>
                                  </p:stCondLst>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strVal val="2/3*#ppt_w"/>
                                          </p:val>
                                        </p:tav>
                                        <p:tav tm="100000">
                                          <p:val>
                                            <p:strVal val="#ppt_w"/>
                                          </p:val>
                                        </p:tav>
                                      </p:tavLst>
                                    </p:anim>
                                    <p:anim calcmode="lin" valueType="num">
                                      <p:cBhvr>
                                        <p:cTn id="37" dur="1000" fill="hold"/>
                                        <p:tgtEl>
                                          <p:spTgt spid="33"/>
                                        </p:tgtEl>
                                        <p:attrNameLst>
                                          <p:attrName>ppt_h</p:attrName>
                                        </p:attrNameLst>
                                      </p:cBhvr>
                                      <p:tavLst>
                                        <p:tav tm="0">
                                          <p:val>
                                            <p:strVal val="2/3*#ppt_h"/>
                                          </p:val>
                                        </p:tav>
                                        <p:tav tm="100000">
                                          <p:val>
                                            <p:strVal val="#ppt_h"/>
                                          </p:val>
                                        </p:tav>
                                      </p:tavLst>
                                    </p:anim>
                                  </p:childTnLst>
                                </p:cTn>
                              </p:par>
                            </p:childTnLst>
                          </p:cTn>
                        </p:par>
                        <p:par>
                          <p:cTn id="38" fill="hold">
                            <p:stCondLst>
                              <p:cond delay="8500"/>
                            </p:stCondLst>
                            <p:childTnLst>
                              <p:par>
                                <p:cTn id="39" presetID="23" presetClass="entr" presetSubtype="272" fill="hold" grpId="0" nodeType="afterEffect">
                                  <p:stCondLst>
                                    <p:cond delay="25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strVal val="2/3*#ppt_w"/>
                                          </p:val>
                                        </p:tav>
                                        <p:tav tm="100000">
                                          <p:val>
                                            <p:strVal val="#ppt_w"/>
                                          </p:val>
                                        </p:tav>
                                      </p:tavLst>
                                    </p:anim>
                                    <p:anim calcmode="lin" valueType="num">
                                      <p:cBhvr>
                                        <p:cTn id="42" dur="1000" fill="hold"/>
                                        <p:tgtEl>
                                          <p:spTgt spid="3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9"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sz="quarter" idx="16"/>
          </p:nvPr>
        </p:nvSpPr>
        <p:spPr/>
        <p:txBody>
          <a:bodyPr>
            <a:noAutofit/>
          </a:bodyPr>
          <a:lstStyle/>
          <a:p>
            <a:r>
              <a:rPr lang="en-US" sz="2300" b="1" dirty="0">
                <a:solidFill>
                  <a:schemeClr val="tx2">
                    <a:lumMod val="50000"/>
                  </a:schemeClr>
                </a:solidFill>
              </a:rPr>
              <a:t>Multi-layered, coherent assessment systems from classrooms to schools to regional to national to international levels that…</a:t>
            </a:r>
          </a:p>
          <a:p>
            <a:pPr marL="800100" lvl="1" indent="-342900">
              <a:buFont typeface="Arial" panose="020B0604020202020204" pitchFamily="34" charset="0"/>
              <a:buChar char="•"/>
            </a:pPr>
            <a:r>
              <a:rPr lang="en-US" sz="2300" b="1" dirty="0">
                <a:solidFill>
                  <a:schemeClr val="tx2">
                    <a:lumMod val="50000"/>
                  </a:schemeClr>
                </a:solidFill>
              </a:rPr>
              <a:t>Support </a:t>
            </a:r>
            <a:r>
              <a:rPr lang="en-GB" sz="2300" b="1" dirty="0">
                <a:solidFill>
                  <a:schemeClr val="tx2">
                    <a:lumMod val="50000"/>
                  </a:schemeClr>
                </a:solidFill>
              </a:rPr>
              <a:t>improvement of learning at all levels of the education system</a:t>
            </a:r>
          </a:p>
          <a:p>
            <a:pPr marL="800100" lvl="1" indent="-342900">
              <a:buFont typeface="Arial" panose="020B0604020202020204" pitchFamily="34" charset="0"/>
              <a:buChar char="•"/>
            </a:pPr>
            <a:r>
              <a:rPr lang="en-US" sz="2300" b="1" dirty="0">
                <a:solidFill>
                  <a:schemeClr val="tx2">
                    <a:lumMod val="50000"/>
                  </a:schemeClr>
                </a:solidFill>
              </a:rPr>
              <a:t>Are largely performance-based</a:t>
            </a:r>
          </a:p>
          <a:p>
            <a:pPr marL="800100" lvl="1" indent="-342900">
              <a:buFont typeface="Arial" panose="020B0604020202020204" pitchFamily="34" charset="0"/>
              <a:buChar char="•"/>
            </a:pPr>
            <a:r>
              <a:rPr lang="en-US" sz="2300" b="1" dirty="0">
                <a:solidFill>
                  <a:schemeClr val="tx2">
                    <a:lumMod val="50000"/>
                  </a:schemeClr>
                </a:solidFill>
              </a:rPr>
              <a:t>Make students’ thinking visible and allow for divergent thinking </a:t>
            </a:r>
          </a:p>
          <a:p>
            <a:pPr marL="800100" lvl="1" indent="-342900">
              <a:buFont typeface="Arial" panose="020B0604020202020204" pitchFamily="34" charset="0"/>
              <a:buChar char="•"/>
            </a:pPr>
            <a:r>
              <a:rPr lang="en-US" sz="2300" b="1" dirty="0">
                <a:solidFill>
                  <a:schemeClr val="tx2">
                    <a:lumMod val="50000"/>
                  </a:schemeClr>
                </a:solidFill>
              </a:rPr>
              <a:t>Are adaptable and responsive to new developments</a:t>
            </a:r>
          </a:p>
          <a:p>
            <a:pPr marL="800100" lvl="1" indent="-342900">
              <a:buFont typeface="Arial" panose="020B0604020202020204" pitchFamily="34" charset="0"/>
              <a:buChar char="•"/>
            </a:pPr>
            <a:r>
              <a:rPr lang="en-US" sz="2300" b="1" dirty="0">
                <a:solidFill>
                  <a:schemeClr val="tx2">
                    <a:lumMod val="50000"/>
                  </a:schemeClr>
                </a:solidFill>
              </a:rPr>
              <a:t>Add value for teaching and learning by providing information that can be acted on by students, teachers, and administrators </a:t>
            </a:r>
            <a:r>
              <a:rPr lang="en-US" sz="2300" b="1" dirty="0">
                <a:solidFill>
                  <a:srgbClr val="0070C0"/>
                </a:solidFill>
              </a:rPr>
              <a:t>(digital delivery of PISA)</a:t>
            </a:r>
            <a:r>
              <a:rPr lang="en-US" sz="2300" b="1" dirty="0">
                <a:solidFill>
                  <a:schemeClr val="tx2">
                    <a:lumMod val="50000"/>
                  </a:schemeClr>
                </a:solidFill>
              </a:rPr>
              <a:t> </a:t>
            </a:r>
          </a:p>
          <a:p>
            <a:pPr marL="800100" lvl="1" indent="-342900">
              <a:buFont typeface="Arial" panose="020B0604020202020204" pitchFamily="34" charset="0"/>
              <a:buChar char="•"/>
            </a:pPr>
            <a:r>
              <a:rPr lang="en-US" sz="2300" b="1" dirty="0">
                <a:solidFill>
                  <a:schemeClr val="tx2">
                    <a:lumMod val="50000"/>
                  </a:schemeClr>
                </a:solidFill>
              </a:rPr>
              <a:t>Are part of a comprehensive and well-aligned continuum, communicate what is expected and hold relevant stakeholders accountable .</a:t>
            </a:r>
          </a:p>
        </p:txBody>
      </p:sp>
      <p:sp>
        <p:nvSpPr>
          <p:cNvPr id="4" name="Title 3"/>
          <p:cNvSpPr>
            <a:spLocks noGrp="1"/>
          </p:cNvSpPr>
          <p:nvPr>
            <p:ph type="title"/>
          </p:nvPr>
        </p:nvSpPr>
        <p:spPr/>
        <p:txBody>
          <a:bodyPr>
            <a:normAutofit/>
          </a:bodyPr>
          <a:lstStyle/>
          <a:p>
            <a:r>
              <a:rPr lang="en-GB" dirty="0"/>
              <a:t>The ‘big’ objectives</a:t>
            </a:r>
          </a:p>
        </p:txBody>
      </p:sp>
      <p:sp>
        <p:nvSpPr>
          <p:cNvPr id="6" name="Rounded Rectangular Callout 5"/>
          <p:cNvSpPr/>
          <p:nvPr/>
        </p:nvSpPr>
        <p:spPr bwMode="auto">
          <a:xfrm>
            <a:off x="2988130" y="1142320"/>
            <a:ext cx="5653314" cy="1634490"/>
          </a:xfrm>
          <a:prstGeom prst="wedgeRoundRectCallout">
            <a:avLst>
              <a:gd name="adj1" fmla="val -17866"/>
              <a:gd name="adj2" fmla="val 58158"/>
              <a:gd name="adj3" fmla="val 16667"/>
            </a:avLst>
          </a:prstGeom>
          <a:solidFill>
            <a:srgbClr val="CCECFF">
              <a:alpha val="92000"/>
            </a:srgbClr>
          </a:solidFill>
          <a:ln w="12700" cap="flat" cmpd="sng" algn="ctr">
            <a:solidFill>
              <a:srgbClr val="00B0F0"/>
            </a:solidFill>
            <a:prstDash val="solid"/>
            <a:round/>
            <a:headEnd type="none" w="med" len="med"/>
            <a:tailEnd type="none" w="med" len="med"/>
          </a:ln>
          <a:effectLst/>
        </p:spPr>
        <p:txBody>
          <a:bodyPr wrap="square">
            <a:spAutoFit/>
          </a:bodyPr>
          <a:lstStyle/>
          <a:p>
            <a:pPr marL="179388" marR="0" lvl="0" indent="-179388"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chemeClr val="tx2">
                    <a:lumMod val="75000"/>
                  </a:schemeClr>
                </a:solidFill>
                <a:effectLst/>
                <a:uLnTx/>
                <a:uFillTx/>
                <a:latin typeface="+mj-lt"/>
              </a:rPr>
              <a:t>Integrate, synthesize and creatively apply content knowledge in novel situations</a:t>
            </a:r>
          </a:p>
          <a:p>
            <a:pPr marL="179388" marR="0" lvl="0" indent="-179388"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chemeClr val="tx2">
                    <a:lumMod val="75000"/>
                  </a:schemeClr>
                </a:solidFill>
                <a:effectLst/>
                <a:uLnTx/>
                <a:uFillTx/>
                <a:latin typeface="+mj-lt"/>
              </a:rPr>
              <a:t>Activate students as owners of their own learning and activate students as learning resources for one another</a:t>
            </a:r>
          </a:p>
        </p:txBody>
      </p:sp>
      <p:sp>
        <p:nvSpPr>
          <p:cNvPr id="7" name="Rounded Rectangular Callout 6"/>
          <p:cNvSpPr/>
          <p:nvPr/>
        </p:nvSpPr>
        <p:spPr bwMode="auto">
          <a:xfrm>
            <a:off x="727075" y="522514"/>
            <a:ext cx="5653314" cy="3643551"/>
          </a:xfrm>
          <a:prstGeom prst="wedgeRoundRectCallout">
            <a:avLst>
              <a:gd name="adj1" fmla="val -17866"/>
              <a:gd name="adj2" fmla="val 58158"/>
              <a:gd name="adj3" fmla="val 16667"/>
            </a:avLst>
          </a:prstGeom>
          <a:solidFill>
            <a:srgbClr val="CCECFF">
              <a:alpha val="92000"/>
            </a:srgbClr>
          </a:solidFill>
          <a:ln w="12700" cap="flat" cmpd="sng" algn="ctr">
            <a:solidFill>
              <a:srgbClr val="00B0F0"/>
            </a:solidFill>
            <a:prstDash val="solid"/>
            <a:round/>
            <a:headEnd type="none" w="med" len="med"/>
            <a:tailEnd type="none" w="med" len="med"/>
          </a:ln>
          <a:effectLst/>
        </p:spPr>
        <p:txBody>
          <a:bodyPr wrap="square">
            <a:spAutoFit/>
          </a:bodyPr>
          <a:lstStyle/>
          <a:p>
            <a:pPr marL="179388" marR="0" lvl="0" indent="-179388" defTabSz="914400" eaLnBrk="0" fontAlgn="auto" latinLnBrk="0" hangingPunct="0">
              <a:lnSpc>
                <a:spcPct val="100000"/>
              </a:lnSpc>
              <a:spcBef>
                <a:spcPts val="0"/>
              </a:spcBef>
              <a:spcAft>
                <a:spcPts val="600"/>
              </a:spcAft>
              <a:buClrTx/>
              <a:buSzTx/>
              <a:buFont typeface="Arial" pitchFamily="34" charset="0"/>
              <a:buChar char="•"/>
              <a:tabLst/>
              <a:defRPr/>
            </a:pPr>
            <a:r>
              <a:rPr kumimoji="0" lang="en-US" sz="1800" b="1" i="0" u="none" strike="noStrike" kern="0" cap="none" spc="0" normalizeH="0" baseline="0" noProof="0" dirty="0">
                <a:ln>
                  <a:noFill/>
                </a:ln>
                <a:solidFill>
                  <a:schemeClr val="tx2">
                    <a:lumMod val="75000"/>
                  </a:schemeClr>
                </a:solidFill>
                <a:effectLst/>
                <a:uLnTx/>
                <a:uFillTx/>
                <a:latin typeface="+mj-lt"/>
              </a:rPr>
              <a:t>Understanding what the assessment reveals about students’ thinking to shape better opportunities for student learning</a:t>
            </a:r>
          </a:p>
          <a:p>
            <a:pPr marL="179388" marR="0" lvl="0" indent="-179388" defTabSz="914400" eaLnBrk="0" fontAlgn="auto" latinLnBrk="0" hangingPunct="0">
              <a:lnSpc>
                <a:spcPct val="100000"/>
              </a:lnSpc>
              <a:spcBef>
                <a:spcPts val="0"/>
              </a:spcBef>
              <a:spcAft>
                <a:spcPts val="600"/>
              </a:spcAft>
              <a:buClrTx/>
              <a:buSzTx/>
              <a:buFont typeface="Arial" pitchFamily="34" charset="0"/>
              <a:buChar char="•"/>
              <a:tabLst/>
              <a:defRPr/>
            </a:pPr>
            <a:r>
              <a:rPr kumimoji="0" lang="en-US" sz="1800" b="1" i="0" u="none" strike="noStrike" kern="0" cap="none" spc="0" normalizeH="0" baseline="0" noProof="0" dirty="0">
                <a:ln>
                  <a:noFill/>
                </a:ln>
                <a:solidFill>
                  <a:schemeClr val="tx2">
                    <a:lumMod val="75000"/>
                  </a:schemeClr>
                </a:solidFill>
                <a:effectLst/>
                <a:uLnTx/>
                <a:uFillTx/>
                <a:latin typeface="+mj-lt"/>
              </a:rPr>
              <a:t>Responding to assessments can enhance student learning if tasks are well crafted to incorporate principles of learning</a:t>
            </a:r>
          </a:p>
          <a:p>
            <a:pPr marL="179388" marR="0" lvl="0" indent="-179388" defTabSz="914400" eaLnBrk="0" fontAlgn="auto" latinLnBrk="0" hangingPunct="0">
              <a:lnSpc>
                <a:spcPct val="100000"/>
              </a:lnSpc>
              <a:spcBef>
                <a:spcPts val="0"/>
              </a:spcBef>
              <a:spcAft>
                <a:spcPts val="600"/>
              </a:spcAft>
              <a:buClrTx/>
              <a:buSzTx/>
              <a:buFont typeface="Arial" pitchFamily="34" charset="0"/>
              <a:buChar char="•"/>
              <a:tabLst/>
              <a:defRPr/>
            </a:pPr>
            <a:r>
              <a:rPr kumimoji="0" lang="en-US" sz="1800" b="1" i="0" u="none" strike="noStrike" kern="0" cap="none" spc="0" normalizeH="0" baseline="0" noProof="0" dirty="0" err="1">
                <a:ln>
                  <a:noFill/>
                </a:ln>
                <a:solidFill>
                  <a:schemeClr val="tx2">
                    <a:lumMod val="75000"/>
                  </a:schemeClr>
                </a:solidFill>
                <a:effectLst/>
                <a:uLnTx/>
                <a:uFillTx/>
                <a:latin typeface="+mj-lt"/>
              </a:rPr>
              <a:t>Capitalise</a:t>
            </a:r>
            <a:r>
              <a:rPr kumimoji="0" lang="en-US" sz="1800" b="1" i="0" u="none" strike="noStrike" kern="0" cap="none" spc="0" normalizeH="0" baseline="0" noProof="0" dirty="0">
                <a:ln>
                  <a:noFill/>
                </a:ln>
                <a:solidFill>
                  <a:schemeClr val="tx2">
                    <a:lumMod val="75000"/>
                  </a:schemeClr>
                </a:solidFill>
                <a:effectLst/>
                <a:uLnTx/>
                <a:uFillTx/>
                <a:latin typeface="+mj-lt"/>
              </a:rPr>
              <a:t> on improved data handling tools and technology connectivity to combine formative and summative assessment interpretations for a more complete picture of student learning </a:t>
            </a:r>
          </a:p>
        </p:txBody>
      </p:sp>
    </p:spTree>
    <p:extLst>
      <p:ext uri="{BB962C8B-B14F-4D97-AF65-F5344CB8AC3E}">
        <p14:creationId xmlns:p14="http://schemas.microsoft.com/office/powerpoint/2010/main" val="26090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272"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35"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272"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41"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272"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47"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p:cTn id="61"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62"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B8364164-D7C2-4011-A351-B5EC1CE463BF}" type="slidenum">
              <a:rPr lang="ko-KR" altLang="en-US" smtClean="0"/>
              <a:pPr/>
              <a:t>2</a:t>
            </a:fld>
            <a:endParaRPr lang="ko-KR" altLang="en-US"/>
          </a:p>
        </p:txBody>
      </p:sp>
      <p:sp>
        <p:nvSpPr>
          <p:cNvPr id="4" name="Title 3"/>
          <p:cNvSpPr>
            <a:spLocks noGrp="1"/>
          </p:cNvSpPr>
          <p:nvPr>
            <p:ph type="title"/>
          </p:nvPr>
        </p:nvSpPr>
        <p:spPr/>
        <p:txBody>
          <a:bodyPr/>
          <a:lstStyle/>
          <a:p>
            <a:r>
              <a:rPr lang="en-GB" dirty="0"/>
              <a:t>PISA in brief</a:t>
            </a:r>
          </a:p>
        </p:txBody>
      </p:sp>
      <p:pic>
        <p:nvPicPr>
          <p:cNvPr id="5" name="내용 개체 틀 9" descr="worldMapBW.png"/>
          <p:cNvPicPr>
            <a:picLocks noGrp="1" noChangeAspect="1"/>
          </p:cNvPicPr>
          <p:nvPr>
            <p:ph sz="quarter" idx="16"/>
          </p:nvPr>
        </p:nvPicPr>
        <p:blipFill>
          <a:blip r:embed="rId3" cstate="print"/>
          <a:stretch>
            <a:fillRect/>
          </a:stretch>
        </p:blipFill>
        <p:spPr>
          <a:xfrm>
            <a:off x="251520" y="1628800"/>
            <a:ext cx="8675687" cy="4519963"/>
          </a:xfrm>
        </p:spPr>
      </p:pic>
      <p:sp>
        <p:nvSpPr>
          <p:cNvPr id="6" name="Rectangle 5"/>
          <p:cNvSpPr>
            <a:spLocks noChangeArrowheads="1"/>
          </p:cNvSpPr>
          <p:nvPr/>
        </p:nvSpPr>
        <p:spPr bwMode="auto">
          <a:xfrm>
            <a:off x="1" y="702000"/>
            <a:ext cx="9180512" cy="6156000"/>
          </a:xfrm>
          <a:prstGeom prst="rect">
            <a:avLst/>
          </a:prstGeom>
          <a:solidFill>
            <a:schemeClr val="bg1">
              <a:alpha val="89000"/>
            </a:schemeClr>
          </a:solidFill>
          <a:ln w="12700" algn="ctr">
            <a:noFill/>
            <a:round/>
            <a:headEnd/>
            <a:tailEnd/>
          </a:ln>
        </p:spPr>
        <p:txBody>
          <a:bodyPr wrap="square">
            <a:spAutoFit/>
          </a:bodyPr>
          <a:lstStyle/>
          <a:p>
            <a:pPr eaLnBrk="0" hangingPunct="0"/>
            <a:endParaRPr lang="en-GB">
              <a:solidFill>
                <a:prstClr val="black"/>
              </a:solidFill>
            </a:endParaRPr>
          </a:p>
        </p:txBody>
      </p:sp>
      <p:sp>
        <p:nvSpPr>
          <p:cNvPr id="7" name="Content Placeholder 4"/>
          <p:cNvSpPr txBox="1">
            <a:spLocks/>
          </p:cNvSpPr>
          <p:nvPr/>
        </p:nvSpPr>
        <p:spPr>
          <a:xfrm>
            <a:off x="467544" y="1124744"/>
            <a:ext cx="8568952" cy="56227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sz="2800" b="1" dirty="0">
                <a:solidFill>
                  <a:srgbClr val="004E7A"/>
                </a:solidFill>
                <a:latin typeface="Calibri" panose="020F0502020204030204" pitchFamily="34" charset="0"/>
              </a:rPr>
              <a:t>Over half a million students…</a:t>
            </a:r>
          </a:p>
          <a:p>
            <a:pPr lvl="1" latinLnBrk="0"/>
            <a:r>
              <a:rPr lang="en-GB" sz="2200" b="1" dirty="0">
                <a:solidFill>
                  <a:srgbClr val="278D99"/>
                </a:solidFill>
                <a:latin typeface="Calibri" panose="020F0502020204030204" pitchFamily="34" charset="0"/>
              </a:rPr>
              <a:t>representing 40 million 15-year-olds in over 80 countries/economies</a:t>
            </a:r>
          </a:p>
          <a:p>
            <a:pPr>
              <a:buFont typeface="Monotype Sorts"/>
              <a:buNone/>
            </a:pPr>
            <a:r>
              <a:rPr lang="en-GB" sz="2800" b="1" dirty="0">
                <a:solidFill>
                  <a:srgbClr val="004E7A"/>
                </a:solidFill>
                <a:latin typeface="Calibri" panose="020F0502020204030204" pitchFamily="34" charset="0"/>
              </a:rPr>
              <a:t>… take an internationally agreed test each three years…</a:t>
            </a:r>
          </a:p>
          <a:p>
            <a:pPr lvl="1" latinLnBrk="0"/>
            <a:r>
              <a:rPr lang="en-GB" sz="2200" b="1" dirty="0">
                <a:solidFill>
                  <a:srgbClr val="278D99"/>
                </a:solidFill>
                <a:latin typeface="Calibri" panose="020F0502020204030204" pitchFamily="34" charset="0"/>
              </a:rPr>
              <a:t>Goes beyond testing whether students can </a:t>
            </a:r>
            <a:br>
              <a:rPr lang="en-GB" sz="2200" b="1" dirty="0">
                <a:solidFill>
                  <a:srgbClr val="278D99"/>
                </a:solidFill>
                <a:latin typeface="Calibri" panose="020F0502020204030204" pitchFamily="34" charset="0"/>
              </a:rPr>
            </a:br>
            <a:r>
              <a:rPr lang="en-GB" sz="2200" b="1" dirty="0">
                <a:solidFill>
                  <a:srgbClr val="278D99"/>
                </a:solidFill>
                <a:latin typeface="Calibri" panose="020F0502020204030204" pitchFamily="34" charset="0"/>
              </a:rPr>
              <a:t>reproduce what they were taught…</a:t>
            </a:r>
          </a:p>
          <a:p>
            <a:pPr lvl="1" latinLnBrk="0">
              <a:buFont typeface="Arial" pitchFamily="34" charset="0"/>
              <a:buNone/>
            </a:pPr>
            <a:r>
              <a:rPr lang="en-GB" sz="2200" b="1" dirty="0">
                <a:solidFill>
                  <a:srgbClr val="278D99"/>
                </a:solidFill>
                <a:latin typeface="Calibri" panose="020F0502020204030204" pitchFamily="34" charset="0"/>
              </a:rPr>
              <a:t>…	to assess students’ capacity to extrapolate from what they know and creatively apply their knowledge in novel situations</a:t>
            </a:r>
          </a:p>
          <a:p>
            <a:pPr lvl="1" latinLnBrk="0"/>
            <a:r>
              <a:rPr lang="en-GB" sz="2200" b="1" dirty="0">
                <a:solidFill>
                  <a:srgbClr val="278D99"/>
                </a:solidFill>
                <a:latin typeface="Calibri" panose="020F0502020204030204" pitchFamily="34" charset="0"/>
              </a:rPr>
              <a:t>Mathematics, reading, science, problem-solving</a:t>
            </a:r>
            <a:r>
              <a:rPr lang="en-GB" sz="2200" dirty="0">
                <a:solidFill>
                  <a:prstClr val="white">
                    <a:lumMod val="65000"/>
                  </a:prstClr>
                </a:solidFill>
                <a:latin typeface="Calibri" panose="020F0502020204030204" pitchFamily="34" charset="0"/>
              </a:rPr>
              <a:t>, </a:t>
            </a:r>
          </a:p>
          <a:p>
            <a:pPr lvl="1" latinLnBrk="0"/>
            <a:r>
              <a:rPr lang="en-GB" sz="2200" b="1" dirty="0">
                <a:solidFill>
                  <a:schemeClr val="accent2">
                    <a:lumMod val="60000"/>
                    <a:lumOff val="40000"/>
                  </a:schemeClr>
                </a:solidFill>
                <a:latin typeface="Calibri" panose="020F0502020204030204" pitchFamily="34" charset="0"/>
              </a:rPr>
              <a:t>Global competencies, social and emotional competencies</a:t>
            </a:r>
          </a:p>
          <a:p>
            <a:pPr>
              <a:buFont typeface="Monotype Sorts"/>
              <a:buNone/>
            </a:pPr>
            <a:r>
              <a:rPr lang="en-GB" sz="2800" b="1" dirty="0">
                <a:solidFill>
                  <a:srgbClr val="004E7A"/>
                </a:solidFill>
                <a:latin typeface="Calibri" panose="020F0502020204030204" pitchFamily="34" charset="0"/>
              </a:rPr>
              <a:t>…	and respond to questions on…</a:t>
            </a:r>
            <a:endParaRPr lang="en-GB" sz="2800" b="1" dirty="0">
              <a:solidFill>
                <a:srgbClr val="FFFF00"/>
              </a:solidFill>
              <a:latin typeface="Calibri" panose="020F0502020204030204" pitchFamily="34" charset="0"/>
            </a:endParaRPr>
          </a:p>
          <a:p>
            <a:pPr lvl="1" latinLnBrk="0"/>
            <a:r>
              <a:rPr lang="en-GB" sz="2200" b="1" dirty="0">
                <a:solidFill>
                  <a:srgbClr val="278D99"/>
                </a:solidFill>
                <a:latin typeface="Calibri" panose="020F0502020204030204" pitchFamily="34" charset="0"/>
              </a:rPr>
              <a:t>their personal background, their schools </a:t>
            </a:r>
            <a:br>
              <a:rPr lang="en-GB" sz="2200" b="1" dirty="0">
                <a:solidFill>
                  <a:srgbClr val="278D99"/>
                </a:solidFill>
                <a:latin typeface="Calibri" panose="020F0502020204030204" pitchFamily="34" charset="0"/>
              </a:rPr>
            </a:br>
            <a:r>
              <a:rPr lang="en-GB" sz="2200" b="1" dirty="0">
                <a:solidFill>
                  <a:srgbClr val="278D99"/>
                </a:solidFill>
                <a:latin typeface="Calibri" panose="020F0502020204030204" pitchFamily="34" charset="0"/>
              </a:rPr>
              <a:t>and their engagement with learning and school</a:t>
            </a:r>
            <a:endParaRPr lang="en-US" sz="2200" b="1" dirty="0">
              <a:solidFill>
                <a:srgbClr val="278D99"/>
              </a:solidFill>
              <a:latin typeface="Calibri" panose="020F0502020204030204" pitchFamily="34" charset="0"/>
            </a:endParaRPr>
          </a:p>
          <a:p>
            <a:r>
              <a:rPr lang="en-GB" sz="2400" b="1" dirty="0">
                <a:solidFill>
                  <a:srgbClr val="004E7A"/>
                </a:solidFill>
                <a:latin typeface="Calibri" panose="020F0502020204030204" pitchFamily="34" charset="0"/>
              </a:rPr>
              <a:t>Parents, teachers, principals and system leaders provide data on…</a:t>
            </a:r>
          </a:p>
          <a:p>
            <a:pPr lvl="1" latinLnBrk="0"/>
            <a:r>
              <a:rPr lang="en-GB" sz="2200" b="1" dirty="0">
                <a:solidFill>
                  <a:srgbClr val="278D99"/>
                </a:solidFill>
                <a:latin typeface="Calibri" panose="020F0502020204030204" pitchFamily="34" charset="0"/>
              </a:rPr>
              <a:t>school policies, practices, resources  and institutional factors that help explain performance differences .</a:t>
            </a:r>
            <a:endParaRPr lang="en-US" sz="2200" b="1" dirty="0">
              <a:solidFill>
                <a:srgbClr val="278D99"/>
              </a:solidFill>
              <a:latin typeface="Calibri" panose="020F0502020204030204" pitchFamily="34" charset="0"/>
            </a:endParaRPr>
          </a:p>
          <a:p>
            <a:pPr lvl="1" latinLnBrk="0">
              <a:buFont typeface="Arial" pitchFamily="34" charset="0"/>
              <a:buNone/>
            </a:pPr>
            <a:endParaRPr lang="en-GB" sz="1400" b="1" dirty="0">
              <a:solidFill>
                <a:srgbClr val="278D99"/>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15290832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3" presetClass="entr" presetSubtype="27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12"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par>
                          <p:cTn id="13" fill="hold">
                            <p:stCondLst>
                              <p:cond delay="2500"/>
                            </p:stCondLst>
                            <p:childTnLst>
                              <p:par>
                                <p:cTn id="14" presetID="23" presetClass="entr" presetSubtype="272"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7"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par>
                          <p:cTn id="18" fill="hold">
                            <p:stCondLst>
                              <p:cond delay="3000"/>
                            </p:stCondLst>
                            <p:childTnLst>
                              <p:par>
                                <p:cTn id="19" presetID="23" presetClass="entr" presetSubtype="272"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22"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par>
                          <p:cTn id="23" fill="hold">
                            <p:stCondLst>
                              <p:cond delay="3500"/>
                            </p:stCondLst>
                            <p:childTnLst>
                              <p:par>
                                <p:cTn id="24" presetID="23" presetClass="entr" presetSubtype="272" fill="hold" grpId="0" nodeType="after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 calcmode="lin" valueType="num">
                                      <p:cBhvr>
                                        <p:cTn id="26"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27"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p:cTn id="32"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33"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272"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p:cTn id="38"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39"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 calcmode="lin" valueType="num">
                                      <p:cBhvr>
                                        <p:cTn id="44"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45"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 calcmode="lin" valueType="num">
                                      <p:cBhvr>
                                        <p:cTn id="50"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51"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272" fill="hold" grpId="0" nodeType="clickEffect">
                                  <p:stCondLst>
                                    <p:cond delay="0"/>
                                  </p:stCondLst>
                                  <p:childTnLst>
                                    <p:set>
                                      <p:cBhvr>
                                        <p:cTn id="55" dur="1" fill="hold">
                                          <p:stCondLst>
                                            <p:cond delay="0"/>
                                          </p:stCondLst>
                                        </p:cTn>
                                        <p:tgtEl>
                                          <p:spTgt spid="7">
                                            <p:txEl>
                                              <p:pRg st="8" end="8"/>
                                            </p:txEl>
                                          </p:spTgt>
                                        </p:tgtEl>
                                        <p:attrNameLst>
                                          <p:attrName>style.visibility</p:attrName>
                                        </p:attrNameLst>
                                      </p:cBhvr>
                                      <p:to>
                                        <p:strVal val="visible"/>
                                      </p:to>
                                    </p:set>
                                    <p:anim calcmode="lin" valueType="num">
                                      <p:cBhvr>
                                        <p:cTn id="56"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57"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272" fill="hold" grpId="0" nodeType="click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 calcmode="lin" valueType="num">
                                      <p:cBhvr>
                                        <p:cTn id="62"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63"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par>
                          <p:cTn id="64" fill="hold">
                            <p:stCondLst>
                              <p:cond delay="500"/>
                            </p:stCondLst>
                            <p:childTnLst>
                              <p:par>
                                <p:cTn id="65" presetID="23" presetClass="entr" presetSubtype="272" fill="hold" grpId="0" nodeType="after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p:cTn id="67" dur="500" fill="hold"/>
                                        <p:tgtEl>
                                          <p:spTgt spid="7">
                                            <p:txEl>
                                              <p:pRg st="10" end="10"/>
                                            </p:txEl>
                                          </p:spTgt>
                                        </p:tgtEl>
                                        <p:attrNameLst>
                                          <p:attrName>ppt_w</p:attrName>
                                        </p:attrNameLst>
                                      </p:cBhvr>
                                      <p:tavLst>
                                        <p:tav tm="0">
                                          <p:val>
                                            <p:strVal val="2/3*#ppt_w"/>
                                          </p:val>
                                        </p:tav>
                                        <p:tav tm="100000">
                                          <p:val>
                                            <p:strVal val="#ppt_w"/>
                                          </p:val>
                                        </p:tav>
                                      </p:tavLst>
                                    </p:anim>
                                    <p:anim calcmode="lin" valueType="num">
                                      <p:cBhvr>
                                        <p:cTn id="68" dur="500" fill="hold"/>
                                        <p:tgtEl>
                                          <p:spTgt spid="7">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C:\Users\Schleicher_A\Downloads\shutterstock_1489957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678129"/>
            <a:ext cx="9195689" cy="61352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B8364164-D7C2-4011-A351-B5EC1CE463BF}" type="slidenum">
              <a:rPr lang="ko-KR" altLang="en-US" smtClean="0">
                <a:solidFill>
                  <a:srgbClr val="FFFFFF"/>
                </a:solidFill>
              </a:rPr>
              <a:pPr/>
              <a:t>20</a:t>
            </a:fld>
            <a:endParaRPr lang="ko-KR" altLang="en-US" dirty="0">
              <a:solidFill>
                <a:srgbClr val="FFFFFF"/>
              </a:solidFill>
            </a:endParaRPr>
          </a:p>
        </p:txBody>
      </p:sp>
      <p:sp>
        <p:nvSpPr>
          <p:cNvPr id="5"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Arial" pitchFamily="34" charset="0"/>
              <a:cs typeface="Arial" pitchFamily="34" charset="0"/>
            </a:endParaRPr>
          </a:p>
        </p:txBody>
      </p:sp>
      <p:sp>
        <p:nvSpPr>
          <p:cNvPr id="6"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Arial" pitchFamily="34" charset="0"/>
              <a:cs typeface="Arial" pitchFamily="34" charset="0"/>
            </a:endParaRPr>
          </a:p>
        </p:txBody>
      </p:sp>
      <p:sp>
        <p:nvSpPr>
          <p:cNvPr id="7"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Arial" pitchFamily="34" charset="0"/>
              <a:cs typeface="Arial" pitchFamily="34" charset="0"/>
            </a:endParaRPr>
          </a:p>
        </p:txBody>
      </p:sp>
      <p:sp>
        <p:nvSpPr>
          <p:cNvPr id="8" name="슬라이드 번호 개체 틀 29"/>
          <p:cNvSpPr txBox="1">
            <a:spLocks/>
          </p:cNvSpPr>
          <p:nvPr/>
        </p:nvSpPr>
        <p:spPr>
          <a:xfrm>
            <a:off x="0" y="188640"/>
            <a:ext cx="683568" cy="365125"/>
          </a:xfrm>
          <a:prstGeom prst="rect">
            <a:avLst/>
          </a:prstGeom>
        </p:spPr>
        <p:txBody>
          <a:bodyPr/>
          <a:lstStyle>
            <a:defPPr>
              <a:defRPr lang="ko-KR"/>
            </a:defPPr>
            <a:lvl1pPr marL="0" algn="l" defTabSz="914400" rtl="0" eaLnBrk="1" latinLnBrk="1" hangingPunct="1">
              <a:defRPr sz="1800" b="1" kern="1200">
                <a:solidFill>
                  <a:srgbClr val="278D99"/>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364164-D7C2-4011-A351-B5EC1CE463BF}" type="slidenum">
              <a:rPr lang="ko-KR" altLang="en-US" smtClean="0"/>
              <a:pPr/>
              <a:t>20</a:t>
            </a:fld>
            <a:endParaRPr lang="ko-KR" altLang="en-US" dirty="0"/>
          </a:p>
        </p:txBody>
      </p:sp>
      <p:sp>
        <p:nvSpPr>
          <p:cNvPr id="9" name="제목 31"/>
          <p:cNvSpPr txBox="1">
            <a:spLocks/>
          </p:cNvSpPr>
          <p:nvPr/>
        </p:nvSpPr>
        <p:spPr>
          <a:xfrm>
            <a:off x="827584" y="72008"/>
            <a:ext cx="7200800" cy="620688"/>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GB" altLang="ko-KR" sz="2400" dirty="0">
                <a:solidFill>
                  <a:srgbClr val="FFFFFF"/>
                </a:solidFill>
              </a:rPr>
              <a:t>Thank you</a:t>
            </a:r>
            <a:endParaRPr lang="ko-KR" altLang="en-US" sz="2400" dirty="0">
              <a:solidFill>
                <a:srgbClr val="FFFFFF"/>
              </a:solidFill>
            </a:endParaRPr>
          </a:p>
        </p:txBody>
      </p:sp>
      <p:sp>
        <p:nvSpPr>
          <p:cNvPr id="11" name="Rectangle 10"/>
          <p:cNvSpPr/>
          <p:nvPr/>
        </p:nvSpPr>
        <p:spPr>
          <a:xfrm>
            <a:off x="-36512" y="653157"/>
            <a:ext cx="9621302" cy="630423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Rectangle 3"/>
          <p:cNvSpPr txBox="1">
            <a:spLocks noChangeArrowheads="1"/>
          </p:cNvSpPr>
          <p:nvPr/>
        </p:nvSpPr>
        <p:spPr bwMode="auto">
          <a:xfrm>
            <a:off x="323528" y="1084263"/>
            <a:ext cx="8820472" cy="516255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a:lstStyle>
          <a:p>
            <a:pPr lvl="1" latinLnBrk="0">
              <a:buFont typeface="Wingdings" pitchFamily="2" charset="2"/>
              <a:buNone/>
            </a:pPr>
            <a:r>
              <a:rPr lang="en-GB" sz="2800" kern="0" dirty="0">
                <a:solidFill>
                  <a:srgbClr val="003366"/>
                </a:solidFill>
              </a:rPr>
              <a:t>Find out more about our work at </a:t>
            </a:r>
            <a:r>
              <a:rPr lang="en-GB" sz="2800" u="sng" kern="0" dirty="0">
                <a:solidFill>
                  <a:srgbClr val="003366"/>
                </a:solidFill>
              </a:rPr>
              <a:t>www.oecd.org</a:t>
            </a:r>
          </a:p>
          <a:p>
            <a:pPr lvl="2" latinLnBrk="0"/>
            <a:r>
              <a:rPr lang="en-US" altLang="ja-JP" sz="2400" kern="0" dirty="0">
                <a:solidFill>
                  <a:srgbClr val="003366"/>
                </a:solidFill>
                <a:ea typeface="MS PGothic" pitchFamily="34" charset="-128"/>
              </a:rPr>
              <a:t>All publications</a:t>
            </a:r>
          </a:p>
          <a:p>
            <a:pPr lvl="2" latinLnBrk="0"/>
            <a:r>
              <a:rPr lang="en-US" altLang="ja-JP" sz="2400" kern="0" dirty="0">
                <a:solidFill>
                  <a:srgbClr val="003366"/>
                </a:solidFill>
                <a:ea typeface="MS PGothic" pitchFamily="34" charset="-128"/>
              </a:rPr>
              <a:t>The complete micro-level database</a:t>
            </a:r>
          </a:p>
          <a:p>
            <a:pPr lvl="1" latinLnBrk="0"/>
            <a:endParaRPr lang="en-GB" sz="2800" kern="0" dirty="0">
              <a:solidFill>
                <a:srgbClr val="003366"/>
              </a:solidFill>
            </a:endParaRPr>
          </a:p>
          <a:p>
            <a:pPr marL="457200" lvl="1" indent="0" latinLnBrk="0">
              <a:buFont typeface="Wingdings" pitchFamily="2" charset="2"/>
              <a:buNone/>
            </a:pPr>
            <a:r>
              <a:rPr lang="en-GB" sz="2800" kern="0" dirty="0">
                <a:solidFill>
                  <a:srgbClr val="003366"/>
                </a:solidFill>
              </a:rPr>
              <a:t>Email: </a:t>
            </a:r>
            <a:r>
              <a:rPr lang="en-GB" sz="2800" b="1" kern="0" dirty="0">
                <a:solidFill>
                  <a:srgbClr val="003366"/>
                </a:solidFill>
              </a:rPr>
              <a:t>Andreas.Schleicher@OECD.org</a:t>
            </a:r>
          </a:p>
          <a:p>
            <a:pPr marL="457200" lvl="1" indent="0" latinLnBrk="0">
              <a:buFont typeface="Wingdings" pitchFamily="2" charset="2"/>
              <a:buNone/>
            </a:pPr>
            <a:r>
              <a:rPr lang="en-GB" sz="2800" kern="0" dirty="0">
                <a:solidFill>
                  <a:srgbClr val="003366"/>
                </a:solidFill>
              </a:rPr>
              <a:t>Twitter: </a:t>
            </a:r>
            <a:r>
              <a:rPr lang="en-GB" sz="2800" b="1" kern="0" dirty="0" err="1">
                <a:solidFill>
                  <a:srgbClr val="003366"/>
                </a:solidFill>
              </a:rPr>
              <a:t>SchleicherEDU</a:t>
            </a:r>
            <a:endParaRPr lang="en-GB" sz="2800" b="1" kern="0" dirty="0">
              <a:solidFill>
                <a:srgbClr val="003366"/>
              </a:solidFill>
            </a:endParaRPr>
          </a:p>
          <a:p>
            <a:pPr lvl="1" latinLnBrk="0"/>
            <a:endParaRPr lang="en-GB" sz="2800" kern="0" dirty="0">
              <a:solidFill>
                <a:srgbClr val="003366"/>
              </a:solidFill>
            </a:endParaRPr>
          </a:p>
          <a:p>
            <a:pPr lvl="1" latinLnBrk="0">
              <a:buFont typeface="Wingdings" pitchFamily="2" charset="2"/>
              <a:buNone/>
            </a:pPr>
            <a:r>
              <a:rPr lang="en-GB" kern="0" dirty="0">
                <a:solidFill>
                  <a:srgbClr val="003366"/>
                </a:solidFill>
              </a:rPr>
              <a:t>and remember:</a:t>
            </a:r>
            <a:endParaRPr lang="en-GB" sz="2800" kern="0" dirty="0">
              <a:solidFill>
                <a:srgbClr val="003366"/>
              </a:solidFill>
            </a:endParaRPr>
          </a:p>
          <a:p>
            <a:pPr lvl="1" latinLnBrk="0">
              <a:buFont typeface="Wingdings" pitchFamily="2" charset="2"/>
              <a:buNone/>
            </a:pPr>
            <a:r>
              <a:rPr lang="en-GB" kern="0" dirty="0">
                <a:solidFill>
                  <a:srgbClr val="C00000"/>
                </a:solidFill>
              </a:rPr>
              <a:t>Without data, you are just another person with an opinion</a:t>
            </a:r>
          </a:p>
        </p:txBody>
      </p:sp>
    </p:spTree>
    <p:extLst>
      <p:ext uri="{BB962C8B-B14F-4D97-AF65-F5344CB8AC3E}">
        <p14:creationId xmlns:p14="http://schemas.microsoft.com/office/powerpoint/2010/main" val="271020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p:cTn id="10" dur="50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1" dur="50000" fill="hold"/>
                                        <p:tgtEl>
                                          <p:spTgt spid="12">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50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5" dur="50000" fill="hold"/>
                                        <p:tgtEl>
                                          <p:spTgt spid="12">
                                            <p:txEl>
                                              <p:pRg st="1" end="1"/>
                                            </p:txEl>
                                          </p:spTgt>
                                        </p:tgtEl>
                                        <p:attrNameLst>
                                          <p:attrName>ppt_y</p:attrName>
                                        </p:attrNameLst>
                                      </p:cBhvr>
                                      <p:tavLst>
                                        <p:tav tm="0">
                                          <p:val>
                                            <p:strVal val="#ppt_y+1"/>
                                          </p:val>
                                        </p:tav>
                                        <p:tav tm="100000">
                                          <p:val>
                                            <p:strVal val="#ppt_y-1"/>
                                          </p:val>
                                        </p:tav>
                                      </p:tavLst>
                                    </p:anim>
                                  </p:childTnLst>
                                </p:cTn>
                              </p:par>
                              <p:par>
                                <p:cTn id="16" presetID="28" presetClass="entr" presetSubtype="0" repeatCount="indefinite"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p:cTn id="18" dur="50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00" fill="hold"/>
                                        <p:tgtEl>
                                          <p:spTgt spid="12">
                                            <p:txEl>
                                              <p:pRg st="2" end="2"/>
                                            </p:txEl>
                                          </p:spTgt>
                                        </p:tgtEl>
                                        <p:attrNameLst>
                                          <p:attrName>ppt_y</p:attrName>
                                        </p:attrNameLst>
                                      </p:cBhvr>
                                      <p:tavLst>
                                        <p:tav tm="0">
                                          <p:val>
                                            <p:strVal val="#ppt_y+1"/>
                                          </p:val>
                                        </p:tav>
                                        <p:tav tm="100000">
                                          <p:val>
                                            <p:strVal val="#ppt_y-1"/>
                                          </p:val>
                                        </p:tav>
                                      </p:tavLst>
                                    </p:anim>
                                  </p:childTnLst>
                                </p:cTn>
                              </p:par>
                              <p:par>
                                <p:cTn id="20" presetID="28" presetClass="entr" presetSubtype="0" repeatCount="indefinite" fill="hold" grpId="0"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 calcmode="lin" valueType="num">
                                      <p:cBhvr>
                                        <p:cTn id="22" dur="50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50000" fill="hold"/>
                                        <p:tgtEl>
                                          <p:spTgt spid="12">
                                            <p:txEl>
                                              <p:pRg st="4" end="4"/>
                                            </p:txEl>
                                          </p:spTgt>
                                        </p:tgtEl>
                                        <p:attrNameLst>
                                          <p:attrName>ppt_y</p:attrName>
                                        </p:attrNameLst>
                                      </p:cBhvr>
                                      <p:tavLst>
                                        <p:tav tm="0">
                                          <p:val>
                                            <p:strVal val="#ppt_y+1"/>
                                          </p:val>
                                        </p:tav>
                                        <p:tav tm="100000">
                                          <p:val>
                                            <p:strVal val="#ppt_y-1"/>
                                          </p:val>
                                        </p:tav>
                                      </p:tavLst>
                                    </p:anim>
                                  </p:childTnLst>
                                </p:cTn>
                              </p:par>
                              <p:par>
                                <p:cTn id="24" presetID="28" presetClass="entr" presetSubtype="0" repeatCount="indefinite" fill="hold" grpId="0"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p:cTn id="26" dur="50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7" dur="50000" fill="hold"/>
                                        <p:tgtEl>
                                          <p:spTgt spid="12">
                                            <p:txEl>
                                              <p:pRg st="5" end="5"/>
                                            </p:txEl>
                                          </p:spTgt>
                                        </p:tgtEl>
                                        <p:attrNameLst>
                                          <p:attrName>ppt_y</p:attrName>
                                        </p:attrNameLst>
                                      </p:cBhvr>
                                      <p:tavLst>
                                        <p:tav tm="0">
                                          <p:val>
                                            <p:strVal val="#ppt_y+1"/>
                                          </p:val>
                                        </p:tav>
                                        <p:tav tm="100000">
                                          <p:val>
                                            <p:strVal val="#ppt_y-1"/>
                                          </p:val>
                                        </p:tav>
                                      </p:tavLst>
                                    </p:anim>
                                  </p:childTnLst>
                                </p:cTn>
                              </p:par>
                              <p:par>
                                <p:cTn id="28" presetID="28" presetClass="entr" presetSubtype="0" repeatCount="indefinite" fill="hold" grpId="0" nodeType="withEffect">
                                  <p:stCondLst>
                                    <p:cond delay="0"/>
                                  </p:stCondLst>
                                  <p:childTnLst>
                                    <p:set>
                                      <p:cBhvr>
                                        <p:cTn id="29" dur="1" fill="hold">
                                          <p:stCondLst>
                                            <p:cond delay="0"/>
                                          </p:stCondLst>
                                        </p:cTn>
                                        <p:tgtEl>
                                          <p:spTgt spid="12">
                                            <p:txEl>
                                              <p:pRg st="7" end="7"/>
                                            </p:txEl>
                                          </p:spTgt>
                                        </p:tgtEl>
                                        <p:attrNameLst>
                                          <p:attrName>style.visibility</p:attrName>
                                        </p:attrNameLst>
                                      </p:cBhvr>
                                      <p:to>
                                        <p:strVal val="visible"/>
                                      </p:to>
                                    </p:set>
                                    <p:anim calcmode="lin" valueType="num">
                                      <p:cBhvr>
                                        <p:cTn id="30" dur="50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1" dur="50000" fill="hold"/>
                                        <p:tgtEl>
                                          <p:spTgt spid="12">
                                            <p:txEl>
                                              <p:pRg st="7" end="7"/>
                                            </p:txEl>
                                          </p:spTgt>
                                        </p:tgtEl>
                                        <p:attrNameLst>
                                          <p:attrName>ppt_y</p:attrName>
                                        </p:attrNameLst>
                                      </p:cBhvr>
                                      <p:tavLst>
                                        <p:tav tm="0">
                                          <p:val>
                                            <p:strVal val="#ppt_y+1"/>
                                          </p:val>
                                        </p:tav>
                                        <p:tav tm="100000">
                                          <p:val>
                                            <p:strVal val="#ppt_y-1"/>
                                          </p:val>
                                        </p:tav>
                                      </p:tavLst>
                                    </p:anim>
                                  </p:childTnLst>
                                </p:cTn>
                              </p:par>
                              <p:par>
                                <p:cTn id="32" presetID="28" presetClass="entr" presetSubtype="0" repeatCount="indefinite" fill="hold" grpId="0" nodeType="withEffect">
                                  <p:stCondLst>
                                    <p:cond delay="0"/>
                                  </p:stCondLst>
                                  <p:childTnLst>
                                    <p:set>
                                      <p:cBhvr>
                                        <p:cTn id="33" dur="1" fill="hold">
                                          <p:stCondLst>
                                            <p:cond delay="0"/>
                                          </p:stCondLst>
                                        </p:cTn>
                                        <p:tgtEl>
                                          <p:spTgt spid="12">
                                            <p:txEl>
                                              <p:pRg st="8" end="8"/>
                                            </p:txEl>
                                          </p:spTgt>
                                        </p:tgtEl>
                                        <p:attrNameLst>
                                          <p:attrName>style.visibility</p:attrName>
                                        </p:attrNameLst>
                                      </p:cBhvr>
                                      <p:to>
                                        <p:strVal val="visible"/>
                                      </p:to>
                                    </p:set>
                                    <p:anim calcmode="lin" valueType="num">
                                      <p:cBhvr>
                                        <p:cTn id="34" dur="50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35" dur="50000" fill="hold"/>
                                        <p:tgtEl>
                                          <p:spTgt spid="12">
                                            <p:txEl>
                                              <p:pRg st="8" end="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B8364164-D7C2-4011-A351-B5EC1CE463BF}" type="slidenum">
              <a:rPr lang="ko-KR" altLang="en-US" smtClean="0"/>
              <a:pPr/>
              <a:t>3</a:t>
            </a:fld>
            <a:endParaRPr lang="ko-KR" altLang="en-US"/>
          </a:p>
        </p:txBody>
      </p:sp>
      <p:sp>
        <p:nvSpPr>
          <p:cNvPr id="4" name="Title 3"/>
          <p:cNvSpPr>
            <a:spLocks noGrp="1"/>
          </p:cNvSpPr>
          <p:nvPr>
            <p:ph type="title"/>
          </p:nvPr>
        </p:nvSpPr>
        <p:spPr/>
        <p:txBody>
          <a:bodyPr/>
          <a:lstStyle/>
          <a:p>
            <a:r>
              <a:rPr lang="en-GB" dirty="0"/>
              <a:t>PISA in brief</a:t>
            </a:r>
          </a:p>
        </p:txBody>
      </p:sp>
      <p:pic>
        <p:nvPicPr>
          <p:cNvPr id="5" name="내용 개체 틀 9" descr="worldMapBW.png"/>
          <p:cNvPicPr>
            <a:picLocks noGrp="1" noChangeAspect="1"/>
          </p:cNvPicPr>
          <p:nvPr>
            <p:ph sz="quarter" idx="16"/>
          </p:nvPr>
        </p:nvPicPr>
        <p:blipFill>
          <a:blip r:embed="rId3" cstate="print"/>
          <a:stretch>
            <a:fillRect/>
          </a:stretch>
        </p:blipFill>
        <p:spPr>
          <a:xfrm>
            <a:off x="251520" y="1628800"/>
            <a:ext cx="8675687" cy="4519963"/>
          </a:xfrm>
        </p:spPr>
      </p:pic>
      <p:sp>
        <p:nvSpPr>
          <p:cNvPr id="6" name="Rectangle 5"/>
          <p:cNvSpPr>
            <a:spLocks noChangeArrowheads="1"/>
          </p:cNvSpPr>
          <p:nvPr/>
        </p:nvSpPr>
        <p:spPr bwMode="auto">
          <a:xfrm>
            <a:off x="1" y="702000"/>
            <a:ext cx="9180512" cy="6156000"/>
          </a:xfrm>
          <a:prstGeom prst="rect">
            <a:avLst/>
          </a:prstGeom>
          <a:solidFill>
            <a:schemeClr val="bg1">
              <a:alpha val="89000"/>
            </a:schemeClr>
          </a:solidFill>
          <a:ln w="12700" algn="ctr">
            <a:noFill/>
            <a:round/>
            <a:headEnd/>
            <a:tailEnd/>
          </a:ln>
        </p:spPr>
        <p:txBody>
          <a:bodyPr wrap="square">
            <a:spAutoFit/>
          </a:bodyPr>
          <a:lstStyle/>
          <a:p>
            <a:pPr eaLnBrk="0" hangingPunct="0"/>
            <a:endParaRPr lang="en-GB">
              <a:solidFill>
                <a:prstClr val="black"/>
              </a:solidFill>
            </a:endParaRPr>
          </a:p>
        </p:txBody>
      </p:sp>
      <p:sp>
        <p:nvSpPr>
          <p:cNvPr id="7" name="Content Placeholder 4"/>
          <p:cNvSpPr txBox="1">
            <a:spLocks/>
          </p:cNvSpPr>
          <p:nvPr/>
        </p:nvSpPr>
        <p:spPr>
          <a:xfrm>
            <a:off x="467544" y="1124744"/>
            <a:ext cx="8568952" cy="56227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004E7A"/>
                </a:solidFill>
                <a:latin typeface="Calibri" panose="020F0502020204030204" pitchFamily="34" charset="0"/>
              </a:rPr>
              <a:t>Key principles</a:t>
            </a:r>
          </a:p>
          <a:p>
            <a:pPr lvl="1" latinLnBrk="0"/>
            <a:r>
              <a:rPr lang="en-US" sz="2000" b="1" dirty="0">
                <a:solidFill>
                  <a:srgbClr val="004E7A"/>
                </a:solidFill>
                <a:latin typeface="Calibri" panose="020F0502020204030204" pitchFamily="34" charset="0"/>
              </a:rPr>
              <a:t>‘Crowd sourcing’ and collaboration</a:t>
            </a:r>
          </a:p>
          <a:p>
            <a:pPr lvl="2" latinLnBrk="0"/>
            <a:r>
              <a:rPr lang="en-US" sz="1800" b="1" dirty="0">
                <a:solidFill>
                  <a:srgbClr val="278D99"/>
                </a:solidFill>
                <a:latin typeface="Calibri" panose="020F0502020204030204" pitchFamily="34" charset="0"/>
              </a:rPr>
              <a:t>PISA draws together leading expertise and institutions from participating countries to develop instruments and methodologies…</a:t>
            </a:r>
          </a:p>
          <a:p>
            <a:pPr lvl="2" latinLnBrk="0">
              <a:buFont typeface="Arial" pitchFamily="34" charset="0"/>
              <a:buNone/>
            </a:pPr>
            <a:r>
              <a:rPr lang="en-US" sz="1800" b="1" dirty="0">
                <a:solidFill>
                  <a:srgbClr val="278D99"/>
                </a:solidFill>
                <a:latin typeface="Calibri" panose="020F0502020204030204" pitchFamily="34" charset="0"/>
              </a:rPr>
              <a:t>…	guided by governments on the basis of shared policy interests</a:t>
            </a:r>
          </a:p>
          <a:p>
            <a:pPr lvl="1" latinLnBrk="0"/>
            <a:r>
              <a:rPr lang="en-GB" sz="1900" b="1" dirty="0">
                <a:solidFill>
                  <a:srgbClr val="004E7A"/>
                </a:solidFill>
                <a:latin typeface="Calibri" panose="020F0502020204030204" pitchFamily="34" charset="0"/>
              </a:rPr>
              <a:t>Cross-national relevance and transferability of policy experiences</a:t>
            </a:r>
            <a:endParaRPr lang="en-US" sz="1900" b="1" dirty="0">
              <a:solidFill>
                <a:srgbClr val="004E7A"/>
              </a:solidFill>
              <a:latin typeface="Calibri" panose="020F0502020204030204" pitchFamily="34" charset="0"/>
            </a:endParaRPr>
          </a:p>
          <a:p>
            <a:pPr lvl="2" latinLnBrk="0"/>
            <a:r>
              <a:rPr lang="en-GB" sz="1800" b="1" dirty="0">
                <a:solidFill>
                  <a:srgbClr val="278D99"/>
                </a:solidFill>
                <a:latin typeface="Calibri" panose="020F0502020204030204" pitchFamily="34" charset="0"/>
              </a:rPr>
              <a:t>Emphasis on validity across cultures, languages and systems</a:t>
            </a:r>
          </a:p>
          <a:p>
            <a:pPr lvl="2" latinLnBrk="0"/>
            <a:r>
              <a:rPr lang="en-GB" sz="1800" b="1" dirty="0">
                <a:solidFill>
                  <a:srgbClr val="278D99"/>
                </a:solidFill>
                <a:latin typeface="Calibri" panose="020F0502020204030204" pitchFamily="34" charset="0"/>
              </a:rPr>
              <a:t>Frameworks built on well-structured conceptual understanding</a:t>
            </a:r>
            <a:br>
              <a:rPr lang="en-GB" sz="1800" b="1" dirty="0">
                <a:solidFill>
                  <a:srgbClr val="278D99"/>
                </a:solidFill>
                <a:latin typeface="Calibri" panose="020F0502020204030204" pitchFamily="34" charset="0"/>
              </a:rPr>
            </a:br>
            <a:r>
              <a:rPr lang="en-GB" sz="1800" b="1" dirty="0">
                <a:solidFill>
                  <a:srgbClr val="278D99"/>
                </a:solidFill>
                <a:latin typeface="Calibri" panose="020F0502020204030204" pitchFamily="34" charset="0"/>
              </a:rPr>
              <a:t>of academic disciplines and contextual factors</a:t>
            </a:r>
          </a:p>
          <a:p>
            <a:pPr lvl="1" latinLnBrk="0"/>
            <a:r>
              <a:rPr lang="en-GB" sz="2000" b="1" dirty="0">
                <a:solidFill>
                  <a:srgbClr val="004E7A"/>
                </a:solidFill>
                <a:latin typeface="Calibri" panose="020F0502020204030204" pitchFamily="34" charset="0"/>
              </a:rPr>
              <a:t>Triangulation across different stakeholder perspectives</a:t>
            </a:r>
          </a:p>
          <a:p>
            <a:pPr lvl="2" latinLnBrk="0"/>
            <a:r>
              <a:rPr lang="en-GB" sz="1800" b="1" dirty="0">
                <a:solidFill>
                  <a:srgbClr val="278D99"/>
                </a:solidFill>
                <a:latin typeface="Calibri" panose="020F0502020204030204" pitchFamily="34" charset="0"/>
              </a:rPr>
              <a:t>S</a:t>
            </a:r>
            <a:r>
              <a:rPr lang="de-DE" sz="1800" b="1" dirty="0" err="1">
                <a:solidFill>
                  <a:srgbClr val="278D99"/>
                </a:solidFill>
                <a:latin typeface="Calibri" panose="020F0502020204030204" pitchFamily="34" charset="0"/>
              </a:rPr>
              <a:t>ystematic</a:t>
            </a:r>
            <a:r>
              <a:rPr lang="de-DE" sz="1800" b="1" dirty="0">
                <a:solidFill>
                  <a:srgbClr val="278D99"/>
                </a:solidFill>
                <a:latin typeface="Calibri" panose="020F0502020204030204" pitchFamily="34" charset="0"/>
              </a:rPr>
              <a:t> i</a:t>
            </a:r>
            <a:r>
              <a:rPr lang="en-GB" sz="1800" b="1" dirty="0" err="1">
                <a:solidFill>
                  <a:srgbClr val="278D99"/>
                </a:solidFill>
                <a:latin typeface="Calibri" panose="020F0502020204030204" pitchFamily="34" charset="0"/>
              </a:rPr>
              <a:t>ntegration</a:t>
            </a:r>
            <a:r>
              <a:rPr lang="en-GB" sz="1800" b="1" dirty="0">
                <a:solidFill>
                  <a:srgbClr val="278D99"/>
                </a:solidFill>
                <a:latin typeface="Calibri" panose="020F0502020204030204" pitchFamily="34" charset="0"/>
              </a:rPr>
              <a:t> of insights from </a:t>
            </a:r>
            <a:r>
              <a:rPr lang="en-GB" sz="1800" b="1" dirty="0">
                <a:solidFill>
                  <a:schemeClr val="accent2">
                    <a:lumMod val="60000"/>
                    <a:lumOff val="40000"/>
                  </a:schemeClr>
                </a:solidFill>
                <a:latin typeface="Calibri" panose="020F0502020204030204" pitchFamily="34" charset="0"/>
              </a:rPr>
              <a:t>students, parents, teachers </a:t>
            </a:r>
            <a:br>
              <a:rPr lang="en-GB" sz="1800" b="1" dirty="0">
                <a:solidFill>
                  <a:schemeClr val="accent2">
                    <a:lumMod val="60000"/>
                    <a:lumOff val="40000"/>
                  </a:schemeClr>
                </a:solidFill>
                <a:latin typeface="Calibri" panose="020F0502020204030204" pitchFamily="34" charset="0"/>
              </a:rPr>
            </a:br>
            <a:r>
              <a:rPr lang="en-GB" sz="1800" b="1" dirty="0">
                <a:solidFill>
                  <a:schemeClr val="accent2">
                    <a:lumMod val="60000"/>
                    <a:lumOff val="40000"/>
                  </a:schemeClr>
                </a:solidFill>
                <a:latin typeface="Calibri" panose="020F0502020204030204" pitchFamily="34" charset="0"/>
              </a:rPr>
              <a:t>school principals and system-leaders</a:t>
            </a:r>
          </a:p>
          <a:p>
            <a:pPr lvl="1" latinLnBrk="0"/>
            <a:r>
              <a:rPr lang="en-GB" sz="2000" b="1" dirty="0">
                <a:solidFill>
                  <a:srgbClr val="004E7A"/>
                </a:solidFill>
                <a:latin typeface="Calibri" panose="020F0502020204030204" pitchFamily="34" charset="0"/>
              </a:rPr>
              <a:t>Advanced methods with different grain sizes</a:t>
            </a:r>
            <a:endParaRPr lang="en-US" sz="2000" b="1" dirty="0">
              <a:solidFill>
                <a:srgbClr val="004E7A"/>
              </a:solidFill>
              <a:latin typeface="Calibri" panose="020F0502020204030204" pitchFamily="34" charset="0"/>
            </a:endParaRPr>
          </a:p>
          <a:p>
            <a:pPr lvl="2" latinLnBrk="0"/>
            <a:r>
              <a:rPr lang="en-GB" sz="1700" b="1" dirty="0">
                <a:solidFill>
                  <a:srgbClr val="278D99"/>
                </a:solidFill>
                <a:latin typeface="Calibri" panose="020F0502020204030204" pitchFamily="34" charset="0"/>
              </a:rPr>
              <a:t>A range of methods to adequately measure constructs with different grain sizes to serve different decision-making needs </a:t>
            </a:r>
          </a:p>
          <a:p>
            <a:pPr lvl="2" latinLnBrk="0"/>
            <a:r>
              <a:rPr lang="en-GB" sz="1700" b="1" dirty="0">
                <a:solidFill>
                  <a:srgbClr val="278D99"/>
                </a:solidFill>
                <a:latin typeface="Calibri" panose="020F0502020204030204" pitchFamily="34" charset="0"/>
              </a:rPr>
              <a:t>Productive feedback, at appropriate levels of detail, to fuel improvement at every level of the system .</a:t>
            </a:r>
          </a:p>
          <a:p>
            <a:endParaRPr lang="en-GB" b="1" dirty="0">
              <a:solidFill>
                <a:prstClr val="white"/>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7222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3"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p:cTn id="17"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18"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par>
                          <p:cTn id="19" fill="hold">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calcmode="lin" valueType="num">
                                      <p:cBhvr>
                                        <p:cTn id="22"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23"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par>
                          <p:cTn id="24" fill="hold">
                            <p:stCondLst>
                              <p:cond delay="2000"/>
                            </p:stCondLst>
                            <p:childTnLst>
                              <p:par>
                                <p:cTn id="25" presetID="23" presetClass="entr" presetSubtype="272" fill="hold" grpId="0" nodeType="after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 calcmode="lin" valueType="num">
                                      <p:cBhvr>
                                        <p:cTn id="27"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28"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34" dur="500" fill="hold"/>
                                        <p:tgtEl>
                                          <p:spTgt spid="7">
                                            <p:txEl>
                                              <p:pRg st="2" end="2"/>
                                            </p:tx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38"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p:cTn id="43"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44" dur="500" fill="hold"/>
                                        <p:tgtEl>
                                          <p:spTgt spid="7">
                                            <p:txEl>
                                              <p:pRg st="5" end="5"/>
                                            </p:tx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p:cTn id="47"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48"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 calcmode="lin" valueType="num">
                                      <p:cBhvr>
                                        <p:cTn id="53"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54"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 calcmode="lin" valueType="num">
                                      <p:cBhvr>
                                        <p:cTn id="59" dur="500" fill="hold"/>
                                        <p:tgtEl>
                                          <p:spTgt spid="7">
                                            <p:txEl>
                                              <p:pRg st="10" end="10"/>
                                            </p:txEl>
                                          </p:spTgt>
                                        </p:tgtEl>
                                        <p:attrNameLst>
                                          <p:attrName>ppt_w</p:attrName>
                                        </p:attrNameLst>
                                      </p:cBhvr>
                                      <p:tavLst>
                                        <p:tav tm="0">
                                          <p:val>
                                            <p:strVal val="2/3*#ppt_w"/>
                                          </p:val>
                                        </p:tav>
                                        <p:tav tm="100000">
                                          <p:val>
                                            <p:strVal val="#ppt_w"/>
                                          </p:val>
                                        </p:tav>
                                      </p:tavLst>
                                    </p:anim>
                                    <p:anim calcmode="lin" valueType="num">
                                      <p:cBhvr>
                                        <p:cTn id="60" dur="500" fill="hold"/>
                                        <p:tgtEl>
                                          <p:spTgt spid="7">
                                            <p:txEl>
                                              <p:pRg st="10" end="10"/>
                                            </p:txEl>
                                          </p:spTgt>
                                        </p:tgtEl>
                                        <p:attrNameLst>
                                          <p:attrName>ppt_h</p:attrName>
                                        </p:attrNameLst>
                                      </p:cBhvr>
                                      <p:tavLst>
                                        <p:tav tm="0">
                                          <p:val>
                                            <p:strVal val="2/3*#ppt_h"/>
                                          </p:val>
                                        </p:tav>
                                        <p:tav tm="100000">
                                          <p:val>
                                            <p:strVal val="#ppt_h"/>
                                          </p:val>
                                        </p:tav>
                                      </p:tavLst>
                                    </p:anim>
                                  </p:childTnLst>
                                </p:cTn>
                              </p:par>
                              <p:par>
                                <p:cTn id="61" presetID="23" presetClass="entr" presetSubtype="272" fill="hold" grpId="0"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 calcmode="lin" valueType="num">
                                      <p:cBhvr>
                                        <p:cTn id="63" dur="500" fill="hold"/>
                                        <p:tgtEl>
                                          <p:spTgt spid="7">
                                            <p:txEl>
                                              <p:pRg st="11" end="11"/>
                                            </p:txEl>
                                          </p:spTgt>
                                        </p:tgtEl>
                                        <p:attrNameLst>
                                          <p:attrName>ppt_w</p:attrName>
                                        </p:attrNameLst>
                                      </p:cBhvr>
                                      <p:tavLst>
                                        <p:tav tm="0">
                                          <p:val>
                                            <p:strVal val="2/3*#ppt_w"/>
                                          </p:val>
                                        </p:tav>
                                        <p:tav tm="100000">
                                          <p:val>
                                            <p:strVal val="#ppt_w"/>
                                          </p:val>
                                        </p:tav>
                                      </p:tavLst>
                                    </p:anim>
                                    <p:anim calcmode="lin" valueType="num">
                                      <p:cBhvr>
                                        <p:cTn id="64" dur="500" fill="hold"/>
                                        <p:tgtEl>
                                          <p:spTgt spid="7">
                                            <p:txEl>
                                              <p:pRg st="11" end="1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8"/>
          <p:cNvSpPr>
            <a:spLocks noChangeArrowheads="1"/>
          </p:cNvSpPr>
          <p:nvPr/>
        </p:nvSpPr>
        <p:spPr bwMode="auto">
          <a:xfrm>
            <a:off x="0" y="639763"/>
            <a:ext cx="9252520" cy="6858000"/>
          </a:xfrm>
          <a:prstGeom prst="rect">
            <a:avLst/>
          </a:prstGeom>
          <a:gradFill rotWithShape="1">
            <a:gsLst>
              <a:gs pos="0">
                <a:srgbClr val="595959"/>
              </a:gs>
              <a:gs pos="50000">
                <a:srgbClr val="C0C0C0"/>
              </a:gs>
              <a:gs pos="100000">
                <a:srgbClr val="595959"/>
              </a:gs>
            </a:gsLst>
            <a:lin ang="5400000" scaled="1"/>
          </a:gradFill>
          <a:ln w="12700">
            <a:noFill/>
            <a:miter lim="800000"/>
            <a:headEnd/>
            <a:tailEnd/>
          </a:ln>
        </p:spPr>
        <p:txBody>
          <a:bodyPr wrap="square"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pic>
        <p:nvPicPr>
          <p:cNvPr id="3620866" name="Picture 2" descr="MPj02892140000[1]"/>
          <p:cNvPicPr>
            <a:picLocks noChangeAspect="1" noChangeArrowheads="1"/>
          </p:cNvPicPr>
          <p:nvPr/>
        </p:nvPicPr>
        <p:blipFill>
          <a:blip r:embed="rId4" cstate="print"/>
          <a:srcRect/>
          <a:stretch>
            <a:fillRect/>
          </a:stretch>
        </p:blipFill>
        <p:spPr bwMode="auto">
          <a:xfrm>
            <a:off x="782961" y="936625"/>
            <a:ext cx="3725862" cy="5640388"/>
          </a:xfrm>
          <a:prstGeom prst="rect">
            <a:avLst/>
          </a:prstGeom>
          <a:noFill/>
          <a:ln w="9525">
            <a:noFill/>
            <a:miter lim="800000"/>
            <a:headEnd/>
            <a:tailEnd/>
          </a:ln>
        </p:spPr>
      </p:pic>
      <p:pic>
        <p:nvPicPr>
          <p:cNvPr id="3620867" name="Picture 3" descr="MCj02870040000[1]"/>
          <p:cNvPicPr>
            <a:picLocks noChangeAspect="1" noChangeArrowheads="1"/>
          </p:cNvPicPr>
          <p:nvPr/>
        </p:nvPicPr>
        <p:blipFill>
          <a:blip r:embed="rId5" cstate="print"/>
          <a:srcRect/>
          <a:stretch>
            <a:fillRect/>
          </a:stretch>
        </p:blipFill>
        <p:spPr bwMode="auto">
          <a:xfrm>
            <a:off x="4481836" y="871538"/>
            <a:ext cx="3787775" cy="5784850"/>
          </a:xfrm>
          <a:prstGeom prst="rect">
            <a:avLst/>
          </a:prstGeom>
          <a:noFill/>
          <a:ln w="9525">
            <a:noFill/>
            <a:miter lim="800000"/>
            <a:headEnd/>
            <a:tailEnd/>
          </a:ln>
        </p:spPr>
      </p:pic>
      <p:sp>
        <p:nvSpPr>
          <p:cNvPr id="29700" name="Rectangle 4"/>
          <p:cNvSpPr>
            <a:spLocks noGrp="1" noChangeArrowheads="1"/>
          </p:cNvSpPr>
          <p:nvPr>
            <p:ph type="title"/>
          </p:nvPr>
        </p:nvSpPr>
        <p:spPr>
          <a:xfrm>
            <a:off x="683568" y="0"/>
            <a:ext cx="6552728" cy="620688"/>
          </a:xfrm>
        </p:spPr>
        <p:txBody>
          <a:bodyPr/>
          <a:lstStyle/>
          <a:p>
            <a:r>
              <a:rPr lang="en-GB" dirty="0"/>
              <a:t>Mathematics in PISA</a:t>
            </a:r>
          </a:p>
        </p:txBody>
      </p:sp>
      <p:sp>
        <p:nvSpPr>
          <p:cNvPr id="3620869" name="Rectangle 5"/>
          <p:cNvSpPr>
            <a:spLocks noChangeArrowheads="1"/>
          </p:cNvSpPr>
          <p:nvPr/>
        </p:nvSpPr>
        <p:spPr bwMode="auto">
          <a:xfrm>
            <a:off x="768673" y="947738"/>
            <a:ext cx="3714750" cy="5624512"/>
          </a:xfrm>
          <a:prstGeom prst="rect">
            <a:avLst/>
          </a:prstGeom>
          <a:solidFill>
            <a:srgbClr val="993366">
              <a:alpha val="78822"/>
            </a:srgbClr>
          </a:solidFill>
          <a:ln w="12700">
            <a:solidFill>
              <a:schemeClr val="tx1"/>
            </a:solidFill>
            <a:miter lim="800000"/>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70" name="Rectangle 6"/>
          <p:cNvSpPr>
            <a:spLocks noChangeArrowheads="1"/>
          </p:cNvSpPr>
          <p:nvPr/>
        </p:nvSpPr>
        <p:spPr bwMode="auto">
          <a:xfrm>
            <a:off x="4486598" y="947738"/>
            <a:ext cx="3714750" cy="5622925"/>
          </a:xfrm>
          <a:prstGeom prst="rect">
            <a:avLst/>
          </a:prstGeom>
          <a:solidFill>
            <a:srgbClr val="008080">
              <a:alpha val="89018"/>
            </a:srgbClr>
          </a:solidFill>
          <a:ln w="12700">
            <a:solidFill>
              <a:schemeClr val="tx1"/>
            </a:solidFill>
            <a:miter lim="800000"/>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71" name="Text Box 7"/>
          <p:cNvSpPr txBox="1">
            <a:spLocks noChangeArrowheads="1"/>
          </p:cNvSpPr>
          <p:nvPr/>
        </p:nvSpPr>
        <p:spPr bwMode="auto">
          <a:xfrm>
            <a:off x="771848" y="1004888"/>
            <a:ext cx="3687763" cy="396875"/>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sz="2000" dirty="0">
                <a:solidFill>
                  <a:srgbClr val="FFFF00"/>
                </a:solidFill>
                <a:cs typeface="Arial" charset="0"/>
              </a:rPr>
              <a:t>The real world</a:t>
            </a:r>
          </a:p>
        </p:txBody>
      </p:sp>
      <p:sp>
        <p:nvSpPr>
          <p:cNvPr id="3620872" name="Text Box 8"/>
          <p:cNvSpPr txBox="1">
            <a:spLocks noChangeArrowheads="1"/>
          </p:cNvSpPr>
          <p:nvPr/>
        </p:nvSpPr>
        <p:spPr bwMode="auto">
          <a:xfrm>
            <a:off x="4511998" y="1019175"/>
            <a:ext cx="3686175" cy="396875"/>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sz="2000">
                <a:solidFill>
                  <a:srgbClr val="FFFF00"/>
                </a:solidFill>
                <a:cs typeface="Arial" charset="0"/>
              </a:rPr>
              <a:t>The mathematical World</a:t>
            </a:r>
            <a:endParaRPr lang="en-GB" sz="1600">
              <a:solidFill>
                <a:srgbClr val="FFFF00"/>
              </a:solidFill>
              <a:cs typeface="Arial" charset="0"/>
            </a:endParaRPr>
          </a:p>
        </p:txBody>
      </p:sp>
      <p:sp>
        <p:nvSpPr>
          <p:cNvPr id="3620873" name="Oval 9"/>
          <p:cNvSpPr>
            <a:spLocks noChangeArrowheads="1"/>
          </p:cNvSpPr>
          <p:nvPr/>
        </p:nvSpPr>
        <p:spPr bwMode="auto">
          <a:xfrm>
            <a:off x="2681611" y="2197100"/>
            <a:ext cx="3643312" cy="3340100"/>
          </a:xfrm>
          <a:prstGeom prst="ellipse">
            <a:avLst/>
          </a:prstGeom>
          <a:noFill/>
          <a:ln w="12700">
            <a:solidFill>
              <a:schemeClr val="tx1"/>
            </a:solidFill>
            <a:round/>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74" name="Text Box 10"/>
          <p:cNvSpPr txBox="1">
            <a:spLocks noChangeArrowheads="1"/>
          </p:cNvSpPr>
          <p:nvPr/>
        </p:nvSpPr>
        <p:spPr bwMode="auto">
          <a:xfrm>
            <a:off x="440061" y="3671888"/>
            <a:ext cx="2570162" cy="396875"/>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sz="2000">
                <a:solidFill>
                  <a:srgbClr val="FFFF00"/>
                </a:solidFill>
                <a:cs typeface="Arial" charset="0"/>
              </a:rPr>
              <a:t>A real situation</a:t>
            </a:r>
          </a:p>
        </p:txBody>
      </p:sp>
      <p:sp>
        <p:nvSpPr>
          <p:cNvPr id="3620875" name="Text Box 11"/>
          <p:cNvSpPr txBox="1">
            <a:spLocks noChangeArrowheads="1"/>
          </p:cNvSpPr>
          <p:nvPr/>
        </p:nvSpPr>
        <p:spPr bwMode="auto">
          <a:xfrm>
            <a:off x="967111" y="2208213"/>
            <a:ext cx="2570162" cy="396875"/>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sz="2000">
                <a:solidFill>
                  <a:srgbClr val="FFFF00"/>
                </a:solidFill>
                <a:cs typeface="Arial" charset="0"/>
              </a:rPr>
              <a:t> A model of reality</a:t>
            </a:r>
          </a:p>
        </p:txBody>
      </p:sp>
      <p:sp>
        <p:nvSpPr>
          <p:cNvPr id="3620876" name="Text Box 12"/>
          <p:cNvSpPr txBox="1">
            <a:spLocks noChangeArrowheads="1"/>
          </p:cNvSpPr>
          <p:nvPr/>
        </p:nvSpPr>
        <p:spPr bwMode="auto">
          <a:xfrm>
            <a:off x="5085086" y="2197100"/>
            <a:ext cx="3165475" cy="701675"/>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sz="2000">
                <a:solidFill>
                  <a:srgbClr val="FFFF00"/>
                </a:solidFill>
                <a:cs typeface="Arial" charset="0"/>
              </a:rPr>
              <a:t>A mathematical </a:t>
            </a:r>
            <a:br>
              <a:rPr lang="en-GB" sz="2000">
                <a:solidFill>
                  <a:srgbClr val="FFFF00"/>
                </a:solidFill>
                <a:cs typeface="Arial" charset="0"/>
              </a:rPr>
            </a:br>
            <a:r>
              <a:rPr lang="en-GB" sz="2000">
                <a:solidFill>
                  <a:srgbClr val="FFFF00"/>
                </a:solidFill>
                <a:cs typeface="Arial" charset="0"/>
              </a:rPr>
              <a:t>model</a:t>
            </a:r>
          </a:p>
        </p:txBody>
      </p:sp>
      <p:sp>
        <p:nvSpPr>
          <p:cNvPr id="3620877" name="Text Box 13"/>
          <p:cNvSpPr txBox="1">
            <a:spLocks noChangeArrowheads="1"/>
          </p:cNvSpPr>
          <p:nvPr/>
        </p:nvSpPr>
        <p:spPr bwMode="auto">
          <a:xfrm>
            <a:off x="5356548" y="4881563"/>
            <a:ext cx="3265488" cy="701675"/>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sz="2000">
                <a:solidFill>
                  <a:srgbClr val="FFFF00"/>
                </a:solidFill>
                <a:cs typeface="Arial" charset="0"/>
              </a:rPr>
              <a:t>Mathematical </a:t>
            </a:r>
            <a:br>
              <a:rPr lang="en-GB" sz="2000">
                <a:solidFill>
                  <a:srgbClr val="FFFF00"/>
                </a:solidFill>
                <a:cs typeface="Arial" charset="0"/>
              </a:rPr>
            </a:br>
            <a:r>
              <a:rPr lang="en-GB" sz="2000">
                <a:solidFill>
                  <a:srgbClr val="FFFF00"/>
                </a:solidFill>
                <a:cs typeface="Arial" charset="0"/>
              </a:rPr>
              <a:t>results</a:t>
            </a:r>
          </a:p>
        </p:txBody>
      </p:sp>
      <p:sp>
        <p:nvSpPr>
          <p:cNvPr id="3620878" name="Text Box 14"/>
          <p:cNvSpPr txBox="1">
            <a:spLocks noChangeArrowheads="1"/>
          </p:cNvSpPr>
          <p:nvPr/>
        </p:nvSpPr>
        <p:spPr bwMode="auto">
          <a:xfrm>
            <a:off x="1090936" y="4943475"/>
            <a:ext cx="2570162" cy="396875"/>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sz="2000">
                <a:solidFill>
                  <a:srgbClr val="FFFF00"/>
                </a:solidFill>
                <a:cs typeface="Arial" charset="0"/>
              </a:rPr>
              <a:t>Real results</a:t>
            </a:r>
          </a:p>
        </p:txBody>
      </p:sp>
      <p:sp>
        <p:nvSpPr>
          <p:cNvPr id="3620879" name="AutoShape 15"/>
          <p:cNvSpPr>
            <a:spLocks noChangeArrowheads="1"/>
          </p:cNvSpPr>
          <p:nvPr/>
        </p:nvSpPr>
        <p:spPr bwMode="auto">
          <a:xfrm>
            <a:off x="3675386" y="2528888"/>
            <a:ext cx="1700212" cy="246062"/>
          </a:xfrm>
          <a:prstGeom prst="curvedDownArrow">
            <a:avLst>
              <a:gd name="adj1" fmla="val 138194"/>
              <a:gd name="adj2" fmla="val 276388"/>
              <a:gd name="adj3" fmla="val 33333"/>
            </a:avLst>
          </a:prstGeom>
          <a:solidFill>
            <a:schemeClr val="accent1"/>
          </a:solidFill>
          <a:ln w="12700">
            <a:solidFill>
              <a:schemeClr val="tx1"/>
            </a:solidFill>
            <a:miter lim="800000"/>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80" name="AutoShape 16"/>
          <p:cNvSpPr>
            <a:spLocks noChangeArrowheads="1"/>
          </p:cNvSpPr>
          <p:nvPr/>
        </p:nvSpPr>
        <p:spPr bwMode="auto">
          <a:xfrm rot="10800000">
            <a:off x="3615061" y="4994275"/>
            <a:ext cx="1700212" cy="246063"/>
          </a:xfrm>
          <a:prstGeom prst="curvedDownArrow">
            <a:avLst>
              <a:gd name="adj1" fmla="val 138193"/>
              <a:gd name="adj2" fmla="val 276386"/>
              <a:gd name="adj3" fmla="val 33333"/>
            </a:avLst>
          </a:prstGeom>
          <a:solidFill>
            <a:schemeClr val="accent1"/>
          </a:solidFill>
          <a:ln w="12700">
            <a:solidFill>
              <a:schemeClr val="tx1"/>
            </a:solidFill>
            <a:miter lim="800000"/>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81" name="AutoShape 17"/>
          <p:cNvSpPr>
            <a:spLocks noChangeArrowheads="1"/>
          </p:cNvSpPr>
          <p:nvPr/>
        </p:nvSpPr>
        <p:spPr bwMode="auto">
          <a:xfrm rot="-3950607">
            <a:off x="1587824" y="3006725"/>
            <a:ext cx="1090612" cy="217487"/>
          </a:xfrm>
          <a:prstGeom prst="curvedDownArrow">
            <a:avLst>
              <a:gd name="adj1" fmla="val 100292"/>
              <a:gd name="adj2" fmla="val 200584"/>
              <a:gd name="adj3" fmla="val 74236"/>
            </a:avLst>
          </a:prstGeom>
          <a:solidFill>
            <a:schemeClr val="accent1"/>
          </a:solidFill>
          <a:ln w="12700">
            <a:solidFill>
              <a:schemeClr val="tx1"/>
            </a:solidFill>
            <a:miter lim="800000"/>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82" name="AutoShape 18"/>
          <p:cNvSpPr>
            <a:spLocks noChangeArrowheads="1"/>
          </p:cNvSpPr>
          <p:nvPr/>
        </p:nvSpPr>
        <p:spPr bwMode="auto">
          <a:xfrm rot="5400000">
            <a:off x="5046986" y="3786188"/>
            <a:ext cx="1700212" cy="246062"/>
          </a:xfrm>
          <a:prstGeom prst="curvedDownArrow">
            <a:avLst>
              <a:gd name="adj1" fmla="val 138194"/>
              <a:gd name="adj2" fmla="val 276388"/>
              <a:gd name="adj3" fmla="val 33333"/>
            </a:avLst>
          </a:prstGeom>
          <a:solidFill>
            <a:schemeClr val="accent1"/>
          </a:solidFill>
          <a:ln w="12700">
            <a:solidFill>
              <a:schemeClr val="tx1"/>
            </a:solidFill>
            <a:miter lim="800000"/>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83" name="AutoShape 19"/>
          <p:cNvSpPr>
            <a:spLocks noChangeArrowheads="1"/>
          </p:cNvSpPr>
          <p:nvPr/>
        </p:nvSpPr>
        <p:spPr bwMode="auto">
          <a:xfrm rot="-6694541">
            <a:off x="1560836" y="4337050"/>
            <a:ext cx="1090612" cy="217488"/>
          </a:xfrm>
          <a:prstGeom prst="curvedDownArrow">
            <a:avLst>
              <a:gd name="adj1" fmla="val 100292"/>
              <a:gd name="adj2" fmla="val 200583"/>
              <a:gd name="adj3" fmla="val 74236"/>
            </a:avLst>
          </a:prstGeom>
          <a:solidFill>
            <a:schemeClr val="accent1"/>
          </a:solidFill>
          <a:ln w="12700">
            <a:solidFill>
              <a:schemeClr val="tx1"/>
            </a:solidFill>
            <a:miter lim="800000"/>
            <a:headEnd/>
            <a:tailEnd/>
          </a:ln>
        </p:spPr>
        <p:txBody>
          <a:bodyPr anchor="ctr">
            <a:spAutoFit/>
          </a:bodyPr>
          <a:lstStyle/>
          <a:p>
            <a:pPr fontAlgn="base" latinLnBrk="0">
              <a:spcBef>
                <a:spcPct val="0"/>
              </a:spcBef>
              <a:spcAft>
                <a:spcPct val="0"/>
              </a:spcAft>
            </a:pPr>
            <a:endParaRPr lang="en-US">
              <a:solidFill>
                <a:srgbClr val="FFFFFF"/>
              </a:solidFill>
              <a:latin typeface="Arial" charset="0"/>
              <a:cs typeface="Arial" charset="0"/>
            </a:endParaRPr>
          </a:p>
        </p:txBody>
      </p:sp>
      <p:sp>
        <p:nvSpPr>
          <p:cNvPr id="3620884" name="Text Box 20"/>
          <p:cNvSpPr txBox="1">
            <a:spLocks noChangeArrowheads="1"/>
          </p:cNvSpPr>
          <p:nvPr/>
        </p:nvSpPr>
        <p:spPr bwMode="auto">
          <a:xfrm>
            <a:off x="1024261" y="2528888"/>
            <a:ext cx="2566987" cy="1190625"/>
          </a:xfrm>
          <a:prstGeom prst="rect">
            <a:avLst/>
          </a:prstGeom>
          <a:noFill/>
          <a:ln w="12700">
            <a:noFill/>
            <a:miter lim="800000"/>
            <a:headEnd/>
            <a:tailEnd/>
          </a:ln>
        </p:spPr>
        <p:txBody>
          <a:bodyPr>
            <a:spAutoFit/>
          </a:bodyPr>
          <a:lstStyle/>
          <a:p>
            <a:pPr fontAlgn="base" latinLnBrk="0">
              <a:spcBef>
                <a:spcPct val="50000"/>
              </a:spcBef>
              <a:spcAft>
                <a:spcPct val="0"/>
              </a:spcAft>
            </a:pPr>
            <a:r>
              <a:rPr lang="en-GB" dirty="0">
                <a:solidFill>
                  <a:srgbClr val="FFFFFF"/>
                </a:solidFill>
                <a:cs typeface="Arial" charset="0"/>
              </a:rPr>
              <a:t>Understanding, structuring and simplifying the situation</a:t>
            </a:r>
          </a:p>
        </p:txBody>
      </p:sp>
      <p:sp>
        <p:nvSpPr>
          <p:cNvPr id="3620885" name="Text Box 21"/>
          <p:cNvSpPr txBox="1">
            <a:spLocks noChangeArrowheads="1"/>
          </p:cNvSpPr>
          <p:nvPr/>
        </p:nvSpPr>
        <p:spPr bwMode="auto">
          <a:xfrm>
            <a:off x="2608586" y="1614488"/>
            <a:ext cx="3594100" cy="641350"/>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a:solidFill>
                  <a:srgbClr val="FFFFFF"/>
                </a:solidFill>
                <a:cs typeface="Arial" charset="0"/>
              </a:rPr>
              <a:t>Making the problem amenable to mathematical treatment</a:t>
            </a:r>
          </a:p>
        </p:txBody>
      </p:sp>
      <p:sp>
        <p:nvSpPr>
          <p:cNvPr id="3620886" name="Text Box 22"/>
          <p:cNvSpPr txBox="1">
            <a:spLocks noChangeArrowheads="1"/>
          </p:cNvSpPr>
          <p:nvPr/>
        </p:nvSpPr>
        <p:spPr bwMode="auto">
          <a:xfrm>
            <a:off x="2554611" y="5573713"/>
            <a:ext cx="3805237" cy="641350"/>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dirty="0">
                <a:solidFill>
                  <a:srgbClr val="FFFFFF"/>
                </a:solidFill>
                <a:cs typeface="Arial" charset="0"/>
              </a:rPr>
              <a:t>Interpreting </a:t>
            </a:r>
            <a:br>
              <a:rPr lang="en-GB" dirty="0">
                <a:solidFill>
                  <a:srgbClr val="FFFFFF"/>
                </a:solidFill>
                <a:cs typeface="Arial" charset="0"/>
              </a:rPr>
            </a:br>
            <a:r>
              <a:rPr lang="en-GB" dirty="0">
                <a:solidFill>
                  <a:srgbClr val="FFFFFF"/>
                </a:solidFill>
                <a:cs typeface="Arial" charset="0"/>
              </a:rPr>
              <a:t>the mathematical results</a:t>
            </a:r>
          </a:p>
        </p:txBody>
      </p:sp>
      <p:sp>
        <p:nvSpPr>
          <p:cNvPr id="3620887" name="Text Box 23"/>
          <p:cNvSpPr txBox="1">
            <a:spLocks noChangeArrowheads="1"/>
          </p:cNvSpPr>
          <p:nvPr/>
        </p:nvSpPr>
        <p:spPr bwMode="auto">
          <a:xfrm>
            <a:off x="6293173" y="3224213"/>
            <a:ext cx="1957388" cy="1190625"/>
          </a:xfrm>
          <a:prstGeom prst="rect">
            <a:avLst/>
          </a:prstGeom>
          <a:noFill/>
          <a:ln w="12700">
            <a:noFill/>
            <a:miter lim="800000"/>
            <a:headEnd/>
            <a:tailEnd/>
          </a:ln>
        </p:spPr>
        <p:txBody>
          <a:bodyPr>
            <a:spAutoFit/>
          </a:bodyPr>
          <a:lstStyle/>
          <a:p>
            <a:pPr fontAlgn="base" latinLnBrk="0">
              <a:spcBef>
                <a:spcPct val="50000"/>
              </a:spcBef>
              <a:spcAft>
                <a:spcPct val="0"/>
              </a:spcAft>
            </a:pPr>
            <a:r>
              <a:rPr lang="en-GB">
                <a:solidFill>
                  <a:srgbClr val="FFFFFF"/>
                </a:solidFill>
                <a:cs typeface="Arial" charset="0"/>
              </a:rPr>
              <a:t>Using relevant mathematical tools to solve the problem</a:t>
            </a:r>
          </a:p>
        </p:txBody>
      </p:sp>
      <p:sp>
        <p:nvSpPr>
          <p:cNvPr id="3620888" name="Text Box 24"/>
          <p:cNvSpPr txBox="1">
            <a:spLocks noChangeArrowheads="1"/>
          </p:cNvSpPr>
          <p:nvPr/>
        </p:nvSpPr>
        <p:spPr bwMode="auto">
          <a:xfrm>
            <a:off x="797248" y="4176713"/>
            <a:ext cx="2566988" cy="641350"/>
          </a:xfrm>
          <a:prstGeom prst="rect">
            <a:avLst/>
          </a:prstGeom>
          <a:noFill/>
          <a:ln w="12700">
            <a:noFill/>
            <a:miter lim="800000"/>
            <a:headEnd/>
            <a:tailEnd/>
          </a:ln>
        </p:spPr>
        <p:txBody>
          <a:bodyPr>
            <a:spAutoFit/>
          </a:bodyPr>
          <a:lstStyle/>
          <a:p>
            <a:pPr algn="ctr" fontAlgn="base" latinLnBrk="0">
              <a:spcBef>
                <a:spcPct val="50000"/>
              </a:spcBef>
              <a:spcAft>
                <a:spcPct val="0"/>
              </a:spcAft>
            </a:pPr>
            <a:r>
              <a:rPr lang="en-GB" dirty="0">
                <a:solidFill>
                  <a:srgbClr val="FFFFFF"/>
                </a:solidFill>
                <a:cs typeface="Arial" charset="0"/>
              </a:rPr>
              <a:t>Validating </a:t>
            </a:r>
            <a:br>
              <a:rPr lang="en-GB" dirty="0">
                <a:solidFill>
                  <a:srgbClr val="FFFFFF"/>
                </a:solidFill>
                <a:cs typeface="Arial" charset="0"/>
              </a:rPr>
            </a:br>
            <a:r>
              <a:rPr lang="en-GB" dirty="0">
                <a:solidFill>
                  <a:srgbClr val="FFFFFF"/>
                </a:solidFill>
                <a:cs typeface="Arial" charset="0"/>
              </a:rPr>
              <a:t>the results</a:t>
            </a:r>
          </a:p>
        </p:txBody>
      </p:sp>
    </p:spTree>
    <p:custDataLst>
      <p:tags r:id="rId1"/>
    </p:custDataLst>
    <p:extLst>
      <p:ext uri="{BB962C8B-B14F-4D97-AF65-F5344CB8AC3E}">
        <p14:creationId xmlns:p14="http://schemas.microsoft.com/office/powerpoint/2010/main" val="321802397"/>
      </p:ext>
    </p:extLst>
  </p:cSld>
  <p:clrMapOvr>
    <a:masterClrMapping/>
  </p:clrMapOvr>
  <mc:AlternateContent xmlns:mc="http://schemas.openxmlformats.org/markup-compatibility/2006" xmlns:p14="http://schemas.microsoft.com/office/powerpoint/2010/main">
    <mc:Choice Requires="p14">
      <p:transition spd="slow" p14:dur="1400" advTm="55328">
        <p14:ripple/>
      </p:transition>
    </mc:Choice>
    <mc:Fallback xmlns="">
      <p:transition spd="slow" advTm="553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20872"/>
                                        </p:tgtEl>
                                        <p:attrNameLst>
                                          <p:attrName>style.visibility</p:attrName>
                                        </p:attrNameLst>
                                      </p:cBhvr>
                                      <p:to>
                                        <p:strVal val="visible"/>
                                      </p:to>
                                    </p:set>
                                    <p:anim calcmode="lin" valueType="num">
                                      <p:cBhvr additive="base">
                                        <p:cTn id="7" dur="500" fill="hold"/>
                                        <p:tgtEl>
                                          <p:spTgt spid="3620872"/>
                                        </p:tgtEl>
                                        <p:attrNameLst>
                                          <p:attrName>ppt_x</p:attrName>
                                        </p:attrNameLst>
                                      </p:cBhvr>
                                      <p:tavLst>
                                        <p:tav tm="0">
                                          <p:val>
                                            <p:strVal val="#ppt_x"/>
                                          </p:val>
                                        </p:tav>
                                        <p:tav tm="100000">
                                          <p:val>
                                            <p:strVal val="#ppt_x"/>
                                          </p:val>
                                        </p:tav>
                                      </p:tavLst>
                                    </p:anim>
                                    <p:anim calcmode="lin" valueType="num">
                                      <p:cBhvr additive="base">
                                        <p:cTn id="8" dur="500" fill="hold"/>
                                        <p:tgtEl>
                                          <p:spTgt spid="362087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620867"/>
                                        </p:tgtEl>
                                        <p:attrNameLst>
                                          <p:attrName>style.visibility</p:attrName>
                                        </p:attrNameLst>
                                      </p:cBhvr>
                                      <p:to>
                                        <p:strVal val="visible"/>
                                      </p:to>
                                    </p:set>
                                    <p:animEffect transition="in" filter="fade">
                                      <p:cBhvr>
                                        <p:cTn id="12" dur="500"/>
                                        <p:tgtEl>
                                          <p:spTgt spid="362086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620871"/>
                                        </p:tgtEl>
                                        <p:attrNameLst>
                                          <p:attrName>style.visibility</p:attrName>
                                        </p:attrNameLst>
                                      </p:cBhvr>
                                      <p:to>
                                        <p:strVal val="visible"/>
                                      </p:to>
                                    </p:set>
                                    <p:anim calcmode="lin" valueType="num">
                                      <p:cBhvr additive="base">
                                        <p:cTn id="17" dur="500" fill="hold"/>
                                        <p:tgtEl>
                                          <p:spTgt spid="3620871"/>
                                        </p:tgtEl>
                                        <p:attrNameLst>
                                          <p:attrName>ppt_x</p:attrName>
                                        </p:attrNameLst>
                                      </p:cBhvr>
                                      <p:tavLst>
                                        <p:tav tm="0">
                                          <p:val>
                                            <p:strVal val="#ppt_x"/>
                                          </p:val>
                                        </p:tav>
                                        <p:tav tm="100000">
                                          <p:val>
                                            <p:strVal val="#ppt_x"/>
                                          </p:val>
                                        </p:tav>
                                      </p:tavLst>
                                    </p:anim>
                                    <p:anim calcmode="lin" valueType="num">
                                      <p:cBhvr additive="base">
                                        <p:cTn id="18" dur="500" fill="hold"/>
                                        <p:tgtEl>
                                          <p:spTgt spid="3620871"/>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620866"/>
                                        </p:tgtEl>
                                        <p:attrNameLst>
                                          <p:attrName>style.visibility</p:attrName>
                                        </p:attrNameLst>
                                      </p:cBhvr>
                                      <p:to>
                                        <p:strVal val="visible"/>
                                      </p:to>
                                    </p:set>
                                    <p:animEffect transition="in" filter="fade">
                                      <p:cBhvr>
                                        <p:cTn id="21" dur="2000"/>
                                        <p:tgtEl>
                                          <p:spTgt spid="36208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20870"/>
                                        </p:tgtEl>
                                        <p:attrNameLst>
                                          <p:attrName>style.visibility</p:attrName>
                                        </p:attrNameLst>
                                      </p:cBhvr>
                                      <p:to>
                                        <p:strVal val="visible"/>
                                      </p:to>
                                    </p:set>
                                    <p:animEffect transition="in" filter="fade">
                                      <p:cBhvr>
                                        <p:cTn id="26" dur="2000"/>
                                        <p:tgtEl>
                                          <p:spTgt spid="362087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20869"/>
                                        </p:tgtEl>
                                        <p:attrNameLst>
                                          <p:attrName>style.visibility</p:attrName>
                                        </p:attrNameLst>
                                      </p:cBhvr>
                                      <p:to>
                                        <p:strVal val="visible"/>
                                      </p:to>
                                    </p:set>
                                    <p:animEffect transition="in" filter="fade">
                                      <p:cBhvr>
                                        <p:cTn id="29" dur="2000"/>
                                        <p:tgtEl>
                                          <p:spTgt spid="362086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20873"/>
                                        </p:tgtEl>
                                        <p:attrNameLst>
                                          <p:attrName>style.visibility</p:attrName>
                                        </p:attrNameLst>
                                      </p:cBhvr>
                                      <p:to>
                                        <p:strVal val="visible"/>
                                      </p:to>
                                    </p:set>
                                    <p:animEffect transition="in" filter="fade">
                                      <p:cBhvr>
                                        <p:cTn id="32" dur="2000"/>
                                        <p:tgtEl>
                                          <p:spTgt spid="3620873"/>
                                        </p:tgtEl>
                                      </p:cBhvr>
                                    </p:animEffect>
                                  </p:childTnLst>
                                </p:cTn>
                              </p:par>
                            </p:childTnLst>
                          </p:cTn>
                        </p:par>
                        <p:par>
                          <p:cTn id="33" fill="hold">
                            <p:stCondLst>
                              <p:cond delay="2000"/>
                            </p:stCondLst>
                            <p:childTnLst>
                              <p:par>
                                <p:cTn id="34" presetID="23" presetClass="entr" presetSubtype="272" fill="hold" grpId="0" nodeType="afterEffect">
                                  <p:stCondLst>
                                    <p:cond delay="0"/>
                                  </p:stCondLst>
                                  <p:childTnLst>
                                    <p:set>
                                      <p:cBhvr>
                                        <p:cTn id="35" dur="1" fill="hold">
                                          <p:stCondLst>
                                            <p:cond delay="0"/>
                                          </p:stCondLst>
                                        </p:cTn>
                                        <p:tgtEl>
                                          <p:spTgt spid="3620874"/>
                                        </p:tgtEl>
                                        <p:attrNameLst>
                                          <p:attrName>style.visibility</p:attrName>
                                        </p:attrNameLst>
                                      </p:cBhvr>
                                      <p:to>
                                        <p:strVal val="visible"/>
                                      </p:to>
                                    </p:set>
                                    <p:anim calcmode="lin" valueType="num">
                                      <p:cBhvr>
                                        <p:cTn id="36" dur="500" fill="hold"/>
                                        <p:tgtEl>
                                          <p:spTgt spid="3620874"/>
                                        </p:tgtEl>
                                        <p:attrNameLst>
                                          <p:attrName>ppt_w</p:attrName>
                                        </p:attrNameLst>
                                      </p:cBhvr>
                                      <p:tavLst>
                                        <p:tav tm="0">
                                          <p:val>
                                            <p:strVal val="2/3*#ppt_w"/>
                                          </p:val>
                                        </p:tav>
                                        <p:tav tm="100000">
                                          <p:val>
                                            <p:strVal val="#ppt_w"/>
                                          </p:val>
                                        </p:tav>
                                      </p:tavLst>
                                    </p:anim>
                                    <p:anim calcmode="lin" valueType="num">
                                      <p:cBhvr>
                                        <p:cTn id="37" dur="500" fill="hold"/>
                                        <p:tgtEl>
                                          <p:spTgt spid="3620874"/>
                                        </p:tgtEl>
                                        <p:attrNameLst>
                                          <p:attrName>ppt_h</p:attrName>
                                        </p:attrNameLst>
                                      </p:cBhvr>
                                      <p:tavLst>
                                        <p:tav tm="0">
                                          <p:val>
                                            <p:strVal val="2/3*#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3620875"/>
                                        </p:tgtEl>
                                        <p:attrNameLst>
                                          <p:attrName>style.visibility</p:attrName>
                                        </p:attrNameLst>
                                      </p:cBhvr>
                                      <p:to>
                                        <p:strVal val="visible"/>
                                      </p:to>
                                    </p:set>
                                    <p:anim calcmode="lin" valueType="num">
                                      <p:cBhvr>
                                        <p:cTn id="42" dur="500" fill="hold"/>
                                        <p:tgtEl>
                                          <p:spTgt spid="3620875"/>
                                        </p:tgtEl>
                                        <p:attrNameLst>
                                          <p:attrName>ppt_w</p:attrName>
                                        </p:attrNameLst>
                                      </p:cBhvr>
                                      <p:tavLst>
                                        <p:tav tm="0">
                                          <p:val>
                                            <p:strVal val="2/3*#ppt_w"/>
                                          </p:val>
                                        </p:tav>
                                        <p:tav tm="100000">
                                          <p:val>
                                            <p:strVal val="#ppt_w"/>
                                          </p:val>
                                        </p:tav>
                                      </p:tavLst>
                                    </p:anim>
                                    <p:anim calcmode="lin" valueType="num">
                                      <p:cBhvr>
                                        <p:cTn id="43" dur="500" fill="hold"/>
                                        <p:tgtEl>
                                          <p:spTgt spid="3620875"/>
                                        </p:tgtEl>
                                        <p:attrNameLst>
                                          <p:attrName>ppt_h</p:attrName>
                                        </p:attrNameLst>
                                      </p:cBhvr>
                                      <p:tavLst>
                                        <p:tav tm="0">
                                          <p:val>
                                            <p:strVal val="2/3*#ppt_h"/>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3620881"/>
                                        </p:tgtEl>
                                        <p:attrNameLst>
                                          <p:attrName>style.visibility</p:attrName>
                                        </p:attrNameLst>
                                      </p:cBhvr>
                                      <p:to>
                                        <p:strVal val="visible"/>
                                      </p:to>
                                    </p:set>
                                    <p:animEffect transition="in" filter="fade">
                                      <p:cBhvr>
                                        <p:cTn id="46" dur="2000"/>
                                        <p:tgtEl>
                                          <p:spTgt spid="3620881"/>
                                        </p:tgtEl>
                                      </p:cBhvr>
                                    </p:animEffect>
                                  </p:childTnLst>
                                </p:cTn>
                              </p:par>
                            </p:childTnLst>
                          </p:cTn>
                        </p:par>
                        <p:par>
                          <p:cTn id="47" fill="hold">
                            <p:stCondLst>
                              <p:cond delay="2000"/>
                            </p:stCondLst>
                            <p:childTnLst>
                              <p:par>
                                <p:cTn id="48" presetID="9" presetClass="entr" presetSubtype="0" fill="hold" grpId="0" nodeType="afterEffect">
                                  <p:stCondLst>
                                    <p:cond delay="0"/>
                                  </p:stCondLst>
                                  <p:childTnLst>
                                    <p:set>
                                      <p:cBhvr>
                                        <p:cTn id="49" dur="1" fill="hold">
                                          <p:stCondLst>
                                            <p:cond delay="0"/>
                                          </p:stCondLst>
                                        </p:cTn>
                                        <p:tgtEl>
                                          <p:spTgt spid="3620884"/>
                                        </p:tgtEl>
                                        <p:attrNameLst>
                                          <p:attrName>style.visibility</p:attrName>
                                        </p:attrNameLst>
                                      </p:cBhvr>
                                      <p:to>
                                        <p:strVal val="visible"/>
                                      </p:to>
                                    </p:set>
                                    <p:animEffect transition="in" filter="dissolve">
                                      <p:cBhvr>
                                        <p:cTn id="50" dur="500"/>
                                        <p:tgtEl>
                                          <p:spTgt spid="3620884"/>
                                        </p:tgtEl>
                                      </p:cBhvr>
                                    </p:animEffect>
                                  </p:childTnLst>
                                  <p:subTnLst>
                                    <p:animClr clrSpc="rgb" dir="cw">
                                      <p:cBhvr override="childStyle">
                                        <p:cTn dur="1" fill="hold" display="0" masterRel="nextClick" afterEffect="1"/>
                                        <p:tgtEl>
                                          <p:spTgt spid="3620884"/>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3620876"/>
                                        </p:tgtEl>
                                        <p:attrNameLst>
                                          <p:attrName>style.visibility</p:attrName>
                                        </p:attrNameLst>
                                      </p:cBhvr>
                                      <p:to>
                                        <p:strVal val="visible"/>
                                      </p:to>
                                    </p:set>
                                    <p:anim calcmode="lin" valueType="num">
                                      <p:cBhvr>
                                        <p:cTn id="55" dur="500" fill="hold"/>
                                        <p:tgtEl>
                                          <p:spTgt spid="3620876"/>
                                        </p:tgtEl>
                                        <p:attrNameLst>
                                          <p:attrName>ppt_w</p:attrName>
                                        </p:attrNameLst>
                                      </p:cBhvr>
                                      <p:tavLst>
                                        <p:tav tm="0">
                                          <p:val>
                                            <p:strVal val="2/3*#ppt_w"/>
                                          </p:val>
                                        </p:tav>
                                        <p:tav tm="100000">
                                          <p:val>
                                            <p:strVal val="#ppt_w"/>
                                          </p:val>
                                        </p:tav>
                                      </p:tavLst>
                                    </p:anim>
                                    <p:anim calcmode="lin" valueType="num">
                                      <p:cBhvr>
                                        <p:cTn id="56" dur="500" fill="hold"/>
                                        <p:tgtEl>
                                          <p:spTgt spid="3620876"/>
                                        </p:tgtEl>
                                        <p:attrNameLst>
                                          <p:attrName>ppt_h</p:attrName>
                                        </p:attrNameLst>
                                      </p:cBhvr>
                                      <p:tavLst>
                                        <p:tav tm="0">
                                          <p:val>
                                            <p:strVal val="2/3*#ppt_h"/>
                                          </p:val>
                                        </p:tav>
                                        <p:tav tm="100000">
                                          <p:val>
                                            <p:strVal val="#ppt_h"/>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3620879"/>
                                        </p:tgtEl>
                                        <p:attrNameLst>
                                          <p:attrName>style.visibility</p:attrName>
                                        </p:attrNameLst>
                                      </p:cBhvr>
                                      <p:to>
                                        <p:strVal val="visible"/>
                                      </p:to>
                                    </p:set>
                                    <p:animEffect transition="in" filter="fade">
                                      <p:cBhvr>
                                        <p:cTn id="59" dur="2000"/>
                                        <p:tgtEl>
                                          <p:spTgt spid="3620879"/>
                                        </p:tgtEl>
                                      </p:cBhvr>
                                    </p:animEffect>
                                  </p:childTnLst>
                                </p:cTn>
                              </p:par>
                            </p:childTnLst>
                          </p:cTn>
                        </p:par>
                        <p:par>
                          <p:cTn id="60" fill="hold">
                            <p:stCondLst>
                              <p:cond delay="2000"/>
                            </p:stCondLst>
                            <p:childTnLst>
                              <p:par>
                                <p:cTn id="61" presetID="9" presetClass="entr" presetSubtype="0" fill="hold" grpId="0" nodeType="afterEffect">
                                  <p:stCondLst>
                                    <p:cond delay="0"/>
                                  </p:stCondLst>
                                  <p:childTnLst>
                                    <p:set>
                                      <p:cBhvr>
                                        <p:cTn id="62" dur="1" fill="hold">
                                          <p:stCondLst>
                                            <p:cond delay="0"/>
                                          </p:stCondLst>
                                        </p:cTn>
                                        <p:tgtEl>
                                          <p:spTgt spid="3620885"/>
                                        </p:tgtEl>
                                        <p:attrNameLst>
                                          <p:attrName>style.visibility</p:attrName>
                                        </p:attrNameLst>
                                      </p:cBhvr>
                                      <p:to>
                                        <p:strVal val="visible"/>
                                      </p:to>
                                    </p:set>
                                    <p:animEffect transition="in" filter="dissolve">
                                      <p:cBhvr>
                                        <p:cTn id="63" dur="500"/>
                                        <p:tgtEl>
                                          <p:spTgt spid="3620885"/>
                                        </p:tgtEl>
                                      </p:cBhvr>
                                    </p:animEffect>
                                  </p:childTnLst>
                                  <p:subTnLst>
                                    <p:animClr clrSpc="rgb" dir="cw">
                                      <p:cBhvr override="childStyle">
                                        <p:cTn dur="1" fill="hold" display="0" masterRel="nextClick" afterEffect="1"/>
                                        <p:tgtEl>
                                          <p:spTgt spid="3620885"/>
                                        </p:tgtEl>
                                        <p:attrNameLst>
                                          <p:attrName>ppt_c</p:attrName>
                                        </p:attrNameLst>
                                      </p:cBhvr>
                                      <p:to>
                                        <a:schemeClr val="bg2"/>
                                      </p:to>
                                    </p:animClr>
                                  </p:subTnLst>
                                </p:cTn>
                              </p:par>
                            </p:childTnLst>
                          </p:cTn>
                        </p:par>
                      </p:childTnLst>
                    </p:cTn>
                  </p:par>
                  <p:par>
                    <p:cTn id="64" fill="hold">
                      <p:stCondLst>
                        <p:cond delay="indefinite"/>
                      </p:stCondLst>
                      <p:childTnLst>
                        <p:par>
                          <p:cTn id="65" fill="hold">
                            <p:stCondLst>
                              <p:cond delay="0"/>
                            </p:stCondLst>
                            <p:childTnLst>
                              <p:par>
                                <p:cTn id="66" presetID="23" presetClass="entr" presetSubtype="272" fill="hold" grpId="0" nodeType="clickEffect">
                                  <p:stCondLst>
                                    <p:cond delay="0"/>
                                  </p:stCondLst>
                                  <p:childTnLst>
                                    <p:set>
                                      <p:cBhvr>
                                        <p:cTn id="67" dur="1" fill="hold">
                                          <p:stCondLst>
                                            <p:cond delay="0"/>
                                          </p:stCondLst>
                                        </p:cTn>
                                        <p:tgtEl>
                                          <p:spTgt spid="3620877"/>
                                        </p:tgtEl>
                                        <p:attrNameLst>
                                          <p:attrName>style.visibility</p:attrName>
                                        </p:attrNameLst>
                                      </p:cBhvr>
                                      <p:to>
                                        <p:strVal val="visible"/>
                                      </p:to>
                                    </p:set>
                                    <p:anim calcmode="lin" valueType="num">
                                      <p:cBhvr>
                                        <p:cTn id="68" dur="500" fill="hold"/>
                                        <p:tgtEl>
                                          <p:spTgt spid="3620877"/>
                                        </p:tgtEl>
                                        <p:attrNameLst>
                                          <p:attrName>ppt_w</p:attrName>
                                        </p:attrNameLst>
                                      </p:cBhvr>
                                      <p:tavLst>
                                        <p:tav tm="0">
                                          <p:val>
                                            <p:strVal val="2/3*#ppt_w"/>
                                          </p:val>
                                        </p:tav>
                                        <p:tav tm="100000">
                                          <p:val>
                                            <p:strVal val="#ppt_w"/>
                                          </p:val>
                                        </p:tav>
                                      </p:tavLst>
                                    </p:anim>
                                    <p:anim calcmode="lin" valueType="num">
                                      <p:cBhvr>
                                        <p:cTn id="69" dur="500" fill="hold"/>
                                        <p:tgtEl>
                                          <p:spTgt spid="3620877"/>
                                        </p:tgtEl>
                                        <p:attrNameLst>
                                          <p:attrName>ppt_h</p:attrName>
                                        </p:attrNameLst>
                                      </p:cBhvr>
                                      <p:tavLst>
                                        <p:tav tm="0">
                                          <p:val>
                                            <p:strVal val="2/3*#ppt_h"/>
                                          </p:val>
                                        </p:tav>
                                        <p:tav tm="100000">
                                          <p:val>
                                            <p:strVal val="#ppt_h"/>
                                          </p:val>
                                        </p:tav>
                                      </p:tavLst>
                                    </p:anim>
                                  </p:childTnLst>
                                </p:cTn>
                              </p:par>
                              <p:par>
                                <p:cTn id="70" presetID="10" presetClass="entr" presetSubtype="0" fill="hold" grpId="0" nodeType="withEffect">
                                  <p:stCondLst>
                                    <p:cond delay="0"/>
                                  </p:stCondLst>
                                  <p:childTnLst>
                                    <p:set>
                                      <p:cBhvr>
                                        <p:cTn id="71" dur="1" fill="hold">
                                          <p:stCondLst>
                                            <p:cond delay="0"/>
                                          </p:stCondLst>
                                        </p:cTn>
                                        <p:tgtEl>
                                          <p:spTgt spid="3620882"/>
                                        </p:tgtEl>
                                        <p:attrNameLst>
                                          <p:attrName>style.visibility</p:attrName>
                                        </p:attrNameLst>
                                      </p:cBhvr>
                                      <p:to>
                                        <p:strVal val="visible"/>
                                      </p:to>
                                    </p:set>
                                    <p:animEffect transition="in" filter="fade">
                                      <p:cBhvr>
                                        <p:cTn id="72" dur="2000"/>
                                        <p:tgtEl>
                                          <p:spTgt spid="3620882"/>
                                        </p:tgtEl>
                                      </p:cBhvr>
                                    </p:animEffect>
                                  </p:childTnLst>
                                </p:cTn>
                              </p:par>
                            </p:childTnLst>
                          </p:cTn>
                        </p:par>
                        <p:par>
                          <p:cTn id="73" fill="hold">
                            <p:stCondLst>
                              <p:cond delay="2000"/>
                            </p:stCondLst>
                            <p:childTnLst>
                              <p:par>
                                <p:cTn id="74" presetID="9" presetClass="entr" presetSubtype="0" fill="hold" grpId="0" nodeType="afterEffect">
                                  <p:stCondLst>
                                    <p:cond delay="0"/>
                                  </p:stCondLst>
                                  <p:childTnLst>
                                    <p:set>
                                      <p:cBhvr>
                                        <p:cTn id="75" dur="1" fill="hold">
                                          <p:stCondLst>
                                            <p:cond delay="0"/>
                                          </p:stCondLst>
                                        </p:cTn>
                                        <p:tgtEl>
                                          <p:spTgt spid="3620887"/>
                                        </p:tgtEl>
                                        <p:attrNameLst>
                                          <p:attrName>style.visibility</p:attrName>
                                        </p:attrNameLst>
                                      </p:cBhvr>
                                      <p:to>
                                        <p:strVal val="visible"/>
                                      </p:to>
                                    </p:set>
                                    <p:animEffect transition="in" filter="dissolve">
                                      <p:cBhvr>
                                        <p:cTn id="76" dur="500"/>
                                        <p:tgtEl>
                                          <p:spTgt spid="3620887"/>
                                        </p:tgtEl>
                                      </p:cBhvr>
                                    </p:animEffect>
                                  </p:childTnLst>
                                  <p:subTnLst>
                                    <p:animClr clrSpc="rgb" dir="cw">
                                      <p:cBhvr override="childStyle">
                                        <p:cTn dur="1" fill="hold" display="0" masterRel="nextClick" afterEffect="1"/>
                                        <p:tgtEl>
                                          <p:spTgt spid="3620887"/>
                                        </p:tgtEl>
                                        <p:attrNameLst>
                                          <p:attrName>ppt_c</p:attrName>
                                        </p:attrNameLst>
                                      </p:cBhvr>
                                      <p:to>
                                        <a:schemeClr val="bg2"/>
                                      </p:to>
                                    </p:animClr>
                                  </p:subTnLst>
                                </p:cTn>
                              </p:par>
                            </p:childTnLst>
                          </p:cTn>
                        </p:par>
                      </p:childTnLst>
                    </p:cTn>
                  </p:par>
                  <p:par>
                    <p:cTn id="77" fill="hold">
                      <p:stCondLst>
                        <p:cond delay="indefinite"/>
                      </p:stCondLst>
                      <p:childTnLst>
                        <p:par>
                          <p:cTn id="78" fill="hold">
                            <p:stCondLst>
                              <p:cond delay="0"/>
                            </p:stCondLst>
                            <p:childTnLst>
                              <p:par>
                                <p:cTn id="79" presetID="23" presetClass="entr" presetSubtype="272" fill="hold" grpId="0" nodeType="clickEffect">
                                  <p:stCondLst>
                                    <p:cond delay="0"/>
                                  </p:stCondLst>
                                  <p:childTnLst>
                                    <p:set>
                                      <p:cBhvr>
                                        <p:cTn id="80" dur="1" fill="hold">
                                          <p:stCondLst>
                                            <p:cond delay="0"/>
                                          </p:stCondLst>
                                        </p:cTn>
                                        <p:tgtEl>
                                          <p:spTgt spid="3620878"/>
                                        </p:tgtEl>
                                        <p:attrNameLst>
                                          <p:attrName>style.visibility</p:attrName>
                                        </p:attrNameLst>
                                      </p:cBhvr>
                                      <p:to>
                                        <p:strVal val="visible"/>
                                      </p:to>
                                    </p:set>
                                    <p:anim calcmode="lin" valueType="num">
                                      <p:cBhvr>
                                        <p:cTn id="81" dur="500" fill="hold"/>
                                        <p:tgtEl>
                                          <p:spTgt spid="3620878"/>
                                        </p:tgtEl>
                                        <p:attrNameLst>
                                          <p:attrName>ppt_w</p:attrName>
                                        </p:attrNameLst>
                                      </p:cBhvr>
                                      <p:tavLst>
                                        <p:tav tm="0">
                                          <p:val>
                                            <p:strVal val="2/3*#ppt_w"/>
                                          </p:val>
                                        </p:tav>
                                        <p:tav tm="100000">
                                          <p:val>
                                            <p:strVal val="#ppt_w"/>
                                          </p:val>
                                        </p:tav>
                                      </p:tavLst>
                                    </p:anim>
                                    <p:anim calcmode="lin" valueType="num">
                                      <p:cBhvr>
                                        <p:cTn id="82" dur="500" fill="hold"/>
                                        <p:tgtEl>
                                          <p:spTgt spid="3620878"/>
                                        </p:tgtEl>
                                        <p:attrNameLst>
                                          <p:attrName>ppt_h</p:attrName>
                                        </p:attrNameLst>
                                      </p:cBhvr>
                                      <p:tavLst>
                                        <p:tav tm="0">
                                          <p:val>
                                            <p:strVal val="2/3*#ppt_h"/>
                                          </p:val>
                                        </p:tav>
                                        <p:tav tm="100000">
                                          <p:val>
                                            <p:strVal val="#ppt_h"/>
                                          </p:val>
                                        </p:tav>
                                      </p:tavLst>
                                    </p:anim>
                                  </p:childTnLst>
                                </p:cTn>
                              </p:par>
                              <p:par>
                                <p:cTn id="83" presetID="10" presetClass="entr" presetSubtype="0" fill="hold" grpId="0" nodeType="withEffect">
                                  <p:stCondLst>
                                    <p:cond delay="0"/>
                                  </p:stCondLst>
                                  <p:childTnLst>
                                    <p:set>
                                      <p:cBhvr>
                                        <p:cTn id="84" dur="1" fill="hold">
                                          <p:stCondLst>
                                            <p:cond delay="0"/>
                                          </p:stCondLst>
                                        </p:cTn>
                                        <p:tgtEl>
                                          <p:spTgt spid="3620880"/>
                                        </p:tgtEl>
                                        <p:attrNameLst>
                                          <p:attrName>style.visibility</p:attrName>
                                        </p:attrNameLst>
                                      </p:cBhvr>
                                      <p:to>
                                        <p:strVal val="visible"/>
                                      </p:to>
                                    </p:set>
                                    <p:animEffect transition="in" filter="fade">
                                      <p:cBhvr>
                                        <p:cTn id="85" dur="2000"/>
                                        <p:tgtEl>
                                          <p:spTgt spid="3620880"/>
                                        </p:tgtEl>
                                      </p:cBhvr>
                                    </p:animEffect>
                                  </p:childTnLst>
                                </p:cTn>
                              </p:par>
                            </p:childTnLst>
                          </p:cTn>
                        </p:par>
                        <p:par>
                          <p:cTn id="86" fill="hold">
                            <p:stCondLst>
                              <p:cond delay="2000"/>
                            </p:stCondLst>
                            <p:childTnLst>
                              <p:par>
                                <p:cTn id="87" presetID="9" presetClass="entr" presetSubtype="0" fill="hold" grpId="0" nodeType="afterEffect">
                                  <p:stCondLst>
                                    <p:cond delay="0"/>
                                  </p:stCondLst>
                                  <p:childTnLst>
                                    <p:set>
                                      <p:cBhvr>
                                        <p:cTn id="88" dur="1" fill="hold">
                                          <p:stCondLst>
                                            <p:cond delay="0"/>
                                          </p:stCondLst>
                                        </p:cTn>
                                        <p:tgtEl>
                                          <p:spTgt spid="3620886"/>
                                        </p:tgtEl>
                                        <p:attrNameLst>
                                          <p:attrName>style.visibility</p:attrName>
                                        </p:attrNameLst>
                                      </p:cBhvr>
                                      <p:to>
                                        <p:strVal val="visible"/>
                                      </p:to>
                                    </p:set>
                                    <p:animEffect transition="in" filter="dissolve">
                                      <p:cBhvr>
                                        <p:cTn id="89" dur="500"/>
                                        <p:tgtEl>
                                          <p:spTgt spid="3620886"/>
                                        </p:tgtEl>
                                      </p:cBhvr>
                                    </p:animEffect>
                                  </p:childTnLst>
                                  <p:subTnLst>
                                    <p:animClr clrSpc="rgb" dir="cw">
                                      <p:cBhvr override="childStyle">
                                        <p:cTn dur="1" fill="hold" display="0" masterRel="nextClick" afterEffect="1"/>
                                        <p:tgtEl>
                                          <p:spTgt spid="3620886"/>
                                        </p:tgtEl>
                                        <p:attrNameLst>
                                          <p:attrName>ppt_c</p:attrName>
                                        </p:attrNameLst>
                                      </p:cBhvr>
                                      <p:to>
                                        <a:schemeClr val="bg2"/>
                                      </p:to>
                                    </p:animClr>
                                  </p:subTnLst>
                                </p:cTn>
                              </p:par>
                              <p:par>
                                <p:cTn id="90" presetID="10" presetClass="entr" presetSubtype="0" fill="hold" grpId="0" nodeType="withEffect">
                                  <p:stCondLst>
                                    <p:cond delay="0"/>
                                  </p:stCondLst>
                                  <p:childTnLst>
                                    <p:set>
                                      <p:cBhvr>
                                        <p:cTn id="91" dur="1" fill="hold">
                                          <p:stCondLst>
                                            <p:cond delay="0"/>
                                          </p:stCondLst>
                                        </p:cTn>
                                        <p:tgtEl>
                                          <p:spTgt spid="3620883"/>
                                        </p:tgtEl>
                                        <p:attrNameLst>
                                          <p:attrName>style.visibility</p:attrName>
                                        </p:attrNameLst>
                                      </p:cBhvr>
                                      <p:to>
                                        <p:strVal val="visible"/>
                                      </p:to>
                                    </p:set>
                                    <p:animEffect transition="in" filter="fade">
                                      <p:cBhvr>
                                        <p:cTn id="92" dur="2000"/>
                                        <p:tgtEl>
                                          <p:spTgt spid="3620883"/>
                                        </p:tgtEl>
                                      </p:cBhvr>
                                    </p:animEffect>
                                  </p:childTnLst>
                                </p:cTn>
                              </p:par>
                            </p:childTnLst>
                          </p:cTn>
                        </p:par>
                        <p:par>
                          <p:cTn id="93" fill="hold">
                            <p:stCondLst>
                              <p:cond delay="4000"/>
                            </p:stCondLst>
                            <p:childTnLst>
                              <p:par>
                                <p:cTn id="94" presetID="9" presetClass="entr" presetSubtype="0" fill="hold" grpId="0" nodeType="afterEffect">
                                  <p:stCondLst>
                                    <p:cond delay="0"/>
                                  </p:stCondLst>
                                  <p:childTnLst>
                                    <p:set>
                                      <p:cBhvr>
                                        <p:cTn id="95" dur="1" fill="hold">
                                          <p:stCondLst>
                                            <p:cond delay="0"/>
                                          </p:stCondLst>
                                        </p:cTn>
                                        <p:tgtEl>
                                          <p:spTgt spid="3620888"/>
                                        </p:tgtEl>
                                        <p:attrNameLst>
                                          <p:attrName>style.visibility</p:attrName>
                                        </p:attrNameLst>
                                      </p:cBhvr>
                                      <p:to>
                                        <p:strVal val="visible"/>
                                      </p:to>
                                    </p:set>
                                    <p:animEffect transition="in" filter="dissolve">
                                      <p:cBhvr>
                                        <p:cTn id="96" dur="500"/>
                                        <p:tgtEl>
                                          <p:spTgt spid="3620888"/>
                                        </p:tgtEl>
                                      </p:cBhvr>
                                    </p:animEffect>
                                  </p:childTnLst>
                                  <p:subTnLst>
                                    <p:animClr clrSpc="rgb" dir="cw">
                                      <p:cBhvr override="childStyle">
                                        <p:cTn dur="1" fill="hold" display="0" masterRel="nextClick" afterEffect="1"/>
                                        <p:tgtEl>
                                          <p:spTgt spid="3620888"/>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0869" grpId="0" animBg="1"/>
      <p:bldP spid="3620870" grpId="0" animBg="1"/>
      <p:bldP spid="3620871" grpId="0"/>
      <p:bldP spid="3620872" grpId="0"/>
      <p:bldP spid="3620873" grpId="0" animBg="1"/>
      <p:bldP spid="3620874" grpId="0"/>
      <p:bldP spid="3620875" grpId="0"/>
      <p:bldP spid="3620876" grpId="0"/>
      <p:bldP spid="3620877" grpId="0"/>
      <p:bldP spid="3620878" grpId="0"/>
      <p:bldP spid="3620879" grpId="0" animBg="1"/>
      <p:bldP spid="3620880" grpId="0" animBg="1"/>
      <p:bldP spid="3620881" grpId="0" animBg="1"/>
      <p:bldP spid="3620882" grpId="0" animBg="1"/>
      <p:bldP spid="3620883" grpId="0" animBg="1"/>
      <p:bldP spid="3620884" grpId="0"/>
      <p:bldP spid="3620885" grpId="0"/>
      <p:bldP spid="3620886" grpId="0"/>
      <p:bldP spid="3620887" grpId="0"/>
      <p:bldP spid="362088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 name="Object 2"/>
          <p:cNvGraphicFramePr>
            <a:graphicFrameLocks noChangeAspect="1"/>
          </p:cNvGraphicFramePr>
          <p:nvPr>
            <p:extLst>
              <p:ext uri="{D42A27DB-BD31-4B8C-83A1-F6EECF244321}">
                <p14:modId xmlns:p14="http://schemas.microsoft.com/office/powerpoint/2010/main" val="154566654"/>
              </p:ext>
            </p:extLst>
          </p:nvPr>
        </p:nvGraphicFramePr>
        <p:xfrm>
          <a:off x="581117" y="168274"/>
          <a:ext cx="8172400" cy="6861126"/>
        </p:xfrm>
        <a:graphic>
          <a:graphicData uri="http://schemas.openxmlformats.org/drawingml/2006/chart">
            <c:chart xmlns:c="http://schemas.openxmlformats.org/drawingml/2006/chart" xmlns:r="http://schemas.openxmlformats.org/officeDocument/2006/relationships" r:id="rId3"/>
          </a:graphicData>
        </a:graphic>
      </p:graphicFrame>
      <p:sp>
        <p:nvSpPr>
          <p:cNvPr id="5127" name="Rectangle 17"/>
          <p:cNvSpPr>
            <a:spLocks noChangeArrowheads="1"/>
          </p:cNvSpPr>
          <p:nvPr/>
        </p:nvSpPr>
        <p:spPr bwMode="auto">
          <a:xfrm>
            <a:off x="6623092" y="6477000"/>
            <a:ext cx="914400" cy="381000"/>
          </a:xfrm>
          <a:prstGeom prst="rect">
            <a:avLst/>
          </a:prstGeom>
          <a:noFill/>
          <a:ln w="12700">
            <a:noFill/>
            <a:miter lim="800000"/>
            <a:headEnd/>
            <a:tailEnd/>
          </a:ln>
        </p:spPr>
        <p:txBody>
          <a:bodyPr wrap="none" anchor="ctr">
            <a:spAutoFit/>
          </a:bodyPr>
          <a:lstStyle/>
          <a:p>
            <a:endParaRPr lang="en-GB" dirty="0"/>
          </a:p>
        </p:txBody>
      </p:sp>
      <p:sp>
        <p:nvSpPr>
          <p:cNvPr id="1045" name="Text Box 20"/>
          <p:cNvSpPr txBox="1">
            <a:spLocks noChangeArrowheads="1"/>
          </p:cNvSpPr>
          <p:nvPr/>
        </p:nvSpPr>
        <p:spPr bwMode="auto">
          <a:xfrm>
            <a:off x="2795630"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mathematics performance</a:t>
            </a:r>
            <a:endParaRPr lang="en-GB" sz="2400" dirty="0">
              <a:solidFill>
                <a:srgbClr val="99FF66"/>
              </a:solidFill>
              <a:latin typeface="Arial" pitchFamily="34" charset="0"/>
              <a:cs typeface="Arial" pitchFamily="34" charset="0"/>
            </a:endParaRPr>
          </a:p>
        </p:txBody>
      </p:sp>
      <p:sp>
        <p:nvSpPr>
          <p:cNvPr id="1046"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mathematics performance</a:t>
            </a:r>
            <a:endParaRPr lang="en-GB" sz="2400" dirty="0">
              <a:solidFill>
                <a:srgbClr val="FF6600"/>
              </a:solidFill>
              <a:latin typeface="Arial" pitchFamily="34" charset="0"/>
              <a:cs typeface="Arial" pitchFamily="34" charset="0"/>
            </a:endParaRPr>
          </a:p>
        </p:txBody>
      </p:sp>
      <p:sp>
        <p:nvSpPr>
          <p:cNvPr id="2" name="Rectangle 1"/>
          <p:cNvSpPr/>
          <p:nvPr/>
        </p:nvSpPr>
        <p:spPr>
          <a:xfrm>
            <a:off x="1974892" y="316666"/>
            <a:ext cx="4572000" cy="276999"/>
          </a:xfrm>
          <a:prstGeom prst="rect">
            <a:avLst/>
          </a:prstGeom>
        </p:spPr>
        <p:txBody>
          <a:bodyPr>
            <a:spAutoFit/>
          </a:bodyPr>
          <a:lstStyle/>
          <a:p>
            <a:pPr>
              <a:defRPr/>
            </a:pPr>
            <a:r>
              <a:rPr lang="en-US" sz="1200" i="1" dirty="0">
                <a:solidFill>
                  <a:schemeClr val="bg1"/>
                </a:solidFill>
                <a:latin typeface="Calibri" panose="020F0502020204030204" pitchFamily="34" charset="0"/>
                <a:cs typeface="Arial" charset="0"/>
              </a:rPr>
              <a:t>… Shanghai-China performs above this line (613)</a:t>
            </a:r>
          </a:p>
        </p:txBody>
      </p:sp>
      <p:sp>
        <p:nvSpPr>
          <p:cNvPr id="20" name="Rectangle 4"/>
          <p:cNvSpPr>
            <a:spLocks noChangeArrowheads="1"/>
          </p:cNvSpPr>
          <p:nvPr/>
        </p:nvSpPr>
        <p:spPr bwMode="auto">
          <a:xfrm>
            <a:off x="4405170" y="3930830"/>
            <a:ext cx="220662" cy="2592000"/>
          </a:xfrm>
          <a:prstGeom prst="rect">
            <a:avLst/>
          </a:prstGeom>
          <a:solidFill>
            <a:srgbClr val="C81E19"/>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1" name="Rectangle 5"/>
          <p:cNvSpPr>
            <a:spLocks noChangeArrowheads="1"/>
          </p:cNvSpPr>
          <p:nvPr/>
        </p:nvSpPr>
        <p:spPr bwMode="auto">
          <a:xfrm>
            <a:off x="4401995" y="3426006"/>
            <a:ext cx="225425" cy="506413"/>
          </a:xfrm>
          <a:prstGeom prst="rect">
            <a:avLst/>
          </a:prstGeom>
          <a:solidFill>
            <a:srgbClr val="FABB00"/>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2" name="Rectangle 6"/>
          <p:cNvSpPr>
            <a:spLocks noChangeArrowheads="1"/>
          </p:cNvSpPr>
          <p:nvPr/>
        </p:nvSpPr>
        <p:spPr bwMode="auto">
          <a:xfrm>
            <a:off x="4405170" y="548680"/>
            <a:ext cx="220662" cy="2880000"/>
          </a:xfrm>
          <a:prstGeom prst="rect">
            <a:avLst/>
          </a:prstGeom>
          <a:solidFill>
            <a:srgbClr val="5A9000"/>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3" name="Line 22"/>
          <p:cNvSpPr>
            <a:spLocks noChangeShapeType="1"/>
          </p:cNvSpPr>
          <p:nvPr/>
        </p:nvSpPr>
        <p:spPr bwMode="auto">
          <a:xfrm flipV="1">
            <a:off x="4508357" y="548680"/>
            <a:ext cx="14288" cy="5976000"/>
          </a:xfrm>
          <a:prstGeom prst="line">
            <a:avLst/>
          </a:prstGeom>
          <a:noFill/>
          <a:ln w="57150">
            <a:solidFill>
              <a:schemeClr val="bg1"/>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grpSp>
        <p:nvGrpSpPr>
          <p:cNvPr id="28" name="그룹 27"/>
          <p:cNvGrpSpPr/>
          <p:nvPr/>
        </p:nvGrpSpPr>
        <p:grpSpPr>
          <a:xfrm>
            <a:off x="6444208" y="336550"/>
            <a:ext cx="3024336" cy="1258888"/>
            <a:chOff x="5796136" y="336550"/>
            <a:chExt cx="3672408" cy="1258888"/>
          </a:xfrm>
        </p:grpSpPr>
        <p:sp>
          <p:nvSpPr>
            <p:cNvPr id="29" name="AutoShape 2"/>
            <p:cNvSpPr>
              <a:spLocks noChangeArrowheads="1"/>
            </p:cNvSpPr>
            <p:nvPr/>
          </p:nvSpPr>
          <p:spPr bwMode="auto">
            <a:xfrm>
              <a:off x="5796136" y="336550"/>
              <a:ext cx="3672408" cy="1258888"/>
            </a:xfrm>
            <a:prstGeom prst="parallelogram">
              <a:avLst/>
            </a:prstGeom>
            <a:solidFill>
              <a:srgbClr val="278D99"/>
            </a:solidFill>
            <a:ln w="12700">
              <a:noFill/>
              <a:miter lim="800000"/>
              <a:headEnd/>
              <a:tailEnd/>
            </a:ln>
            <a:effectLst/>
          </p:spPr>
          <p:txBody>
            <a:bodyPr wrap="none" anchor="ctr"/>
            <a:lstStyle/>
            <a:p>
              <a:pPr algn="ctr">
                <a:defRPr/>
              </a:pPr>
              <a:endParaRPr lang="en-GB" sz="2000" dirty="0">
                <a:latin typeface="Arial" pitchFamily="34" charset="0"/>
                <a:cs typeface="Arial" pitchFamily="34" charset="0"/>
              </a:endParaRPr>
            </a:p>
          </p:txBody>
        </p:sp>
        <p:sp>
          <p:nvSpPr>
            <p:cNvPr id="30" name="Rectangle 3"/>
            <p:cNvSpPr>
              <a:spLocks noChangeArrowheads="1"/>
            </p:cNvSpPr>
            <p:nvPr/>
          </p:nvSpPr>
          <p:spPr bwMode="auto">
            <a:xfrm>
              <a:off x="5866118" y="476672"/>
              <a:ext cx="3208337" cy="979066"/>
            </a:xfrm>
            <a:prstGeom prst="rect">
              <a:avLst/>
            </a:prstGeom>
            <a:noFill/>
            <a:ln w="12700">
              <a:noFill/>
              <a:miter lim="800000"/>
              <a:headEnd/>
              <a:tailEnd/>
            </a:ln>
          </p:spPr>
          <p:txBody>
            <a:bodyPr lIns="90488" tIns="44450" rIns="90488" bIns="44450"/>
            <a:lstStyle/>
            <a:p>
              <a:pPr marL="365125" algn="r">
                <a:spcBef>
                  <a:spcPct val="20000"/>
                </a:spcBef>
                <a:buSzPct val="75000"/>
                <a:buFont typeface="Monotype Sorts"/>
                <a:buNone/>
              </a:pPr>
              <a:r>
                <a:rPr lang="en-GB" sz="1600" dirty="0">
                  <a:solidFill>
                    <a:schemeClr val="bg1"/>
                  </a:solidFill>
                  <a:latin typeface="Arial" pitchFamily="34" charset="0"/>
                  <a:cs typeface="Arial" pitchFamily="34" charset="0"/>
                </a:rPr>
                <a:t>Average performance</a:t>
              </a:r>
              <a:br>
                <a:rPr lang="en-GB" sz="1600" dirty="0">
                  <a:solidFill>
                    <a:schemeClr val="bg1"/>
                  </a:solidFill>
                  <a:latin typeface="Arial" pitchFamily="34" charset="0"/>
                  <a:cs typeface="Arial" pitchFamily="34" charset="0"/>
                </a:rPr>
              </a:br>
              <a:r>
                <a:rPr lang="en-GB" sz="1600" dirty="0">
                  <a:solidFill>
                    <a:schemeClr val="bg1"/>
                  </a:solidFill>
                  <a:latin typeface="Arial" pitchFamily="34" charset="0"/>
                  <a:cs typeface="Arial" pitchFamily="34" charset="0"/>
                </a:rPr>
                <a:t>of 15-year-olds in </a:t>
              </a:r>
            </a:p>
            <a:p>
              <a:pPr marL="365125" algn="r">
                <a:spcBef>
                  <a:spcPct val="20000"/>
                </a:spcBef>
                <a:buSzPct val="75000"/>
                <a:buFont typeface="Monotype Sorts"/>
                <a:buNone/>
              </a:pPr>
              <a:r>
                <a:rPr lang="en-GB" sz="1600" dirty="0">
                  <a:solidFill>
                    <a:schemeClr val="bg1"/>
                  </a:solidFill>
                  <a:latin typeface="Arial" pitchFamily="34" charset="0"/>
                  <a:cs typeface="Arial" pitchFamily="34" charset="0"/>
                </a:rPr>
                <a:t>Mathematics (PISA)</a:t>
              </a:r>
            </a:p>
            <a:p>
              <a:pPr marL="365125" algn="r">
                <a:spcBef>
                  <a:spcPct val="20000"/>
                </a:spcBef>
                <a:buSzPct val="75000"/>
                <a:buFont typeface="Monotype Sorts"/>
                <a:buNone/>
              </a:pPr>
              <a:r>
                <a:rPr lang="en-GB" sz="1100" dirty="0">
                  <a:solidFill>
                    <a:schemeClr val="bg1"/>
                  </a:solidFill>
                  <a:latin typeface="Arial" pitchFamily="34" charset="0"/>
                  <a:cs typeface="Arial" pitchFamily="34" charset="0"/>
                </a:rPr>
                <a:t>Fig I.2.13</a:t>
              </a:r>
            </a:p>
            <a:p>
              <a:pPr marL="365125" algn="r">
                <a:spcBef>
                  <a:spcPct val="20000"/>
                </a:spcBef>
                <a:buSzPct val="75000"/>
                <a:buFont typeface="Monotype Sorts"/>
                <a:buNone/>
              </a:pPr>
              <a:endParaRPr lang="en-GB" sz="1100" dirty="0">
                <a:solidFill>
                  <a:schemeClr val="bg1"/>
                </a:solidFill>
                <a:latin typeface="Arial" pitchFamily="34" charset="0"/>
                <a:cs typeface="Arial" pitchFamily="34" charset="0"/>
              </a:endParaRPr>
            </a:p>
          </p:txBody>
        </p:sp>
      </p:grpSp>
      <p:pic>
        <p:nvPicPr>
          <p:cNvPr id="16"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732240" y="966205"/>
            <a:ext cx="432048" cy="4320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234" y="3516544"/>
            <a:ext cx="969702" cy="969702"/>
          </a:xfrm>
          <a:prstGeom prst="rect">
            <a:avLst/>
          </a:prstGeom>
        </p:spPr>
      </p:pic>
    </p:spTree>
    <p:extLst>
      <p:ext uri="{BB962C8B-B14F-4D97-AF65-F5344CB8AC3E}">
        <p14:creationId xmlns:p14="http://schemas.microsoft.com/office/powerpoint/2010/main" val="32932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down)">
                                      <p:cBhvr>
                                        <p:cTn id="7" dur="500"/>
                                        <p:tgtEl>
                                          <p:spTgt spid="14">
                                            <p:graphicEl>
                                              <a:chart seriesIdx="-3" categoryIdx="-3" bldStep="gridLegend"/>
                                            </p:graphic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par>
                                <p:cTn id="11" presetID="22" presetClass="entr" presetSubtype="4"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1000"/>
                            </p:stCondLst>
                            <p:childTnLst>
                              <p:par>
                                <p:cTn id="15" presetID="22" presetClass="entr" presetSubtype="4" fill="hold" grpId="1"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par>
                          <p:cTn id="18" fill="hold">
                            <p:stCondLst>
                              <p:cond delay="1500"/>
                            </p:stCondLst>
                            <p:childTnLst>
                              <p:par>
                                <p:cTn id="19" presetID="22" presetClass="entr" presetSubtype="4" fill="hold" grpId="1"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04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wipe(down)">
                                      <p:cBhvr>
                                        <p:cTn id="34" dur="500"/>
                                        <p:tgtEl>
                                          <p:spTgt spid="14">
                                            <p:graphicEl>
                                              <a:chart seriesIdx="-4" categoryIdx="0" bldStep="category"/>
                                            </p:graphicEl>
                                          </p:spTgt>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wipe(down)">
                                      <p:cBhvr>
                                        <p:cTn id="38" dur="500"/>
                                        <p:tgtEl>
                                          <p:spTgt spid="14">
                                            <p:graphicEl>
                                              <a:chart seriesIdx="-4" categoryIdx="1" bldStep="category"/>
                                            </p:graphicEl>
                                          </p:spTgt>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wipe(down)">
                                      <p:cBhvr>
                                        <p:cTn id="42" dur="500"/>
                                        <p:tgtEl>
                                          <p:spTgt spid="14">
                                            <p:graphicEl>
                                              <a:chart seriesIdx="-4" categoryIdx="2" bldStep="category"/>
                                            </p:graphicEl>
                                          </p:spTgt>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14">
                                            <p:graphicEl>
                                              <a:chart seriesIdx="-4" categoryIdx="3" bldStep="category"/>
                                            </p:graphicEl>
                                          </p:spTgt>
                                        </p:tgtEl>
                                        <p:attrNameLst>
                                          <p:attrName>style.visibility</p:attrName>
                                        </p:attrNameLst>
                                      </p:cBhvr>
                                      <p:to>
                                        <p:strVal val="visible"/>
                                      </p:to>
                                    </p:set>
                                    <p:animEffect transition="in" filter="wipe(down)">
                                      <p:cBhvr>
                                        <p:cTn id="46" dur="500"/>
                                        <p:tgtEl>
                                          <p:spTgt spid="14">
                                            <p:graphicEl>
                                              <a:chart seriesIdx="-4" categoryIdx="3" bldStep="category"/>
                                            </p:graphicEl>
                                          </p:spTgt>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14">
                                            <p:graphicEl>
                                              <a:chart seriesIdx="-4" categoryIdx="4" bldStep="category"/>
                                            </p:graphicEl>
                                          </p:spTgt>
                                        </p:tgtEl>
                                        <p:attrNameLst>
                                          <p:attrName>style.visibility</p:attrName>
                                        </p:attrNameLst>
                                      </p:cBhvr>
                                      <p:to>
                                        <p:strVal val="visible"/>
                                      </p:to>
                                    </p:set>
                                    <p:animEffect transition="in" filter="wipe(down)">
                                      <p:cBhvr>
                                        <p:cTn id="50" dur="500"/>
                                        <p:tgtEl>
                                          <p:spTgt spid="14">
                                            <p:graphicEl>
                                              <a:chart seriesIdx="-4" categoryIdx="4" bldStep="category"/>
                                            </p:graphicEl>
                                          </p:spTgt>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14">
                                            <p:graphicEl>
                                              <a:chart seriesIdx="-4" categoryIdx="5" bldStep="category"/>
                                            </p:graphicEl>
                                          </p:spTgt>
                                        </p:tgtEl>
                                        <p:attrNameLst>
                                          <p:attrName>style.visibility</p:attrName>
                                        </p:attrNameLst>
                                      </p:cBhvr>
                                      <p:to>
                                        <p:strVal val="visible"/>
                                      </p:to>
                                    </p:set>
                                    <p:animEffect transition="in" filter="wipe(down)">
                                      <p:cBhvr>
                                        <p:cTn id="54" dur="500"/>
                                        <p:tgtEl>
                                          <p:spTgt spid="14">
                                            <p:graphicEl>
                                              <a:chart seriesIdx="-4" categoryIdx="5" bldStep="category"/>
                                            </p:graphicEl>
                                          </p:spTgt>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14">
                                            <p:graphicEl>
                                              <a:chart seriesIdx="-4" categoryIdx="6" bldStep="category"/>
                                            </p:graphicEl>
                                          </p:spTgt>
                                        </p:tgtEl>
                                        <p:attrNameLst>
                                          <p:attrName>style.visibility</p:attrName>
                                        </p:attrNameLst>
                                      </p:cBhvr>
                                      <p:to>
                                        <p:strVal val="visible"/>
                                      </p:to>
                                    </p:set>
                                    <p:animEffect transition="in" filter="wipe(down)">
                                      <p:cBhvr>
                                        <p:cTn id="58" dur="500"/>
                                        <p:tgtEl>
                                          <p:spTgt spid="14">
                                            <p:graphicEl>
                                              <a:chart seriesIdx="-4" categoryIdx="6" bldStep="category"/>
                                            </p:graphicEl>
                                          </p:spTgt>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14">
                                            <p:graphicEl>
                                              <a:chart seriesIdx="-4" categoryIdx="7" bldStep="category"/>
                                            </p:graphicEl>
                                          </p:spTgt>
                                        </p:tgtEl>
                                        <p:attrNameLst>
                                          <p:attrName>style.visibility</p:attrName>
                                        </p:attrNameLst>
                                      </p:cBhvr>
                                      <p:to>
                                        <p:strVal val="visible"/>
                                      </p:to>
                                    </p:set>
                                    <p:animEffect transition="in" filter="wipe(down)">
                                      <p:cBhvr>
                                        <p:cTn id="62" dur="500"/>
                                        <p:tgtEl>
                                          <p:spTgt spid="14">
                                            <p:graphicEl>
                                              <a:chart seriesIdx="-4" categoryIdx="7" bldStep="category"/>
                                            </p:graphicEl>
                                          </p:spTgt>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14">
                                            <p:graphicEl>
                                              <a:chart seriesIdx="-4" categoryIdx="8" bldStep="category"/>
                                            </p:graphicEl>
                                          </p:spTgt>
                                        </p:tgtEl>
                                        <p:attrNameLst>
                                          <p:attrName>style.visibility</p:attrName>
                                        </p:attrNameLst>
                                      </p:cBhvr>
                                      <p:to>
                                        <p:strVal val="visible"/>
                                      </p:to>
                                    </p:set>
                                    <p:animEffect transition="in" filter="wipe(down)">
                                      <p:cBhvr>
                                        <p:cTn id="66" dur="500"/>
                                        <p:tgtEl>
                                          <p:spTgt spid="14">
                                            <p:graphicEl>
                                              <a:chart seriesIdx="-4" categoryIdx="8" bldStep="category"/>
                                            </p:graphicEl>
                                          </p:spTgt>
                                        </p:tgtEl>
                                      </p:cBhvr>
                                    </p:animEffect>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14">
                                            <p:graphicEl>
                                              <a:chart seriesIdx="-4" categoryIdx="9" bldStep="category"/>
                                            </p:graphicEl>
                                          </p:spTgt>
                                        </p:tgtEl>
                                        <p:attrNameLst>
                                          <p:attrName>style.visibility</p:attrName>
                                        </p:attrNameLst>
                                      </p:cBhvr>
                                      <p:to>
                                        <p:strVal val="visible"/>
                                      </p:to>
                                    </p:set>
                                    <p:animEffect transition="in" filter="wipe(down)">
                                      <p:cBhvr>
                                        <p:cTn id="70" dur="500"/>
                                        <p:tgtEl>
                                          <p:spTgt spid="14">
                                            <p:graphicEl>
                                              <a:chart seriesIdx="-4" categoryIdx="9" bldStep="category"/>
                                            </p:graphicEl>
                                          </p:spTgt>
                                        </p:tgtEl>
                                      </p:cBhvr>
                                    </p:animEffect>
                                  </p:childTnLst>
                                </p:cTn>
                              </p:par>
                            </p:childTnLst>
                          </p:cTn>
                        </p:par>
                        <p:par>
                          <p:cTn id="71" fill="hold">
                            <p:stCondLst>
                              <p:cond delay="7000"/>
                            </p:stCondLst>
                            <p:childTnLst>
                              <p:par>
                                <p:cTn id="72" presetID="22" presetClass="entr" presetSubtype="4" fill="hold" grpId="0" nodeType="afterEffect">
                                  <p:stCondLst>
                                    <p:cond delay="0"/>
                                  </p:stCondLst>
                                  <p:childTnLst>
                                    <p:set>
                                      <p:cBhvr>
                                        <p:cTn id="73" dur="1" fill="hold">
                                          <p:stCondLst>
                                            <p:cond delay="0"/>
                                          </p:stCondLst>
                                        </p:cTn>
                                        <p:tgtEl>
                                          <p:spTgt spid="14">
                                            <p:graphicEl>
                                              <a:chart seriesIdx="-4" categoryIdx="10" bldStep="category"/>
                                            </p:graphicEl>
                                          </p:spTgt>
                                        </p:tgtEl>
                                        <p:attrNameLst>
                                          <p:attrName>style.visibility</p:attrName>
                                        </p:attrNameLst>
                                      </p:cBhvr>
                                      <p:to>
                                        <p:strVal val="visible"/>
                                      </p:to>
                                    </p:set>
                                    <p:animEffect transition="in" filter="wipe(down)">
                                      <p:cBhvr>
                                        <p:cTn id="74" dur="500"/>
                                        <p:tgtEl>
                                          <p:spTgt spid="14">
                                            <p:graphicEl>
                                              <a:chart seriesIdx="-4" categoryIdx="10" bldStep="category"/>
                                            </p:graphicEl>
                                          </p:spTgt>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14">
                                            <p:graphicEl>
                                              <a:chart seriesIdx="-4" categoryIdx="11" bldStep="category"/>
                                            </p:graphicEl>
                                          </p:spTgt>
                                        </p:tgtEl>
                                        <p:attrNameLst>
                                          <p:attrName>style.visibility</p:attrName>
                                        </p:attrNameLst>
                                      </p:cBhvr>
                                      <p:to>
                                        <p:strVal val="visible"/>
                                      </p:to>
                                    </p:set>
                                    <p:animEffect transition="in" filter="wipe(down)">
                                      <p:cBhvr>
                                        <p:cTn id="78" dur="500"/>
                                        <p:tgtEl>
                                          <p:spTgt spid="14">
                                            <p:graphicEl>
                                              <a:chart seriesIdx="-4" categoryIdx="11" bldStep="category"/>
                                            </p:graphicEl>
                                          </p:spTgt>
                                        </p:tgtEl>
                                      </p:cBhvr>
                                    </p:animEffect>
                                  </p:childTnLst>
                                </p:cTn>
                              </p:par>
                            </p:childTnLst>
                          </p:cTn>
                        </p:par>
                        <p:par>
                          <p:cTn id="79" fill="hold">
                            <p:stCondLst>
                              <p:cond delay="8000"/>
                            </p:stCondLst>
                            <p:childTnLst>
                              <p:par>
                                <p:cTn id="80" presetID="22" presetClass="entr" presetSubtype="4" fill="hold" grpId="0" nodeType="afterEffect">
                                  <p:stCondLst>
                                    <p:cond delay="0"/>
                                  </p:stCondLst>
                                  <p:childTnLst>
                                    <p:set>
                                      <p:cBhvr>
                                        <p:cTn id="81" dur="1" fill="hold">
                                          <p:stCondLst>
                                            <p:cond delay="0"/>
                                          </p:stCondLst>
                                        </p:cTn>
                                        <p:tgtEl>
                                          <p:spTgt spid="14">
                                            <p:graphicEl>
                                              <a:chart seriesIdx="-4" categoryIdx="12" bldStep="category"/>
                                            </p:graphicEl>
                                          </p:spTgt>
                                        </p:tgtEl>
                                        <p:attrNameLst>
                                          <p:attrName>style.visibility</p:attrName>
                                        </p:attrNameLst>
                                      </p:cBhvr>
                                      <p:to>
                                        <p:strVal val="visible"/>
                                      </p:to>
                                    </p:set>
                                    <p:animEffect transition="in" filter="wipe(down)">
                                      <p:cBhvr>
                                        <p:cTn id="82" dur="500"/>
                                        <p:tgtEl>
                                          <p:spTgt spid="14">
                                            <p:graphicEl>
                                              <a:chart seriesIdx="-4" categoryIdx="12" bldStep="category"/>
                                            </p:graphicEl>
                                          </p:spTgt>
                                        </p:tgtEl>
                                      </p:cBhvr>
                                    </p:animEffect>
                                  </p:childTnLst>
                                </p:cTn>
                              </p:par>
                            </p:childTnLst>
                          </p:cTn>
                        </p:par>
                        <p:par>
                          <p:cTn id="83" fill="hold">
                            <p:stCondLst>
                              <p:cond delay="8500"/>
                            </p:stCondLst>
                            <p:childTnLst>
                              <p:par>
                                <p:cTn id="84" presetID="22" presetClass="entr" presetSubtype="4" fill="hold" grpId="0" nodeType="afterEffect">
                                  <p:stCondLst>
                                    <p:cond delay="0"/>
                                  </p:stCondLst>
                                  <p:childTnLst>
                                    <p:set>
                                      <p:cBhvr>
                                        <p:cTn id="85" dur="1" fill="hold">
                                          <p:stCondLst>
                                            <p:cond delay="0"/>
                                          </p:stCondLst>
                                        </p:cTn>
                                        <p:tgtEl>
                                          <p:spTgt spid="14">
                                            <p:graphicEl>
                                              <a:chart seriesIdx="-4" categoryIdx="13" bldStep="category"/>
                                            </p:graphicEl>
                                          </p:spTgt>
                                        </p:tgtEl>
                                        <p:attrNameLst>
                                          <p:attrName>style.visibility</p:attrName>
                                        </p:attrNameLst>
                                      </p:cBhvr>
                                      <p:to>
                                        <p:strVal val="visible"/>
                                      </p:to>
                                    </p:set>
                                    <p:animEffect transition="in" filter="wipe(down)">
                                      <p:cBhvr>
                                        <p:cTn id="86" dur="500"/>
                                        <p:tgtEl>
                                          <p:spTgt spid="14">
                                            <p:graphicEl>
                                              <a:chart seriesIdx="-4" categoryIdx="13" bldStep="category"/>
                                            </p:graphicEl>
                                          </p:spTgt>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4">
                                            <p:graphicEl>
                                              <a:chart seriesIdx="-4" categoryIdx="14" bldStep="category"/>
                                            </p:graphicEl>
                                          </p:spTgt>
                                        </p:tgtEl>
                                        <p:attrNameLst>
                                          <p:attrName>style.visibility</p:attrName>
                                        </p:attrNameLst>
                                      </p:cBhvr>
                                      <p:to>
                                        <p:strVal val="visible"/>
                                      </p:to>
                                    </p:set>
                                    <p:animEffect transition="in" filter="wipe(down)">
                                      <p:cBhvr>
                                        <p:cTn id="90" dur="500"/>
                                        <p:tgtEl>
                                          <p:spTgt spid="14">
                                            <p:graphicEl>
                                              <a:chart seriesIdx="-4" categoryIdx="14" bldStep="category"/>
                                            </p:graphicEl>
                                          </p:spTgt>
                                        </p:tgtEl>
                                      </p:cBhvr>
                                    </p:animEffect>
                                  </p:childTnLst>
                                </p:cTn>
                              </p:par>
                            </p:childTnLst>
                          </p:cTn>
                        </p:par>
                        <p:par>
                          <p:cTn id="91" fill="hold">
                            <p:stCondLst>
                              <p:cond delay="9500"/>
                            </p:stCondLst>
                            <p:childTnLst>
                              <p:par>
                                <p:cTn id="92" presetID="22" presetClass="entr" presetSubtype="4" fill="hold" grpId="0" nodeType="afterEffect">
                                  <p:stCondLst>
                                    <p:cond delay="0"/>
                                  </p:stCondLst>
                                  <p:childTnLst>
                                    <p:set>
                                      <p:cBhvr>
                                        <p:cTn id="93" dur="1" fill="hold">
                                          <p:stCondLst>
                                            <p:cond delay="0"/>
                                          </p:stCondLst>
                                        </p:cTn>
                                        <p:tgtEl>
                                          <p:spTgt spid="14">
                                            <p:graphicEl>
                                              <a:chart seriesIdx="-4" categoryIdx="15" bldStep="category"/>
                                            </p:graphicEl>
                                          </p:spTgt>
                                        </p:tgtEl>
                                        <p:attrNameLst>
                                          <p:attrName>style.visibility</p:attrName>
                                        </p:attrNameLst>
                                      </p:cBhvr>
                                      <p:to>
                                        <p:strVal val="visible"/>
                                      </p:to>
                                    </p:set>
                                    <p:animEffect transition="in" filter="wipe(down)">
                                      <p:cBhvr>
                                        <p:cTn id="94" dur="500"/>
                                        <p:tgtEl>
                                          <p:spTgt spid="14">
                                            <p:graphicEl>
                                              <a:chart seriesIdx="-4" categoryIdx="15" bldStep="category"/>
                                            </p:graphicEl>
                                          </p:spTgt>
                                        </p:tgtEl>
                                      </p:cBhvr>
                                    </p:animEffect>
                                  </p:childTnLst>
                                </p:cTn>
                              </p:par>
                            </p:childTnLst>
                          </p:cTn>
                        </p:par>
                        <p:par>
                          <p:cTn id="95" fill="hold">
                            <p:stCondLst>
                              <p:cond delay="10000"/>
                            </p:stCondLst>
                            <p:childTnLst>
                              <p:par>
                                <p:cTn id="96" presetID="22" presetClass="entr" presetSubtype="4" fill="hold" grpId="0" nodeType="afterEffect">
                                  <p:stCondLst>
                                    <p:cond delay="0"/>
                                  </p:stCondLst>
                                  <p:childTnLst>
                                    <p:set>
                                      <p:cBhvr>
                                        <p:cTn id="97" dur="1" fill="hold">
                                          <p:stCondLst>
                                            <p:cond delay="0"/>
                                          </p:stCondLst>
                                        </p:cTn>
                                        <p:tgtEl>
                                          <p:spTgt spid="14">
                                            <p:graphicEl>
                                              <a:chart seriesIdx="-4" categoryIdx="16" bldStep="category"/>
                                            </p:graphicEl>
                                          </p:spTgt>
                                        </p:tgtEl>
                                        <p:attrNameLst>
                                          <p:attrName>style.visibility</p:attrName>
                                        </p:attrNameLst>
                                      </p:cBhvr>
                                      <p:to>
                                        <p:strVal val="visible"/>
                                      </p:to>
                                    </p:set>
                                    <p:animEffect transition="in" filter="wipe(down)">
                                      <p:cBhvr>
                                        <p:cTn id="98" dur="500"/>
                                        <p:tgtEl>
                                          <p:spTgt spid="14">
                                            <p:graphicEl>
                                              <a:chart seriesIdx="-4" categoryIdx="16" bldStep="category"/>
                                            </p:graphicEl>
                                          </p:spTgt>
                                        </p:tgtEl>
                                      </p:cBhvr>
                                    </p:animEffect>
                                  </p:childTnLst>
                                </p:cTn>
                              </p:par>
                            </p:childTnLst>
                          </p:cTn>
                        </p:par>
                        <p:par>
                          <p:cTn id="99" fill="hold">
                            <p:stCondLst>
                              <p:cond delay="10500"/>
                            </p:stCondLst>
                            <p:childTnLst>
                              <p:par>
                                <p:cTn id="100" presetID="22" presetClass="entr" presetSubtype="4" fill="hold" grpId="0" nodeType="afterEffect">
                                  <p:stCondLst>
                                    <p:cond delay="0"/>
                                  </p:stCondLst>
                                  <p:childTnLst>
                                    <p:set>
                                      <p:cBhvr>
                                        <p:cTn id="101" dur="1" fill="hold">
                                          <p:stCondLst>
                                            <p:cond delay="0"/>
                                          </p:stCondLst>
                                        </p:cTn>
                                        <p:tgtEl>
                                          <p:spTgt spid="14">
                                            <p:graphicEl>
                                              <a:chart seriesIdx="-4" categoryIdx="17" bldStep="category"/>
                                            </p:graphicEl>
                                          </p:spTgt>
                                        </p:tgtEl>
                                        <p:attrNameLst>
                                          <p:attrName>style.visibility</p:attrName>
                                        </p:attrNameLst>
                                      </p:cBhvr>
                                      <p:to>
                                        <p:strVal val="visible"/>
                                      </p:to>
                                    </p:set>
                                    <p:animEffect transition="in" filter="wipe(down)">
                                      <p:cBhvr>
                                        <p:cTn id="102" dur="500"/>
                                        <p:tgtEl>
                                          <p:spTgt spid="14">
                                            <p:graphicEl>
                                              <a:chart seriesIdx="-4" categoryIdx="17" bldStep="category"/>
                                            </p:graphicEl>
                                          </p:spTgt>
                                        </p:tgtEl>
                                      </p:cBhvr>
                                    </p:animEffect>
                                  </p:childTnLst>
                                </p:cTn>
                              </p:par>
                            </p:childTnLst>
                          </p:cTn>
                        </p:par>
                        <p:par>
                          <p:cTn id="103" fill="hold">
                            <p:stCondLst>
                              <p:cond delay="11000"/>
                            </p:stCondLst>
                            <p:childTnLst>
                              <p:par>
                                <p:cTn id="104" presetID="22" presetClass="entr" presetSubtype="4" fill="hold" grpId="0" nodeType="afterEffect">
                                  <p:stCondLst>
                                    <p:cond delay="0"/>
                                  </p:stCondLst>
                                  <p:childTnLst>
                                    <p:set>
                                      <p:cBhvr>
                                        <p:cTn id="105" dur="1" fill="hold">
                                          <p:stCondLst>
                                            <p:cond delay="0"/>
                                          </p:stCondLst>
                                        </p:cTn>
                                        <p:tgtEl>
                                          <p:spTgt spid="14">
                                            <p:graphicEl>
                                              <a:chart seriesIdx="-4" categoryIdx="18" bldStep="category"/>
                                            </p:graphicEl>
                                          </p:spTgt>
                                        </p:tgtEl>
                                        <p:attrNameLst>
                                          <p:attrName>style.visibility</p:attrName>
                                        </p:attrNameLst>
                                      </p:cBhvr>
                                      <p:to>
                                        <p:strVal val="visible"/>
                                      </p:to>
                                    </p:set>
                                    <p:animEffect transition="in" filter="wipe(down)">
                                      <p:cBhvr>
                                        <p:cTn id="106" dur="500"/>
                                        <p:tgtEl>
                                          <p:spTgt spid="14">
                                            <p:graphicEl>
                                              <a:chart seriesIdx="-4" categoryIdx="18" bldStep="category"/>
                                            </p:graphicEl>
                                          </p:spTgt>
                                        </p:tgtEl>
                                      </p:cBhvr>
                                    </p:animEffect>
                                  </p:childTnLst>
                                </p:cTn>
                              </p:par>
                            </p:childTnLst>
                          </p:cTn>
                        </p:par>
                        <p:par>
                          <p:cTn id="107" fill="hold">
                            <p:stCondLst>
                              <p:cond delay="11500"/>
                            </p:stCondLst>
                            <p:childTnLst>
                              <p:par>
                                <p:cTn id="108" presetID="22" presetClass="entr" presetSubtype="4" fill="hold" grpId="0" nodeType="afterEffect">
                                  <p:stCondLst>
                                    <p:cond delay="0"/>
                                  </p:stCondLst>
                                  <p:childTnLst>
                                    <p:set>
                                      <p:cBhvr>
                                        <p:cTn id="109" dur="1" fill="hold">
                                          <p:stCondLst>
                                            <p:cond delay="0"/>
                                          </p:stCondLst>
                                        </p:cTn>
                                        <p:tgtEl>
                                          <p:spTgt spid="14">
                                            <p:graphicEl>
                                              <a:chart seriesIdx="-4" categoryIdx="19" bldStep="category"/>
                                            </p:graphicEl>
                                          </p:spTgt>
                                        </p:tgtEl>
                                        <p:attrNameLst>
                                          <p:attrName>style.visibility</p:attrName>
                                        </p:attrNameLst>
                                      </p:cBhvr>
                                      <p:to>
                                        <p:strVal val="visible"/>
                                      </p:to>
                                    </p:set>
                                    <p:animEffect transition="in" filter="wipe(down)">
                                      <p:cBhvr>
                                        <p:cTn id="110" dur="500"/>
                                        <p:tgtEl>
                                          <p:spTgt spid="14">
                                            <p:graphicEl>
                                              <a:chart seriesIdx="-4" categoryIdx="19" bldStep="category"/>
                                            </p:graphicEl>
                                          </p:spTgt>
                                        </p:tgtEl>
                                      </p:cBhvr>
                                    </p:animEffect>
                                  </p:childTnLst>
                                </p:cTn>
                              </p:par>
                            </p:childTnLst>
                          </p:cTn>
                        </p:par>
                        <p:par>
                          <p:cTn id="111" fill="hold">
                            <p:stCondLst>
                              <p:cond delay="12000"/>
                            </p:stCondLst>
                            <p:childTnLst>
                              <p:par>
                                <p:cTn id="112" presetID="22" presetClass="entr" presetSubtype="4" fill="hold" grpId="0" nodeType="afterEffect">
                                  <p:stCondLst>
                                    <p:cond delay="0"/>
                                  </p:stCondLst>
                                  <p:childTnLst>
                                    <p:set>
                                      <p:cBhvr>
                                        <p:cTn id="113" dur="1" fill="hold">
                                          <p:stCondLst>
                                            <p:cond delay="0"/>
                                          </p:stCondLst>
                                        </p:cTn>
                                        <p:tgtEl>
                                          <p:spTgt spid="14">
                                            <p:graphicEl>
                                              <a:chart seriesIdx="-4" categoryIdx="20" bldStep="category"/>
                                            </p:graphicEl>
                                          </p:spTgt>
                                        </p:tgtEl>
                                        <p:attrNameLst>
                                          <p:attrName>style.visibility</p:attrName>
                                        </p:attrNameLst>
                                      </p:cBhvr>
                                      <p:to>
                                        <p:strVal val="visible"/>
                                      </p:to>
                                    </p:set>
                                    <p:animEffect transition="in" filter="wipe(down)">
                                      <p:cBhvr>
                                        <p:cTn id="114" dur="500"/>
                                        <p:tgtEl>
                                          <p:spTgt spid="14">
                                            <p:graphicEl>
                                              <a:chart seriesIdx="-4" categoryIdx="20" bldStep="category"/>
                                            </p:graphicEl>
                                          </p:spTgt>
                                        </p:tgtEl>
                                      </p:cBhvr>
                                    </p:animEffect>
                                  </p:childTnLst>
                                </p:cTn>
                              </p:par>
                            </p:childTnLst>
                          </p:cTn>
                        </p:par>
                        <p:par>
                          <p:cTn id="115" fill="hold">
                            <p:stCondLst>
                              <p:cond delay="12500"/>
                            </p:stCondLst>
                            <p:childTnLst>
                              <p:par>
                                <p:cTn id="116" presetID="22" presetClass="entr" presetSubtype="4" fill="hold" grpId="0" nodeType="afterEffect">
                                  <p:stCondLst>
                                    <p:cond delay="0"/>
                                  </p:stCondLst>
                                  <p:childTnLst>
                                    <p:set>
                                      <p:cBhvr>
                                        <p:cTn id="117" dur="1" fill="hold">
                                          <p:stCondLst>
                                            <p:cond delay="0"/>
                                          </p:stCondLst>
                                        </p:cTn>
                                        <p:tgtEl>
                                          <p:spTgt spid="14">
                                            <p:graphicEl>
                                              <a:chart seriesIdx="-4" categoryIdx="21" bldStep="category"/>
                                            </p:graphicEl>
                                          </p:spTgt>
                                        </p:tgtEl>
                                        <p:attrNameLst>
                                          <p:attrName>style.visibility</p:attrName>
                                        </p:attrNameLst>
                                      </p:cBhvr>
                                      <p:to>
                                        <p:strVal val="visible"/>
                                      </p:to>
                                    </p:set>
                                    <p:animEffect transition="in" filter="wipe(down)">
                                      <p:cBhvr>
                                        <p:cTn id="118" dur="500"/>
                                        <p:tgtEl>
                                          <p:spTgt spid="14">
                                            <p:graphicEl>
                                              <a:chart seriesIdx="-4" categoryIdx="21" bldStep="category"/>
                                            </p:graphicEl>
                                          </p:spTgt>
                                        </p:tgtEl>
                                      </p:cBhvr>
                                    </p:animEffect>
                                  </p:childTnLst>
                                </p:cTn>
                              </p:par>
                            </p:childTnLst>
                          </p:cTn>
                        </p:par>
                        <p:par>
                          <p:cTn id="119" fill="hold">
                            <p:stCondLst>
                              <p:cond delay="13000"/>
                            </p:stCondLst>
                            <p:childTnLst>
                              <p:par>
                                <p:cTn id="120" presetID="22" presetClass="entr" presetSubtype="4" fill="hold" grpId="0" nodeType="afterEffect">
                                  <p:stCondLst>
                                    <p:cond delay="0"/>
                                  </p:stCondLst>
                                  <p:childTnLst>
                                    <p:set>
                                      <p:cBhvr>
                                        <p:cTn id="121" dur="1" fill="hold">
                                          <p:stCondLst>
                                            <p:cond delay="0"/>
                                          </p:stCondLst>
                                        </p:cTn>
                                        <p:tgtEl>
                                          <p:spTgt spid="14">
                                            <p:graphicEl>
                                              <a:chart seriesIdx="-4" categoryIdx="22" bldStep="category"/>
                                            </p:graphicEl>
                                          </p:spTgt>
                                        </p:tgtEl>
                                        <p:attrNameLst>
                                          <p:attrName>style.visibility</p:attrName>
                                        </p:attrNameLst>
                                      </p:cBhvr>
                                      <p:to>
                                        <p:strVal val="visible"/>
                                      </p:to>
                                    </p:set>
                                    <p:animEffect transition="in" filter="wipe(down)">
                                      <p:cBhvr>
                                        <p:cTn id="122" dur="500"/>
                                        <p:tgtEl>
                                          <p:spTgt spid="14">
                                            <p:graphicEl>
                                              <a:chart seriesIdx="-4" categoryIdx="22" bldStep="category"/>
                                            </p:graphicEl>
                                          </p:spTgt>
                                        </p:tgtEl>
                                      </p:cBhvr>
                                    </p:animEffect>
                                  </p:childTnLst>
                                </p:cTn>
                              </p:par>
                            </p:childTnLst>
                          </p:cTn>
                        </p:par>
                        <p:par>
                          <p:cTn id="123" fill="hold">
                            <p:stCondLst>
                              <p:cond delay="13500"/>
                            </p:stCondLst>
                            <p:childTnLst>
                              <p:par>
                                <p:cTn id="124" presetID="22" presetClass="entr" presetSubtype="4" fill="hold" grpId="0" nodeType="afterEffect">
                                  <p:stCondLst>
                                    <p:cond delay="0"/>
                                  </p:stCondLst>
                                  <p:childTnLst>
                                    <p:set>
                                      <p:cBhvr>
                                        <p:cTn id="125" dur="1" fill="hold">
                                          <p:stCondLst>
                                            <p:cond delay="0"/>
                                          </p:stCondLst>
                                        </p:cTn>
                                        <p:tgtEl>
                                          <p:spTgt spid="14">
                                            <p:graphicEl>
                                              <a:chart seriesIdx="-4" categoryIdx="23" bldStep="category"/>
                                            </p:graphicEl>
                                          </p:spTgt>
                                        </p:tgtEl>
                                        <p:attrNameLst>
                                          <p:attrName>style.visibility</p:attrName>
                                        </p:attrNameLst>
                                      </p:cBhvr>
                                      <p:to>
                                        <p:strVal val="visible"/>
                                      </p:to>
                                    </p:set>
                                    <p:animEffect transition="in" filter="wipe(down)">
                                      <p:cBhvr>
                                        <p:cTn id="126" dur="500"/>
                                        <p:tgtEl>
                                          <p:spTgt spid="14">
                                            <p:graphicEl>
                                              <a:chart seriesIdx="-4" categoryIdx="23" bldStep="category"/>
                                            </p:graphicEl>
                                          </p:spTgt>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14">
                                            <p:graphicEl>
                                              <a:chart seriesIdx="-4" categoryIdx="24" bldStep="category"/>
                                            </p:graphicEl>
                                          </p:spTgt>
                                        </p:tgtEl>
                                        <p:attrNameLst>
                                          <p:attrName>style.visibility</p:attrName>
                                        </p:attrNameLst>
                                      </p:cBhvr>
                                      <p:to>
                                        <p:strVal val="visible"/>
                                      </p:to>
                                    </p:set>
                                    <p:animEffect transition="in" filter="wipe(down)">
                                      <p:cBhvr>
                                        <p:cTn id="130" dur="500"/>
                                        <p:tgtEl>
                                          <p:spTgt spid="14">
                                            <p:graphicEl>
                                              <a:chart seriesIdx="-4" categoryIdx="24" bldStep="category"/>
                                            </p:graphicEl>
                                          </p:spTgt>
                                        </p:tgtEl>
                                      </p:cBhvr>
                                    </p:animEffect>
                                  </p:childTnLst>
                                </p:cTn>
                              </p:par>
                            </p:childTnLst>
                          </p:cTn>
                        </p:par>
                        <p:par>
                          <p:cTn id="131" fill="hold">
                            <p:stCondLst>
                              <p:cond delay="14500"/>
                            </p:stCondLst>
                            <p:childTnLst>
                              <p:par>
                                <p:cTn id="132" presetID="22" presetClass="entr" presetSubtype="4" fill="hold" grpId="0" nodeType="afterEffect">
                                  <p:stCondLst>
                                    <p:cond delay="0"/>
                                  </p:stCondLst>
                                  <p:childTnLst>
                                    <p:set>
                                      <p:cBhvr>
                                        <p:cTn id="133" dur="1" fill="hold">
                                          <p:stCondLst>
                                            <p:cond delay="0"/>
                                          </p:stCondLst>
                                        </p:cTn>
                                        <p:tgtEl>
                                          <p:spTgt spid="14">
                                            <p:graphicEl>
                                              <a:chart seriesIdx="-4" categoryIdx="25" bldStep="category"/>
                                            </p:graphicEl>
                                          </p:spTgt>
                                        </p:tgtEl>
                                        <p:attrNameLst>
                                          <p:attrName>style.visibility</p:attrName>
                                        </p:attrNameLst>
                                      </p:cBhvr>
                                      <p:to>
                                        <p:strVal val="visible"/>
                                      </p:to>
                                    </p:set>
                                    <p:animEffect transition="in" filter="wipe(down)">
                                      <p:cBhvr>
                                        <p:cTn id="134" dur="500"/>
                                        <p:tgtEl>
                                          <p:spTgt spid="14">
                                            <p:graphicEl>
                                              <a:chart seriesIdx="-4" categoryIdx="25" bldStep="category"/>
                                            </p:graphicEl>
                                          </p:spTgt>
                                        </p:tgtEl>
                                      </p:cBhvr>
                                    </p:animEffect>
                                  </p:childTnLst>
                                </p:cTn>
                              </p:par>
                            </p:childTnLst>
                          </p:cTn>
                        </p:par>
                        <p:par>
                          <p:cTn id="135" fill="hold">
                            <p:stCondLst>
                              <p:cond delay="15000"/>
                            </p:stCondLst>
                            <p:childTnLst>
                              <p:par>
                                <p:cTn id="136" presetID="22" presetClass="entr" presetSubtype="4" fill="hold" grpId="0" nodeType="afterEffect">
                                  <p:stCondLst>
                                    <p:cond delay="0"/>
                                  </p:stCondLst>
                                  <p:childTnLst>
                                    <p:set>
                                      <p:cBhvr>
                                        <p:cTn id="137" dur="1" fill="hold">
                                          <p:stCondLst>
                                            <p:cond delay="0"/>
                                          </p:stCondLst>
                                        </p:cTn>
                                        <p:tgtEl>
                                          <p:spTgt spid="14">
                                            <p:graphicEl>
                                              <a:chart seriesIdx="-4" categoryIdx="26" bldStep="category"/>
                                            </p:graphicEl>
                                          </p:spTgt>
                                        </p:tgtEl>
                                        <p:attrNameLst>
                                          <p:attrName>style.visibility</p:attrName>
                                        </p:attrNameLst>
                                      </p:cBhvr>
                                      <p:to>
                                        <p:strVal val="visible"/>
                                      </p:to>
                                    </p:set>
                                    <p:animEffect transition="in" filter="wipe(down)">
                                      <p:cBhvr>
                                        <p:cTn id="138" dur="500"/>
                                        <p:tgtEl>
                                          <p:spTgt spid="14">
                                            <p:graphicEl>
                                              <a:chart seriesIdx="-4" categoryIdx="26" bldStep="category"/>
                                            </p:graphicEl>
                                          </p:spTgt>
                                        </p:tgtEl>
                                      </p:cBhvr>
                                    </p:animEffect>
                                  </p:childTnLst>
                                </p:cTn>
                              </p:par>
                            </p:childTnLst>
                          </p:cTn>
                        </p:par>
                        <p:par>
                          <p:cTn id="139" fill="hold">
                            <p:stCondLst>
                              <p:cond delay="15500"/>
                            </p:stCondLst>
                            <p:childTnLst>
                              <p:par>
                                <p:cTn id="140" presetID="22" presetClass="entr" presetSubtype="4" fill="hold" grpId="0" nodeType="afterEffect">
                                  <p:stCondLst>
                                    <p:cond delay="0"/>
                                  </p:stCondLst>
                                  <p:childTnLst>
                                    <p:set>
                                      <p:cBhvr>
                                        <p:cTn id="141" dur="1" fill="hold">
                                          <p:stCondLst>
                                            <p:cond delay="0"/>
                                          </p:stCondLst>
                                        </p:cTn>
                                        <p:tgtEl>
                                          <p:spTgt spid="14">
                                            <p:graphicEl>
                                              <a:chart seriesIdx="-4" categoryIdx="27" bldStep="category"/>
                                            </p:graphicEl>
                                          </p:spTgt>
                                        </p:tgtEl>
                                        <p:attrNameLst>
                                          <p:attrName>style.visibility</p:attrName>
                                        </p:attrNameLst>
                                      </p:cBhvr>
                                      <p:to>
                                        <p:strVal val="visible"/>
                                      </p:to>
                                    </p:set>
                                    <p:animEffect transition="in" filter="wipe(down)">
                                      <p:cBhvr>
                                        <p:cTn id="142" dur="500"/>
                                        <p:tgtEl>
                                          <p:spTgt spid="14">
                                            <p:graphicEl>
                                              <a:chart seriesIdx="-4" categoryIdx="27" bldStep="category"/>
                                            </p:graphicEl>
                                          </p:spTgt>
                                        </p:tgtEl>
                                      </p:cBhvr>
                                    </p:animEffect>
                                  </p:childTnLst>
                                </p:cTn>
                              </p:par>
                            </p:childTnLst>
                          </p:cTn>
                        </p:par>
                        <p:par>
                          <p:cTn id="143" fill="hold">
                            <p:stCondLst>
                              <p:cond delay="16000"/>
                            </p:stCondLst>
                            <p:childTnLst>
                              <p:par>
                                <p:cTn id="144" presetID="22" presetClass="entr" presetSubtype="4" fill="hold" grpId="0" nodeType="afterEffect">
                                  <p:stCondLst>
                                    <p:cond delay="0"/>
                                  </p:stCondLst>
                                  <p:childTnLst>
                                    <p:set>
                                      <p:cBhvr>
                                        <p:cTn id="145" dur="1" fill="hold">
                                          <p:stCondLst>
                                            <p:cond delay="0"/>
                                          </p:stCondLst>
                                        </p:cTn>
                                        <p:tgtEl>
                                          <p:spTgt spid="14">
                                            <p:graphicEl>
                                              <a:chart seriesIdx="-4" categoryIdx="28" bldStep="category"/>
                                            </p:graphicEl>
                                          </p:spTgt>
                                        </p:tgtEl>
                                        <p:attrNameLst>
                                          <p:attrName>style.visibility</p:attrName>
                                        </p:attrNameLst>
                                      </p:cBhvr>
                                      <p:to>
                                        <p:strVal val="visible"/>
                                      </p:to>
                                    </p:set>
                                    <p:animEffect transition="in" filter="wipe(down)">
                                      <p:cBhvr>
                                        <p:cTn id="146" dur="500"/>
                                        <p:tgtEl>
                                          <p:spTgt spid="14">
                                            <p:graphicEl>
                                              <a:chart seriesIdx="-4" categoryIdx="28" bldStep="category"/>
                                            </p:graphicEl>
                                          </p:spTgt>
                                        </p:tgtEl>
                                      </p:cBhvr>
                                    </p:animEffect>
                                  </p:childTnLst>
                                </p:cTn>
                              </p:par>
                            </p:childTnLst>
                          </p:cTn>
                        </p:par>
                        <p:par>
                          <p:cTn id="147" fill="hold">
                            <p:stCondLst>
                              <p:cond delay="16500"/>
                            </p:stCondLst>
                            <p:childTnLst>
                              <p:par>
                                <p:cTn id="148" presetID="22" presetClass="entr" presetSubtype="4" fill="hold" grpId="0" nodeType="afterEffect">
                                  <p:stCondLst>
                                    <p:cond delay="0"/>
                                  </p:stCondLst>
                                  <p:childTnLst>
                                    <p:set>
                                      <p:cBhvr>
                                        <p:cTn id="149" dur="1" fill="hold">
                                          <p:stCondLst>
                                            <p:cond delay="0"/>
                                          </p:stCondLst>
                                        </p:cTn>
                                        <p:tgtEl>
                                          <p:spTgt spid="14">
                                            <p:graphicEl>
                                              <a:chart seriesIdx="-4" categoryIdx="29" bldStep="category"/>
                                            </p:graphicEl>
                                          </p:spTgt>
                                        </p:tgtEl>
                                        <p:attrNameLst>
                                          <p:attrName>style.visibility</p:attrName>
                                        </p:attrNameLst>
                                      </p:cBhvr>
                                      <p:to>
                                        <p:strVal val="visible"/>
                                      </p:to>
                                    </p:set>
                                    <p:animEffect transition="in" filter="wipe(down)">
                                      <p:cBhvr>
                                        <p:cTn id="150" dur="500"/>
                                        <p:tgtEl>
                                          <p:spTgt spid="14">
                                            <p:graphicEl>
                                              <a:chart seriesIdx="-4" categoryIdx="29" bldStep="category"/>
                                            </p:graphicEl>
                                          </p:spTgt>
                                        </p:tgtEl>
                                      </p:cBhvr>
                                    </p:animEffect>
                                  </p:childTnLst>
                                </p:cTn>
                              </p:par>
                            </p:childTnLst>
                          </p:cTn>
                        </p:par>
                        <p:par>
                          <p:cTn id="151" fill="hold">
                            <p:stCondLst>
                              <p:cond delay="17000"/>
                            </p:stCondLst>
                            <p:childTnLst>
                              <p:par>
                                <p:cTn id="152" presetID="22" presetClass="entr" presetSubtype="4" fill="hold" grpId="0" nodeType="afterEffect">
                                  <p:stCondLst>
                                    <p:cond delay="0"/>
                                  </p:stCondLst>
                                  <p:childTnLst>
                                    <p:set>
                                      <p:cBhvr>
                                        <p:cTn id="153" dur="1" fill="hold">
                                          <p:stCondLst>
                                            <p:cond delay="0"/>
                                          </p:stCondLst>
                                        </p:cTn>
                                        <p:tgtEl>
                                          <p:spTgt spid="14">
                                            <p:graphicEl>
                                              <a:chart seriesIdx="-4" categoryIdx="30" bldStep="category"/>
                                            </p:graphicEl>
                                          </p:spTgt>
                                        </p:tgtEl>
                                        <p:attrNameLst>
                                          <p:attrName>style.visibility</p:attrName>
                                        </p:attrNameLst>
                                      </p:cBhvr>
                                      <p:to>
                                        <p:strVal val="visible"/>
                                      </p:to>
                                    </p:set>
                                    <p:animEffect transition="in" filter="wipe(down)">
                                      <p:cBhvr>
                                        <p:cTn id="154" dur="500"/>
                                        <p:tgtEl>
                                          <p:spTgt spid="14">
                                            <p:graphicEl>
                                              <a:chart seriesIdx="-4" categoryIdx="30" bldStep="category"/>
                                            </p:graphicEl>
                                          </p:spTgt>
                                        </p:tgtEl>
                                      </p:cBhvr>
                                    </p:animEffect>
                                  </p:childTnLst>
                                </p:cTn>
                              </p:par>
                            </p:childTnLst>
                          </p:cTn>
                        </p:par>
                        <p:par>
                          <p:cTn id="155" fill="hold">
                            <p:stCondLst>
                              <p:cond delay="17500"/>
                            </p:stCondLst>
                            <p:childTnLst>
                              <p:par>
                                <p:cTn id="156" presetID="22" presetClass="entr" presetSubtype="4" fill="hold" grpId="0" nodeType="afterEffect">
                                  <p:stCondLst>
                                    <p:cond delay="0"/>
                                  </p:stCondLst>
                                  <p:childTnLst>
                                    <p:set>
                                      <p:cBhvr>
                                        <p:cTn id="157" dur="1" fill="hold">
                                          <p:stCondLst>
                                            <p:cond delay="0"/>
                                          </p:stCondLst>
                                        </p:cTn>
                                        <p:tgtEl>
                                          <p:spTgt spid="14">
                                            <p:graphicEl>
                                              <a:chart seriesIdx="-4" categoryIdx="31" bldStep="category"/>
                                            </p:graphicEl>
                                          </p:spTgt>
                                        </p:tgtEl>
                                        <p:attrNameLst>
                                          <p:attrName>style.visibility</p:attrName>
                                        </p:attrNameLst>
                                      </p:cBhvr>
                                      <p:to>
                                        <p:strVal val="visible"/>
                                      </p:to>
                                    </p:set>
                                    <p:animEffect transition="in" filter="wipe(down)">
                                      <p:cBhvr>
                                        <p:cTn id="158" dur="500"/>
                                        <p:tgtEl>
                                          <p:spTgt spid="14">
                                            <p:graphicEl>
                                              <a:chart seriesIdx="-4" categoryIdx="31" bldStep="category"/>
                                            </p:graphicEl>
                                          </p:spTgt>
                                        </p:tgtEl>
                                      </p:cBhvr>
                                    </p:animEffect>
                                  </p:childTnLst>
                                </p:cTn>
                              </p:par>
                            </p:childTnLst>
                          </p:cTn>
                        </p:par>
                        <p:par>
                          <p:cTn id="159" fill="hold">
                            <p:stCondLst>
                              <p:cond delay="18000"/>
                            </p:stCondLst>
                            <p:childTnLst>
                              <p:par>
                                <p:cTn id="160" presetID="22" presetClass="entr" presetSubtype="4" fill="hold" grpId="0" nodeType="afterEffect">
                                  <p:stCondLst>
                                    <p:cond delay="0"/>
                                  </p:stCondLst>
                                  <p:childTnLst>
                                    <p:set>
                                      <p:cBhvr>
                                        <p:cTn id="161" dur="1" fill="hold">
                                          <p:stCondLst>
                                            <p:cond delay="0"/>
                                          </p:stCondLst>
                                        </p:cTn>
                                        <p:tgtEl>
                                          <p:spTgt spid="14">
                                            <p:graphicEl>
                                              <a:chart seriesIdx="-4" categoryIdx="32" bldStep="category"/>
                                            </p:graphicEl>
                                          </p:spTgt>
                                        </p:tgtEl>
                                        <p:attrNameLst>
                                          <p:attrName>style.visibility</p:attrName>
                                        </p:attrNameLst>
                                      </p:cBhvr>
                                      <p:to>
                                        <p:strVal val="visible"/>
                                      </p:to>
                                    </p:set>
                                    <p:animEffect transition="in" filter="wipe(down)">
                                      <p:cBhvr>
                                        <p:cTn id="162" dur="500"/>
                                        <p:tgtEl>
                                          <p:spTgt spid="14">
                                            <p:graphicEl>
                                              <a:chart seriesIdx="-4" categoryIdx="32" bldStep="category"/>
                                            </p:graphicEl>
                                          </p:spTgt>
                                        </p:tgtEl>
                                      </p:cBhvr>
                                    </p:animEffect>
                                  </p:childTnLst>
                                </p:cTn>
                              </p:par>
                            </p:childTnLst>
                          </p:cTn>
                        </p:par>
                        <p:par>
                          <p:cTn id="163" fill="hold">
                            <p:stCondLst>
                              <p:cond delay="18500"/>
                            </p:stCondLst>
                            <p:childTnLst>
                              <p:par>
                                <p:cTn id="164" presetID="22" presetClass="entr" presetSubtype="4" fill="hold" grpId="0" nodeType="afterEffect">
                                  <p:stCondLst>
                                    <p:cond delay="0"/>
                                  </p:stCondLst>
                                  <p:childTnLst>
                                    <p:set>
                                      <p:cBhvr>
                                        <p:cTn id="165" dur="1" fill="hold">
                                          <p:stCondLst>
                                            <p:cond delay="0"/>
                                          </p:stCondLst>
                                        </p:cTn>
                                        <p:tgtEl>
                                          <p:spTgt spid="14">
                                            <p:graphicEl>
                                              <a:chart seriesIdx="-4" categoryIdx="33" bldStep="category"/>
                                            </p:graphicEl>
                                          </p:spTgt>
                                        </p:tgtEl>
                                        <p:attrNameLst>
                                          <p:attrName>style.visibility</p:attrName>
                                        </p:attrNameLst>
                                      </p:cBhvr>
                                      <p:to>
                                        <p:strVal val="visible"/>
                                      </p:to>
                                    </p:set>
                                    <p:animEffect transition="in" filter="wipe(down)">
                                      <p:cBhvr>
                                        <p:cTn id="166" dur="500"/>
                                        <p:tgtEl>
                                          <p:spTgt spid="14">
                                            <p:graphicEl>
                                              <a:chart seriesIdx="-4" categoryIdx="33" bldStep="category"/>
                                            </p:graphicEl>
                                          </p:spTgt>
                                        </p:tgtEl>
                                      </p:cBhvr>
                                    </p:animEffect>
                                  </p:childTnLst>
                                </p:cTn>
                              </p:par>
                            </p:childTnLst>
                          </p:cTn>
                        </p:par>
                        <p:par>
                          <p:cTn id="167" fill="hold">
                            <p:stCondLst>
                              <p:cond delay="19000"/>
                            </p:stCondLst>
                            <p:childTnLst>
                              <p:par>
                                <p:cTn id="168" presetID="22" presetClass="entr" presetSubtype="4" fill="hold" grpId="0" nodeType="afterEffect">
                                  <p:stCondLst>
                                    <p:cond delay="0"/>
                                  </p:stCondLst>
                                  <p:childTnLst>
                                    <p:set>
                                      <p:cBhvr>
                                        <p:cTn id="169" dur="1" fill="hold">
                                          <p:stCondLst>
                                            <p:cond delay="0"/>
                                          </p:stCondLst>
                                        </p:cTn>
                                        <p:tgtEl>
                                          <p:spTgt spid="14">
                                            <p:graphicEl>
                                              <a:chart seriesIdx="-4" categoryIdx="34" bldStep="category"/>
                                            </p:graphicEl>
                                          </p:spTgt>
                                        </p:tgtEl>
                                        <p:attrNameLst>
                                          <p:attrName>style.visibility</p:attrName>
                                        </p:attrNameLst>
                                      </p:cBhvr>
                                      <p:to>
                                        <p:strVal val="visible"/>
                                      </p:to>
                                    </p:set>
                                    <p:animEffect transition="in" filter="wipe(down)">
                                      <p:cBhvr>
                                        <p:cTn id="170" dur="500"/>
                                        <p:tgtEl>
                                          <p:spTgt spid="14">
                                            <p:graphicEl>
                                              <a:chart seriesIdx="-4" categoryIdx="34" bldStep="category"/>
                                            </p:graphicEl>
                                          </p:spTgt>
                                        </p:tgtEl>
                                      </p:cBhvr>
                                    </p:animEffect>
                                  </p:childTnLst>
                                </p:cTn>
                              </p:par>
                            </p:childTnLst>
                          </p:cTn>
                        </p:par>
                        <p:par>
                          <p:cTn id="171" fill="hold">
                            <p:stCondLst>
                              <p:cond delay="19500"/>
                            </p:stCondLst>
                            <p:childTnLst>
                              <p:par>
                                <p:cTn id="172" presetID="22" presetClass="entr" presetSubtype="4" fill="hold" grpId="0" nodeType="afterEffect">
                                  <p:stCondLst>
                                    <p:cond delay="0"/>
                                  </p:stCondLst>
                                  <p:childTnLst>
                                    <p:set>
                                      <p:cBhvr>
                                        <p:cTn id="173" dur="1" fill="hold">
                                          <p:stCondLst>
                                            <p:cond delay="0"/>
                                          </p:stCondLst>
                                        </p:cTn>
                                        <p:tgtEl>
                                          <p:spTgt spid="14">
                                            <p:graphicEl>
                                              <a:chart seriesIdx="-4" categoryIdx="35" bldStep="category"/>
                                            </p:graphicEl>
                                          </p:spTgt>
                                        </p:tgtEl>
                                        <p:attrNameLst>
                                          <p:attrName>style.visibility</p:attrName>
                                        </p:attrNameLst>
                                      </p:cBhvr>
                                      <p:to>
                                        <p:strVal val="visible"/>
                                      </p:to>
                                    </p:set>
                                    <p:animEffect transition="in" filter="wipe(down)">
                                      <p:cBhvr>
                                        <p:cTn id="174" dur="500"/>
                                        <p:tgtEl>
                                          <p:spTgt spid="14">
                                            <p:graphicEl>
                                              <a:chart seriesIdx="-4" categoryIdx="35" bldStep="category"/>
                                            </p:graphicEl>
                                          </p:spTgt>
                                        </p:tgtEl>
                                      </p:cBhvr>
                                    </p:animEffect>
                                  </p:childTnLst>
                                </p:cTn>
                              </p:par>
                            </p:childTnLst>
                          </p:cTn>
                        </p:par>
                        <p:par>
                          <p:cTn id="175" fill="hold">
                            <p:stCondLst>
                              <p:cond delay="20000"/>
                            </p:stCondLst>
                            <p:childTnLst>
                              <p:par>
                                <p:cTn id="176" presetID="22" presetClass="entr" presetSubtype="4" fill="hold" grpId="0" nodeType="afterEffect">
                                  <p:stCondLst>
                                    <p:cond delay="0"/>
                                  </p:stCondLst>
                                  <p:childTnLst>
                                    <p:set>
                                      <p:cBhvr>
                                        <p:cTn id="177" dur="1" fill="hold">
                                          <p:stCondLst>
                                            <p:cond delay="0"/>
                                          </p:stCondLst>
                                        </p:cTn>
                                        <p:tgtEl>
                                          <p:spTgt spid="14">
                                            <p:graphicEl>
                                              <a:chart seriesIdx="-4" categoryIdx="36" bldStep="category"/>
                                            </p:graphicEl>
                                          </p:spTgt>
                                        </p:tgtEl>
                                        <p:attrNameLst>
                                          <p:attrName>style.visibility</p:attrName>
                                        </p:attrNameLst>
                                      </p:cBhvr>
                                      <p:to>
                                        <p:strVal val="visible"/>
                                      </p:to>
                                    </p:set>
                                    <p:animEffect transition="in" filter="wipe(down)">
                                      <p:cBhvr>
                                        <p:cTn id="178" dur="500"/>
                                        <p:tgtEl>
                                          <p:spTgt spid="14">
                                            <p:graphicEl>
                                              <a:chart seriesIdx="-4" categoryIdx="36" bldStep="category"/>
                                            </p:graphicEl>
                                          </p:spTgt>
                                        </p:tgtEl>
                                      </p:cBhvr>
                                    </p:animEffect>
                                  </p:childTnLst>
                                </p:cTn>
                              </p:par>
                            </p:childTnLst>
                          </p:cTn>
                        </p:par>
                        <p:par>
                          <p:cTn id="179" fill="hold">
                            <p:stCondLst>
                              <p:cond delay="20500"/>
                            </p:stCondLst>
                            <p:childTnLst>
                              <p:par>
                                <p:cTn id="180" presetID="22" presetClass="entr" presetSubtype="4" fill="hold" grpId="0" nodeType="afterEffect">
                                  <p:stCondLst>
                                    <p:cond delay="0"/>
                                  </p:stCondLst>
                                  <p:childTnLst>
                                    <p:set>
                                      <p:cBhvr>
                                        <p:cTn id="181" dur="1" fill="hold">
                                          <p:stCondLst>
                                            <p:cond delay="0"/>
                                          </p:stCondLst>
                                        </p:cTn>
                                        <p:tgtEl>
                                          <p:spTgt spid="14">
                                            <p:graphicEl>
                                              <a:chart seriesIdx="-4" categoryIdx="37" bldStep="category"/>
                                            </p:graphicEl>
                                          </p:spTgt>
                                        </p:tgtEl>
                                        <p:attrNameLst>
                                          <p:attrName>style.visibility</p:attrName>
                                        </p:attrNameLst>
                                      </p:cBhvr>
                                      <p:to>
                                        <p:strVal val="visible"/>
                                      </p:to>
                                    </p:set>
                                    <p:animEffect transition="in" filter="wipe(down)">
                                      <p:cBhvr>
                                        <p:cTn id="182" dur="500"/>
                                        <p:tgtEl>
                                          <p:spTgt spid="14">
                                            <p:graphicEl>
                                              <a:chart seriesIdx="-4" categoryIdx="37" bldStep="category"/>
                                            </p:graphicEl>
                                          </p:spTgt>
                                        </p:tgtEl>
                                      </p:cBhvr>
                                    </p:animEffect>
                                  </p:childTnLst>
                                </p:cTn>
                              </p:par>
                            </p:childTnLst>
                          </p:cTn>
                        </p:par>
                        <p:par>
                          <p:cTn id="183" fill="hold">
                            <p:stCondLst>
                              <p:cond delay="21000"/>
                            </p:stCondLst>
                            <p:childTnLst>
                              <p:par>
                                <p:cTn id="184" presetID="22" presetClass="entr" presetSubtype="4" fill="hold" grpId="0" nodeType="afterEffect">
                                  <p:stCondLst>
                                    <p:cond delay="0"/>
                                  </p:stCondLst>
                                  <p:childTnLst>
                                    <p:set>
                                      <p:cBhvr>
                                        <p:cTn id="185" dur="1" fill="hold">
                                          <p:stCondLst>
                                            <p:cond delay="0"/>
                                          </p:stCondLst>
                                        </p:cTn>
                                        <p:tgtEl>
                                          <p:spTgt spid="14">
                                            <p:graphicEl>
                                              <a:chart seriesIdx="-4" categoryIdx="38" bldStep="category"/>
                                            </p:graphicEl>
                                          </p:spTgt>
                                        </p:tgtEl>
                                        <p:attrNameLst>
                                          <p:attrName>style.visibility</p:attrName>
                                        </p:attrNameLst>
                                      </p:cBhvr>
                                      <p:to>
                                        <p:strVal val="visible"/>
                                      </p:to>
                                    </p:set>
                                    <p:animEffect transition="in" filter="wipe(down)">
                                      <p:cBhvr>
                                        <p:cTn id="186" dur="500"/>
                                        <p:tgtEl>
                                          <p:spTgt spid="14">
                                            <p:graphicEl>
                                              <a:chart seriesIdx="-4" categoryIdx="38" bldStep="category"/>
                                            </p:graphicEl>
                                          </p:spTgt>
                                        </p:tgtEl>
                                      </p:cBhvr>
                                    </p:animEffect>
                                  </p:childTnLst>
                                </p:cTn>
                              </p:par>
                            </p:childTnLst>
                          </p:cTn>
                        </p:par>
                        <p:par>
                          <p:cTn id="187" fill="hold">
                            <p:stCondLst>
                              <p:cond delay="21500"/>
                            </p:stCondLst>
                            <p:childTnLst>
                              <p:par>
                                <p:cTn id="188" presetID="22" presetClass="entr" presetSubtype="4" fill="hold" grpId="0" nodeType="afterEffect">
                                  <p:stCondLst>
                                    <p:cond delay="0"/>
                                  </p:stCondLst>
                                  <p:childTnLst>
                                    <p:set>
                                      <p:cBhvr>
                                        <p:cTn id="189" dur="1" fill="hold">
                                          <p:stCondLst>
                                            <p:cond delay="0"/>
                                          </p:stCondLst>
                                        </p:cTn>
                                        <p:tgtEl>
                                          <p:spTgt spid="14">
                                            <p:graphicEl>
                                              <a:chart seriesIdx="-4" categoryIdx="39" bldStep="category"/>
                                            </p:graphicEl>
                                          </p:spTgt>
                                        </p:tgtEl>
                                        <p:attrNameLst>
                                          <p:attrName>style.visibility</p:attrName>
                                        </p:attrNameLst>
                                      </p:cBhvr>
                                      <p:to>
                                        <p:strVal val="visible"/>
                                      </p:to>
                                    </p:set>
                                    <p:animEffect transition="in" filter="wipe(down)">
                                      <p:cBhvr>
                                        <p:cTn id="190" dur="500"/>
                                        <p:tgtEl>
                                          <p:spTgt spid="14">
                                            <p:graphicEl>
                                              <a:chart seriesIdx="-4" categoryIdx="39" bldStep="category"/>
                                            </p:graphicEl>
                                          </p:spTgt>
                                        </p:tgtEl>
                                      </p:cBhvr>
                                    </p:animEffect>
                                  </p:childTnLst>
                                </p:cTn>
                              </p:par>
                            </p:childTnLst>
                          </p:cTn>
                        </p:par>
                        <p:par>
                          <p:cTn id="191" fill="hold">
                            <p:stCondLst>
                              <p:cond delay="22000"/>
                            </p:stCondLst>
                            <p:childTnLst>
                              <p:par>
                                <p:cTn id="192" presetID="22" presetClass="entr" presetSubtype="4" fill="hold" grpId="0" nodeType="afterEffect">
                                  <p:stCondLst>
                                    <p:cond delay="0"/>
                                  </p:stCondLst>
                                  <p:childTnLst>
                                    <p:set>
                                      <p:cBhvr>
                                        <p:cTn id="193" dur="1" fill="hold">
                                          <p:stCondLst>
                                            <p:cond delay="0"/>
                                          </p:stCondLst>
                                        </p:cTn>
                                        <p:tgtEl>
                                          <p:spTgt spid="14">
                                            <p:graphicEl>
                                              <a:chart seriesIdx="-4" categoryIdx="40" bldStep="category"/>
                                            </p:graphicEl>
                                          </p:spTgt>
                                        </p:tgtEl>
                                        <p:attrNameLst>
                                          <p:attrName>style.visibility</p:attrName>
                                        </p:attrNameLst>
                                      </p:cBhvr>
                                      <p:to>
                                        <p:strVal val="visible"/>
                                      </p:to>
                                    </p:set>
                                    <p:animEffect transition="in" filter="wipe(down)">
                                      <p:cBhvr>
                                        <p:cTn id="194" dur="500"/>
                                        <p:tgtEl>
                                          <p:spTgt spid="14">
                                            <p:graphicEl>
                                              <a:chart seriesIdx="-4" categoryIdx="40" bldStep="category"/>
                                            </p:graphicEl>
                                          </p:spTgt>
                                        </p:tgtEl>
                                      </p:cBhvr>
                                    </p:animEffect>
                                  </p:childTnLst>
                                </p:cTn>
                              </p:par>
                            </p:childTnLst>
                          </p:cTn>
                        </p:par>
                        <p:par>
                          <p:cTn id="195" fill="hold">
                            <p:stCondLst>
                              <p:cond delay="22500"/>
                            </p:stCondLst>
                            <p:childTnLst>
                              <p:par>
                                <p:cTn id="196" presetID="22" presetClass="entr" presetSubtype="4" fill="hold" grpId="0" nodeType="afterEffect">
                                  <p:stCondLst>
                                    <p:cond delay="0"/>
                                  </p:stCondLst>
                                  <p:childTnLst>
                                    <p:set>
                                      <p:cBhvr>
                                        <p:cTn id="197" dur="1" fill="hold">
                                          <p:stCondLst>
                                            <p:cond delay="0"/>
                                          </p:stCondLst>
                                        </p:cTn>
                                        <p:tgtEl>
                                          <p:spTgt spid="14">
                                            <p:graphicEl>
                                              <a:chart seriesIdx="-4" categoryIdx="41" bldStep="category"/>
                                            </p:graphicEl>
                                          </p:spTgt>
                                        </p:tgtEl>
                                        <p:attrNameLst>
                                          <p:attrName>style.visibility</p:attrName>
                                        </p:attrNameLst>
                                      </p:cBhvr>
                                      <p:to>
                                        <p:strVal val="visible"/>
                                      </p:to>
                                    </p:set>
                                    <p:animEffect transition="in" filter="wipe(down)">
                                      <p:cBhvr>
                                        <p:cTn id="198" dur="500"/>
                                        <p:tgtEl>
                                          <p:spTgt spid="14">
                                            <p:graphicEl>
                                              <a:chart seriesIdx="-4" categoryIdx="41" bldStep="category"/>
                                            </p:graphicEl>
                                          </p:spTgt>
                                        </p:tgtEl>
                                      </p:cBhvr>
                                    </p:animEffect>
                                  </p:childTnLst>
                                </p:cTn>
                              </p:par>
                            </p:childTnLst>
                          </p:cTn>
                        </p:par>
                        <p:par>
                          <p:cTn id="199" fill="hold">
                            <p:stCondLst>
                              <p:cond delay="23000"/>
                            </p:stCondLst>
                            <p:childTnLst>
                              <p:par>
                                <p:cTn id="200" presetID="22" presetClass="entr" presetSubtype="4" fill="hold" grpId="0" nodeType="afterEffect">
                                  <p:stCondLst>
                                    <p:cond delay="0"/>
                                  </p:stCondLst>
                                  <p:childTnLst>
                                    <p:set>
                                      <p:cBhvr>
                                        <p:cTn id="201" dur="1" fill="hold">
                                          <p:stCondLst>
                                            <p:cond delay="0"/>
                                          </p:stCondLst>
                                        </p:cTn>
                                        <p:tgtEl>
                                          <p:spTgt spid="14">
                                            <p:graphicEl>
                                              <a:chart seriesIdx="-4" categoryIdx="42" bldStep="category"/>
                                            </p:graphicEl>
                                          </p:spTgt>
                                        </p:tgtEl>
                                        <p:attrNameLst>
                                          <p:attrName>style.visibility</p:attrName>
                                        </p:attrNameLst>
                                      </p:cBhvr>
                                      <p:to>
                                        <p:strVal val="visible"/>
                                      </p:to>
                                    </p:set>
                                    <p:animEffect transition="in" filter="wipe(down)">
                                      <p:cBhvr>
                                        <p:cTn id="202" dur="500"/>
                                        <p:tgtEl>
                                          <p:spTgt spid="14">
                                            <p:graphicEl>
                                              <a:chart seriesIdx="-4" categoryIdx="42" bldStep="category"/>
                                            </p:graphicEl>
                                          </p:spTgt>
                                        </p:tgtEl>
                                      </p:cBhvr>
                                    </p:animEffect>
                                  </p:childTnLst>
                                </p:cTn>
                              </p:par>
                            </p:childTnLst>
                          </p:cTn>
                        </p:par>
                        <p:par>
                          <p:cTn id="203" fill="hold">
                            <p:stCondLst>
                              <p:cond delay="23500"/>
                            </p:stCondLst>
                            <p:childTnLst>
                              <p:par>
                                <p:cTn id="204" presetID="22" presetClass="entr" presetSubtype="4" fill="hold" grpId="0" nodeType="afterEffect">
                                  <p:stCondLst>
                                    <p:cond delay="0"/>
                                  </p:stCondLst>
                                  <p:childTnLst>
                                    <p:set>
                                      <p:cBhvr>
                                        <p:cTn id="205" dur="1" fill="hold">
                                          <p:stCondLst>
                                            <p:cond delay="0"/>
                                          </p:stCondLst>
                                        </p:cTn>
                                        <p:tgtEl>
                                          <p:spTgt spid="14">
                                            <p:graphicEl>
                                              <a:chart seriesIdx="-4" categoryIdx="43" bldStep="category"/>
                                            </p:graphicEl>
                                          </p:spTgt>
                                        </p:tgtEl>
                                        <p:attrNameLst>
                                          <p:attrName>style.visibility</p:attrName>
                                        </p:attrNameLst>
                                      </p:cBhvr>
                                      <p:to>
                                        <p:strVal val="visible"/>
                                      </p:to>
                                    </p:set>
                                    <p:animEffect transition="in" filter="wipe(down)">
                                      <p:cBhvr>
                                        <p:cTn id="206" dur="500"/>
                                        <p:tgtEl>
                                          <p:spTgt spid="14">
                                            <p:graphicEl>
                                              <a:chart seriesIdx="-4" categoryIdx="43" bldStep="category"/>
                                            </p:graphicEl>
                                          </p:spTgt>
                                        </p:tgtEl>
                                      </p:cBhvr>
                                    </p:animEffect>
                                  </p:childTnLst>
                                </p:cTn>
                              </p:par>
                            </p:childTnLst>
                          </p:cTn>
                        </p:par>
                        <p:par>
                          <p:cTn id="207" fill="hold">
                            <p:stCondLst>
                              <p:cond delay="24000"/>
                            </p:stCondLst>
                            <p:childTnLst>
                              <p:par>
                                <p:cTn id="208" presetID="22" presetClass="entr" presetSubtype="4" fill="hold" grpId="0" nodeType="afterEffect">
                                  <p:stCondLst>
                                    <p:cond delay="0"/>
                                  </p:stCondLst>
                                  <p:childTnLst>
                                    <p:set>
                                      <p:cBhvr>
                                        <p:cTn id="209" dur="1" fill="hold">
                                          <p:stCondLst>
                                            <p:cond delay="0"/>
                                          </p:stCondLst>
                                        </p:cTn>
                                        <p:tgtEl>
                                          <p:spTgt spid="14">
                                            <p:graphicEl>
                                              <a:chart seriesIdx="-4" categoryIdx="44" bldStep="category"/>
                                            </p:graphicEl>
                                          </p:spTgt>
                                        </p:tgtEl>
                                        <p:attrNameLst>
                                          <p:attrName>style.visibility</p:attrName>
                                        </p:attrNameLst>
                                      </p:cBhvr>
                                      <p:to>
                                        <p:strVal val="visible"/>
                                      </p:to>
                                    </p:set>
                                    <p:animEffect transition="in" filter="wipe(down)">
                                      <p:cBhvr>
                                        <p:cTn id="210" dur="500"/>
                                        <p:tgtEl>
                                          <p:spTgt spid="14">
                                            <p:graphicEl>
                                              <a:chart seriesIdx="-4" categoryIdx="44" bldStep="category"/>
                                            </p:graphicEl>
                                          </p:spTgt>
                                        </p:tgtEl>
                                      </p:cBhvr>
                                    </p:animEffect>
                                  </p:childTnLst>
                                </p:cTn>
                              </p:par>
                            </p:childTnLst>
                          </p:cTn>
                        </p:par>
                        <p:par>
                          <p:cTn id="211" fill="hold">
                            <p:stCondLst>
                              <p:cond delay="24500"/>
                            </p:stCondLst>
                            <p:childTnLst>
                              <p:par>
                                <p:cTn id="212" presetID="22" presetClass="entr" presetSubtype="4" fill="hold" grpId="0" nodeType="afterEffect">
                                  <p:stCondLst>
                                    <p:cond delay="0"/>
                                  </p:stCondLst>
                                  <p:childTnLst>
                                    <p:set>
                                      <p:cBhvr>
                                        <p:cTn id="213" dur="1" fill="hold">
                                          <p:stCondLst>
                                            <p:cond delay="0"/>
                                          </p:stCondLst>
                                        </p:cTn>
                                        <p:tgtEl>
                                          <p:spTgt spid="14">
                                            <p:graphicEl>
                                              <a:chart seriesIdx="-4" categoryIdx="45" bldStep="category"/>
                                            </p:graphicEl>
                                          </p:spTgt>
                                        </p:tgtEl>
                                        <p:attrNameLst>
                                          <p:attrName>style.visibility</p:attrName>
                                        </p:attrNameLst>
                                      </p:cBhvr>
                                      <p:to>
                                        <p:strVal val="visible"/>
                                      </p:to>
                                    </p:set>
                                    <p:animEffect transition="in" filter="wipe(down)">
                                      <p:cBhvr>
                                        <p:cTn id="214" dur="500"/>
                                        <p:tgtEl>
                                          <p:spTgt spid="14">
                                            <p:graphicEl>
                                              <a:chart seriesIdx="-4" categoryIdx="45" bldStep="category"/>
                                            </p:graphicEl>
                                          </p:spTgt>
                                        </p:tgtEl>
                                      </p:cBhvr>
                                    </p:animEffect>
                                  </p:childTnLst>
                                </p:cTn>
                              </p:par>
                            </p:childTnLst>
                          </p:cTn>
                        </p:par>
                        <p:par>
                          <p:cTn id="215" fill="hold">
                            <p:stCondLst>
                              <p:cond delay="25000"/>
                            </p:stCondLst>
                            <p:childTnLst>
                              <p:par>
                                <p:cTn id="216" presetID="22" presetClass="entr" presetSubtype="4" fill="hold" grpId="0" nodeType="afterEffect">
                                  <p:stCondLst>
                                    <p:cond delay="0"/>
                                  </p:stCondLst>
                                  <p:childTnLst>
                                    <p:set>
                                      <p:cBhvr>
                                        <p:cTn id="217" dur="1" fill="hold">
                                          <p:stCondLst>
                                            <p:cond delay="0"/>
                                          </p:stCondLst>
                                        </p:cTn>
                                        <p:tgtEl>
                                          <p:spTgt spid="14">
                                            <p:graphicEl>
                                              <a:chart seriesIdx="-4" categoryIdx="46" bldStep="category"/>
                                            </p:graphicEl>
                                          </p:spTgt>
                                        </p:tgtEl>
                                        <p:attrNameLst>
                                          <p:attrName>style.visibility</p:attrName>
                                        </p:attrNameLst>
                                      </p:cBhvr>
                                      <p:to>
                                        <p:strVal val="visible"/>
                                      </p:to>
                                    </p:set>
                                    <p:animEffect transition="in" filter="wipe(down)">
                                      <p:cBhvr>
                                        <p:cTn id="218" dur="500"/>
                                        <p:tgtEl>
                                          <p:spTgt spid="14">
                                            <p:graphicEl>
                                              <a:chart seriesIdx="-4" categoryIdx="46" bldStep="category"/>
                                            </p:graphicEl>
                                          </p:spTgt>
                                        </p:tgtEl>
                                      </p:cBhvr>
                                    </p:animEffect>
                                  </p:childTnLst>
                                </p:cTn>
                              </p:par>
                            </p:childTnLst>
                          </p:cTn>
                        </p:par>
                        <p:par>
                          <p:cTn id="219" fill="hold">
                            <p:stCondLst>
                              <p:cond delay="25500"/>
                            </p:stCondLst>
                            <p:childTnLst>
                              <p:par>
                                <p:cTn id="220" presetID="22" presetClass="entr" presetSubtype="4" fill="hold" grpId="0" nodeType="afterEffect">
                                  <p:stCondLst>
                                    <p:cond delay="0"/>
                                  </p:stCondLst>
                                  <p:childTnLst>
                                    <p:set>
                                      <p:cBhvr>
                                        <p:cTn id="221" dur="1" fill="hold">
                                          <p:stCondLst>
                                            <p:cond delay="0"/>
                                          </p:stCondLst>
                                        </p:cTn>
                                        <p:tgtEl>
                                          <p:spTgt spid="14">
                                            <p:graphicEl>
                                              <a:chart seriesIdx="-4" categoryIdx="47" bldStep="category"/>
                                            </p:graphicEl>
                                          </p:spTgt>
                                        </p:tgtEl>
                                        <p:attrNameLst>
                                          <p:attrName>style.visibility</p:attrName>
                                        </p:attrNameLst>
                                      </p:cBhvr>
                                      <p:to>
                                        <p:strVal val="visible"/>
                                      </p:to>
                                    </p:set>
                                    <p:animEffect transition="in" filter="wipe(down)">
                                      <p:cBhvr>
                                        <p:cTn id="222" dur="500"/>
                                        <p:tgtEl>
                                          <p:spTgt spid="14">
                                            <p:graphicEl>
                                              <a:chart seriesIdx="-4" categoryIdx="47" bldStep="category"/>
                                            </p:graphicEl>
                                          </p:spTgt>
                                        </p:tgtEl>
                                      </p:cBhvr>
                                    </p:animEffect>
                                  </p:childTnLst>
                                </p:cTn>
                              </p:par>
                            </p:childTnLst>
                          </p:cTn>
                        </p:par>
                        <p:par>
                          <p:cTn id="223" fill="hold">
                            <p:stCondLst>
                              <p:cond delay="26000"/>
                            </p:stCondLst>
                            <p:childTnLst>
                              <p:par>
                                <p:cTn id="224" presetID="22" presetClass="entr" presetSubtype="4" fill="hold" grpId="0" nodeType="afterEffect">
                                  <p:stCondLst>
                                    <p:cond delay="0"/>
                                  </p:stCondLst>
                                  <p:childTnLst>
                                    <p:set>
                                      <p:cBhvr>
                                        <p:cTn id="225" dur="1" fill="hold">
                                          <p:stCondLst>
                                            <p:cond delay="0"/>
                                          </p:stCondLst>
                                        </p:cTn>
                                        <p:tgtEl>
                                          <p:spTgt spid="14">
                                            <p:graphicEl>
                                              <a:chart seriesIdx="-4" categoryIdx="48" bldStep="category"/>
                                            </p:graphicEl>
                                          </p:spTgt>
                                        </p:tgtEl>
                                        <p:attrNameLst>
                                          <p:attrName>style.visibility</p:attrName>
                                        </p:attrNameLst>
                                      </p:cBhvr>
                                      <p:to>
                                        <p:strVal val="visible"/>
                                      </p:to>
                                    </p:set>
                                    <p:animEffect transition="in" filter="wipe(down)">
                                      <p:cBhvr>
                                        <p:cTn id="226" dur="500"/>
                                        <p:tgtEl>
                                          <p:spTgt spid="14">
                                            <p:graphicEl>
                                              <a:chart seriesIdx="-4" categoryIdx="48" bldStep="category"/>
                                            </p:graphicEl>
                                          </p:spTgt>
                                        </p:tgtEl>
                                      </p:cBhvr>
                                    </p:animEffect>
                                  </p:childTnLst>
                                </p:cTn>
                              </p:par>
                            </p:childTnLst>
                          </p:cTn>
                        </p:par>
                        <p:par>
                          <p:cTn id="227" fill="hold">
                            <p:stCondLst>
                              <p:cond delay="26500"/>
                            </p:stCondLst>
                            <p:childTnLst>
                              <p:par>
                                <p:cTn id="228" presetID="22" presetClass="entr" presetSubtype="4" fill="hold" grpId="0" nodeType="afterEffect">
                                  <p:stCondLst>
                                    <p:cond delay="0"/>
                                  </p:stCondLst>
                                  <p:childTnLst>
                                    <p:set>
                                      <p:cBhvr>
                                        <p:cTn id="229" dur="1" fill="hold">
                                          <p:stCondLst>
                                            <p:cond delay="0"/>
                                          </p:stCondLst>
                                        </p:cTn>
                                        <p:tgtEl>
                                          <p:spTgt spid="14">
                                            <p:graphicEl>
                                              <a:chart seriesIdx="-4" categoryIdx="49" bldStep="category"/>
                                            </p:graphicEl>
                                          </p:spTgt>
                                        </p:tgtEl>
                                        <p:attrNameLst>
                                          <p:attrName>style.visibility</p:attrName>
                                        </p:attrNameLst>
                                      </p:cBhvr>
                                      <p:to>
                                        <p:strVal val="visible"/>
                                      </p:to>
                                    </p:set>
                                    <p:animEffect transition="in" filter="wipe(down)">
                                      <p:cBhvr>
                                        <p:cTn id="230" dur="500"/>
                                        <p:tgtEl>
                                          <p:spTgt spid="14">
                                            <p:graphicEl>
                                              <a:chart seriesIdx="-4" categoryIdx="49" bldStep="category"/>
                                            </p:graphicEl>
                                          </p:spTgt>
                                        </p:tgtEl>
                                      </p:cBhvr>
                                    </p:animEffect>
                                  </p:childTnLst>
                                </p:cTn>
                              </p:par>
                            </p:childTnLst>
                          </p:cTn>
                        </p:par>
                        <p:par>
                          <p:cTn id="231" fill="hold">
                            <p:stCondLst>
                              <p:cond delay="27000"/>
                            </p:stCondLst>
                            <p:childTnLst>
                              <p:par>
                                <p:cTn id="232" presetID="22" presetClass="entr" presetSubtype="4" fill="hold" grpId="0" nodeType="afterEffect">
                                  <p:stCondLst>
                                    <p:cond delay="0"/>
                                  </p:stCondLst>
                                  <p:childTnLst>
                                    <p:set>
                                      <p:cBhvr>
                                        <p:cTn id="233" dur="1" fill="hold">
                                          <p:stCondLst>
                                            <p:cond delay="0"/>
                                          </p:stCondLst>
                                        </p:cTn>
                                        <p:tgtEl>
                                          <p:spTgt spid="14">
                                            <p:graphicEl>
                                              <a:chart seriesIdx="-4" categoryIdx="50" bldStep="category"/>
                                            </p:graphicEl>
                                          </p:spTgt>
                                        </p:tgtEl>
                                        <p:attrNameLst>
                                          <p:attrName>style.visibility</p:attrName>
                                        </p:attrNameLst>
                                      </p:cBhvr>
                                      <p:to>
                                        <p:strVal val="visible"/>
                                      </p:to>
                                    </p:set>
                                    <p:animEffect transition="in" filter="wipe(down)">
                                      <p:cBhvr>
                                        <p:cTn id="234" dur="500"/>
                                        <p:tgtEl>
                                          <p:spTgt spid="14">
                                            <p:graphicEl>
                                              <a:chart seriesIdx="-4" categoryIdx="50" bldStep="category"/>
                                            </p:graphicEl>
                                          </p:spTgt>
                                        </p:tgtEl>
                                      </p:cBhvr>
                                    </p:animEffect>
                                  </p:childTnLst>
                                </p:cTn>
                              </p:par>
                            </p:childTnLst>
                          </p:cTn>
                        </p:par>
                        <p:par>
                          <p:cTn id="235" fill="hold">
                            <p:stCondLst>
                              <p:cond delay="27500"/>
                            </p:stCondLst>
                            <p:childTnLst>
                              <p:par>
                                <p:cTn id="236" presetID="22" presetClass="entr" presetSubtype="4" fill="hold" grpId="0" nodeType="afterEffect">
                                  <p:stCondLst>
                                    <p:cond delay="0"/>
                                  </p:stCondLst>
                                  <p:childTnLst>
                                    <p:set>
                                      <p:cBhvr>
                                        <p:cTn id="237" dur="1" fill="hold">
                                          <p:stCondLst>
                                            <p:cond delay="0"/>
                                          </p:stCondLst>
                                        </p:cTn>
                                        <p:tgtEl>
                                          <p:spTgt spid="14">
                                            <p:graphicEl>
                                              <a:chart seriesIdx="-4" categoryIdx="51" bldStep="category"/>
                                            </p:graphicEl>
                                          </p:spTgt>
                                        </p:tgtEl>
                                        <p:attrNameLst>
                                          <p:attrName>style.visibility</p:attrName>
                                        </p:attrNameLst>
                                      </p:cBhvr>
                                      <p:to>
                                        <p:strVal val="visible"/>
                                      </p:to>
                                    </p:set>
                                    <p:animEffect transition="in" filter="wipe(down)">
                                      <p:cBhvr>
                                        <p:cTn id="238" dur="500"/>
                                        <p:tgtEl>
                                          <p:spTgt spid="14">
                                            <p:graphicEl>
                                              <a:chart seriesIdx="-4" categoryIdx="51" bldStep="category"/>
                                            </p:graphicEl>
                                          </p:spTgt>
                                        </p:tgtEl>
                                      </p:cBhvr>
                                    </p:animEffect>
                                  </p:childTnLst>
                                </p:cTn>
                              </p:par>
                              <p:par>
                                <p:cTn id="239" presetID="22" presetClass="entr" presetSubtype="4" fill="hold" grpId="0" nodeType="withEffect">
                                  <p:stCondLst>
                                    <p:cond delay="0"/>
                                  </p:stCondLst>
                                  <p:childTnLst>
                                    <p:set>
                                      <p:cBhvr>
                                        <p:cTn id="240" dur="1" fill="hold">
                                          <p:stCondLst>
                                            <p:cond delay="0"/>
                                          </p:stCondLst>
                                        </p:cTn>
                                        <p:tgtEl>
                                          <p:spTgt spid="14">
                                            <p:graphicEl>
                                              <a:chart seriesIdx="-4" categoryIdx="52" bldStep="category"/>
                                            </p:graphicEl>
                                          </p:spTgt>
                                        </p:tgtEl>
                                        <p:attrNameLst>
                                          <p:attrName>style.visibility</p:attrName>
                                        </p:attrNameLst>
                                      </p:cBhvr>
                                      <p:to>
                                        <p:strVal val="visible"/>
                                      </p:to>
                                    </p:set>
                                    <p:animEffect transition="in" filter="wipe(down)">
                                      <p:cBhvr>
                                        <p:cTn id="241" dur="500"/>
                                        <p:tgtEl>
                                          <p:spTgt spid="14">
                                            <p:graphicEl>
                                              <a:chart seriesIdx="-4" categoryIdx="52" bldStep="category"/>
                                            </p:graphicEl>
                                          </p:spTgt>
                                        </p:tgtEl>
                                      </p:cBhvr>
                                    </p:animEffect>
                                  </p:childTnLst>
                                </p:cTn>
                              </p:par>
                              <p:par>
                                <p:cTn id="242" presetID="22" presetClass="entr" presetSubtype="4" fill="hold" grpId="0" nodeType="withEffect">
                                  <p:stCondLst>
                                    <p:cond delay="0"/>
                                  </p:stCondLst>
                                  <p:childTnLst>
                                    <p:set>
                                      <p:cBhvr>
                                        <p:cTn id="243" dur="1" fill="hold">
                                          <p:stCondLst>
                                            <p:cond delay="0"/>
                                          </p:stCondLst>
                                        </p:cTn>
                                        <p:tgtEl>
                                          <p:spTgt spid="14">
                                            <p:graphicEl>
                                              <a:chart seriesIdx="-4" categoryIdx="53" bldStep="category"/>
                                            </p:graphicEl>
                                          </p:spTgt>
                                        </p:tgtEl>
                                        <p:attrNameLst>
                                          <p:attrName>style.visibility</p:attrName>
                                        </p:attrNameLst>
                                      </p:cBhvr>
                                      <p:to>
                                        <p:strVal val="visible"/>
                                      </p:to>
                                    </p:set>
                                    <p:animEffect transition="in" filter="wipe(down)">
                                      <p:cBhvr>
                                        <p:cTn id="244" dur="500"/>
                                        <p:tgtEl>
                                          <p:spTgt spid="14">
                                            <p:graphicEl>
                                              <a:chart seriesIdx="-4" categoryIdx="53" bldStep="category"/>
                                            </p:graphicEl>
                                          </p:spTgt>
                                        </p:tgtEl>
                                      </p:cBhvr>
                                    </p:animEffect>
                                  </p:childTnLst>
                                </p:cTn>
                              </p:par>
                              <p:par>
                                <p:cTn id="245" presetID="22" presetClass="entr" presetSubtype="4" fill="hold" grpId="0" nodeType="withEffect">
                                  <p:stCondLst>
                                    <p:cond delay="0"/>
                                  </p:stCondLst>
                                  <p:childTnLst>
                                    <p:set>
                                      <p:cBhvr>
                                        <p:cTn id="246" dur="1" fill="hold">
                                          <p:stCondLst>
                                            <p:cond delay="0"/>
                                          </p:stCondLst>
                                        </p:cTn>
                                        <p:tgtEl>
                                          <p:spTgt spid="14">
                                            <p:graphicEl>
                                              <a:chart seriesIdx="-4" categoryIdx="54" bldStep="category"/>
                                            </p:graphicEl>
                                          </p:spTgt>
                                        </p:tgtEl>
                                        <p:attrNameLst>
                                          <p:attrName>style.visibility</p:attrName>
                                        </p:attrNameLst>
                                      </p:cBhvr>
                                      <p:to>
                                        <p:strVal val="visible"/>
                                      </p:to>
                                    </p:set>
                                    <p:animEffect transition="in" filter="wipe(down)">
                                      <p:cBhvr>
                                        <p:cTn id="247" dur="500"/>
                                        <p:tgtEl>
                                          <p:spTgt spid="14">
                                            <p:graphicEl>
                                              <a:chart seriesIdx="-4" categoryIdx="54" bldStep="category"/>
                                            </p:graphicEl>
                                          </p:spTgt>
                                        </p:tgtEl>
                                      </p:cBhvr>
                                    </p:animEffect>
                                  </p:childTnLst>
                                </p:cTn>
                              </p:par>
                              <p:par>
                                <p:cTn id="248" presetID="22" presetClass="entr" presetSubtype="4" fill="hold" grpId="0" nodeType="withEffect">
                                  <p:stCondLst>
                                    <p:cond delay="0"/>
                                  </p:stCondLst>
                                  <p:childTnLst>
                                    <p:set>
                                      <p:cBhvr>
                                        <p:cTn id="249" dur="1" fill="hold">
                                          <p:stCondLst>
                                            <p:cond delay="0"/>
                                          </p:stCondLst>
                                        </p:cTn>
                                        <p:tgtEl>
                                          <p:spTgt spid="14">
                                            <p:graphicEl>
                                              <a:chart seriesIdx="-4" categoryIdx="55" bldStep="category"/>
                                            </p:graphicEl>
                                          </p:spTgt>
                                        </p:tgtEl>
                                        <p:attrNameLst>
                                          <p:attrName>style.visibility</p:attrName>
                                        </p:attrNameLst>
                                      </p:cBhvr>
                                      <p:to>
                                        <p:strVal val="visible"/>
                                      </p:to>
                                    </p:set>
                                    <p:animEffect transition="in" filter="wipe(down)">
                                      <p:cBhvr>
                                        <p:cTn id="250" dur="500"/>
                                        <p:tgtEl>
                                          <p:spTgt spid="14">
                                            <p:graphicEl>
                                              <a:chart seriesIdx="-4" categoryIdx="55" bldStep="category"/>
                                            </p:graphicEl>
                                          </p:spTgt>
                                        </p:tgtEl>
                                      </p:cBhvr>
                                    </p:animEffect>
                                  </p:childTnLst>
                                </p:cTn>
                              </p:par>
                              <p:par>
                                <p:cTn id="251" presetID="22" presetClass="entr" presetSubtype="4" fill="hold" grpId="0" nodeType="withEffect">
                                  <p:stCondLst>
                                    <p:cond delay="0"/>
                                  </p:stCondLst>
                                  <p:childTnLst>
                                    <p:set>
                                      <p:cBhvr>
                                        <p:cTn id="252" dur="1" fill="hold">
                                          <p:stCondLst>
                                            <p:cond delay="0"/>
                                          </p:stCondLst>
                                        </p:cTn>
                                        <p:tgtEl>
                                          <p:spTgt spid="14">
                                            <p:graphicEl>
                                              <a:chart seriesIdx="-4" categoryIdx="56" bldStep="category"/>
                                            </p:graphicEl>
                                          </p:spTgt>
                                        </p:tgtEl>
                                        <p:attrNameLst>
                                          <p:attrName>style.visibility</p:attrName>
                                        </p:attrNameLst>
                                      </p:cBhvr>
                                      <p:to>
                                        <p:strVal val="visible"/>
                                      </p:to>
                                    </p:set>
                                    <p:animEffect transition="in" filter="wipe(down)">
                                      <p:cBhvr>
                                        <p:cTn id="253" dur="500"/>
                                        <p:tgtEl>
                                          <p:spTgt spid="14">
                                            <p:graphicEl>
                                              <a:chart seriesIdx="-4" categoryIdx="56" bldStep="category"/>
                                            </p:graphicEl>
                                          </p:spTgt>
                                        </p:tgtEl>
                                      </p:cBhvr>
                                    </p:animEffect>
                                  </p:childTnLst>
                                </p:cTn>
                              </p:par>
                              <p:par>
                                <p:cTn id="254" presetID="22" presetClass="entr" presetSubtype="4" fill="hold" grpId="0" nodeType="withEffect">
                                  <p:stCondLst>
                                    <p:cond delay="0"/>
                                  </p:stCondLst>
                                  <p:childTnLst>
                                    <p:set>
                                      <p:cBhvr>
                                        <p:cTn id="255" dur="1" fill="hold">
                                          <p:stCondLst>
                                            <p:cond delay="0"/>
                                          </p:stCondLst>
                                        </p:cTn>
                                        <p:tgtEl>
                                          <p:spTgt spid="14">
                                            <p:graphicEl>
                                              <a:chart seriesIdx="-4" categoryIdx="57" bldStep="category"/>
                                            </p:graphicEl>
                                          </p:spTgt>
                                        </p:tgtEl>
                                        <p:attrNameLst>
                                          <p:attrName>style.visibility</p:attrName>
                                        </p:attrNameLst>
                                      </p:cBhvr>
                                      <p:to>
                                        <p:strVal val="visible"/>
                                      </p:to>
                                    </p:set>
                                    <p:animEffect transition="in" filter="wipe(down)">
                                      <p:cBhvr>
                                        <p:cTn id="256" dur="500"/>
                                        <p:tgtEl>
                                          <p:spTgt spid="14">
                                            <p:graphicEl>
                                              <a:chart seriesIdx="-4" categoryIdx="57" bldStep="category"/>
                                            </p:graphicEl>
                                          </p:spTgt>
                                        </p:tgtEl>
                                      </p:cBhvr>
                                    </p:animEffect>
                                  </p:childTnLst>
                                </p:cTn>
                              </p:par>
                              <p:par>
                                <p:cTn id="257" presetID="22" presetClass="entr" presetSubtype="4" fill="hold" grpId="0" nodeType="withEffect">
                                  <p:stCondLst>
                                    <p:cond delay="0"/>
                                  </p:stCondLst>
                                  <p:childTnLst>
                                    <p:set>
                                      <p:cBhvr>
                                        <p:cTn id="258" dur="1" fill="hold">
                                          <p:stCondLst>
                                            <p:cond delay="0"/>
                                          </p:stCondLst>
                                        </p:cTn>
                                        <p:tgtEl>
                                          <p:spTgt spid="14">
                                            <p:graphicEl>
                                              <a:chart seriesIdx="-4" categoryIdx="58" bldStep="category"/>
                                            </p:graphicEl>
                                          </p:spTgt>
                                        </p:tgtEl>
                                        <p:attrNameLst>
                                          <p:attrName>style.visibility</p:attrName>
                                        </p:attrNameLst>
                                      </p:cBhvr>
                                      <p:to>
                                        <p:strVal val="visible"/>
                                      </p:to>
                                    </p:set>
                                    <p:animEffect transition="in" filter="wipe(down)">
                                      <p:cBhvr>
                                        <p:cTn id="259" dur="500"/>
                                        <p:tgtEl>
                                          <p:spTgt spid="14">
                                            <p:graphicEl>
                                              <a:chart seriesIdx="-4" categoryIdx="58" bldStep="category"/>
                                            </p:graphicEl>
                                          </p:spTgt>
                                        </p:tgtEl>
                                      </p:cBhvr>
                                    </p:animEffect>
                                  </p:childTnLst>
                                </p:cTn>
                              </p:par>
                              <p:par>
                                <p:cTn id="260" presetID="22" presetClass="entr" presetSubtype="4" fill="hold" grpId="0" nodeType="withEffect">
                                  <p:stCondLst>
                                    <p:cond delay="0"/>
                                  </p:stCondLst>
                                  <p:childTnLst>
                                    <p:set>
                                      <p:cBhvr>
                                        <p:cTn id="261" dur="1" fill="hold">
                                          <p:stCondLst>
                                            <p:cond delay="0"/>
                                          </p:stCondLst>
                                        </p:cTn>
                                        <p:tgtEl>
                                          <p:spTgt spid="14">
                                            <p:graphicEl>
                                              <a:chart seriesIdx="-4" categoryIdx="59" bldStep="category"/>
                                            </p:graphicEl>
                                          </p:spTgt>
                                        </p:tgtEl>
                                        <p:attrNameLst>
                                          <p:attrName>style.visibility</p:attrName>
                                        </p:attrNameLst>
                                      </p:cBhvr>
                                      <p:to>
                                        <p:strVal val="visible"/>
                                      </p:to>
                                    </p:set>
                                    <p:animEffect transition="in" filter="wipe(down)">
                                      <p:cBhvr>
                                        <p:cTn id="262" dur="500"/>
                                        <p:tgtEl>
                                          <p:spTgt spid="14">
                                            <p:graphicEl>
                                              <a:chart seriesIdx="-4" categoryIdx="59" bldStep="category"/>
                                            </p:graphicEl>
                                          </p:spTgt>
                                        </p:tgtEl>
                                      </p:cBhvr>
                                    </p:animEffect>
                                  </p:childTnLst>
                                </p:cTn>
                              </p:par>
                              <p:par>
                                <p:cTn id="263" presetID="22" presetClass="entr" presetSubtype="4" fill="hold" grpId="0" nodeType="withEffect">
                                  <p:stCondLst>
                                    <p:cond delay="0"/>
                                  </p:stCondLst>
                                  <p:childTnLst>
                                    <p:set>
                                      <p:cBhvr>
                                        <p:cTn id="264" dur="1" fill="hold">
                                          <p:stCondLst>
                                            <p:cond delay="0"/>
                                          </p:stCondLst>
                                        </p:cTn>
                                        <p:tgtEl>
                                          <p:spTgt spid="14">
                                            <p:graphicEl>
                                              <a:chart seriesIdx="-4" categoryIdx="60" bldStep="category"/>
                                            </p:graphicEl>
                                          </p:spTgt>
                                        </p:tgtEl>
                                        <p:attrNameLst>
                                          <p:attrName>style.visibility</p:attrName>
                                        </p:attrNameLst>
                                      </p:cBhvr>
                                      <p:to>
                                        <p:strVal val="visible"/>
                                      </p:to>
                                    </p:set>
                                    <p:animEffect transition="in" filter="wipe(down)">
                                      <p:cBhvr>
                                        <p:cTn id="265" dur="500"/>
                                        <p:tgtEl>
                                          <p:spTgt spid="14">
                                            <p:graphicEl>
                                              <a:chart seriesIdx="-4" categoryIdx="60" bldStep="category"/>
                                            </p:graphicEl>
                                          </p:spTgt>
                                        </p:tgtEl>
                                      </p:cBhvr>
                                    </p:animEffect>
                                  </p:childTnLst>
                                </p:cTn>
                              </p:par>
                              <p:par>
                                <p:cTn id="266" presetID="22" presetClass="entr" presetSubtype="4" fill="hold" grpId="0" nodeType="withEffect">
                                  <p:stCondLst>
                                    <p:cond delay="0"/>
                                  </p:stCondLst>
                                  <p:childTnLst>
                                    <p:set>
                                      <p:cBhvr>
                                        <p:cTn id="267" dur="1" fill="hold">
                                          <p:stCondLst>
                                            <p:cond delay="0"/>
                                          </p:stCondLst>
                                        </p:cTn>
                                        <p:tgtEl>
                                          <p:spTgt spid="14">
                                            <p:graphicEl>
                                              <a:chart seriesIdx="-4" categoryIdx="61" bldStep="category"/>
                                            </p:graphicEl>
                                          </p:spTgt>
                                        </p:tgtEl>
                                        <p:attrNameLst>
                                          <p:attrName>style.visibility</p:attrName>
                                        </p:attrNameLst>
                                      </p:cBhvr>
                                      <p:to>
                                        <p:strVal val="visible"/>
                                      </p:to>
                                    </p:set>
                                    <p:animEffect transition="in" filter="wipe(down)">
                                      <p:cBhvr>
                                        <p:cTn id="268" dur="500"/>
                                        <p:tgtEl>
                                          <p:spTgt spid="14">
                                            <p:graphicEl>
                                              <a:chart seriesIdx="-4" categoryIdx="61" bldStep="category"/>
                                            </p:graphicEl>
                                          </p:spTgt>
                                        </p:tgtEl>
                                      </p:cBhvr>
                                    </p:animEffect>
                                  </p:childTnLst>
                                </p:cTn>
                              </p:par>
                              <p:par>
                                <p:cTn id="269" presetID="22" presetClass="entr" presetSubtype="4" fill="hold" grpId="0" nodeType="withEffect">
                                  <p:stCondLst>
                                    <p:cond delay="0"/>
                                  </p:stCondLst>
                                  <p:childTnLst>
                                    <p:set>
                                      <p:cBhvr>
                                        <p:cTn id="270" dur="1" fill="hold">
                                          <p:stCondLst>
                                            <p:cond delay="0"/>
                                          </p:stCondLst>
                                        </p:cTn>
                                        <p:tgtEl>
                                          <p:spTgt spid="20"/>
                                        </p:tgtEl>
                                        <p:attrNameLst>
                                          <p:attrName>style.visibility</p:attrName>
                                        </p:attrNameLst>
                                      </p:cBhvr>
                                      <p:to>
                                        <p:strVal val="visible"/>
                                      </p:to>
                                    </p:set>
                                    <p:animEffect transition="in" filter="wipe(down)">
                                      <p:cBhvr>
                                        <p:cTn id="271" dur="500"/>
                                        <p:tgtEl>
                                          <p:spTgt spid="20"/>
                                        </p:tgtEl>
                                      </p:cBhvr>
                                    </p:animEffect>
                                  </p:childTnLst>
                                </p:cTn>
                              </p:par>
                            </p:childTnLst>
                          </p:cTn>
                        </p:par>
                        <p:par>
                          <p:cTn id="272" fill="hold">
                            <p:stCondLst>
                              <p:cond delay="28000"/>
                            </p:stCondLst>
                            <p:childTnLst>
                              <p:par>
                                <p:cTn id="273" presetID="22" presetClass="entr" presetSubtype="4" fill="hold" grpId="0" nodeType="afterEffect">
                                  <p:stCondLst>
                                    <p:cond delay="0"/>
                                  </p:stCondLst>
                                  <p:childTnLst>
                                    <p:set>
                                      <p:cBhvr>
                                        <p:cTn id="274" dur="1" fill="hold">
                                          <p:stCondLst>
                                            <p:cond delay="0"/>
                                          </p:stCondLst>
                                        </p:cTn>
                                        <p:tgtEl>
                                          <p:spTgt spid="21"/>
                                        </p:tgtEl>
                                        <p:attrNameLst>
                                          <p:attrName>style.visibility</p:attrName>
                                        </p:attrNameLst>
                                      </p:cBhvr>
                                      <p:to>
                                        <p:strVal val="visible"/>
                                      </p:to>
                                    </p:set>
                                    <p:animEffect transition="in" filter="wipe(down)">
                                      <p:cBhvr>
                                        <p:cTn id="275" dur="500"/>
                                        <p:tgtEl>
                                          <p:spTgt spid="21"/>
                                        </p:tgtEl>
                                      </p:cBhvr>
                                    </p:animEffect>
                                  </p:childTnLst>
                                </p:cTn>
                              </p:par>
                            </p:childTnLst>
                          </p:cTn>
                        </p:par>
                        <p:par>
                          <p:cTn id="276" fill="hold">
                            <p:stCondLst>
                              <p:cond delay="28500"/>
                            </p:stCondLst>
                            <p:childTnLst>
                              <p:par>
                                <p:cTn id="277" presetID="22" presetClass="entr" presetSubtype="4" fill="hold" grpId="0" nodeType="afterEffect">
                                  <p:stCondLst>
                                    <p:cond delay="0"/>
                                  </p:stCondLst>
                                  <p:childTnLst>
                                    <p:set>
                                      <p:cBhvr>
                                        <p:cTn id="278" dur="1" fill="hold">
                                          <p:stCondLst>
                                            <p:cond delay="0"/>
                                          </p:stCondLst>
                                        </p:cTn>
                                        <p:tgtEl>
                                          <p:spTgt spid="22"/>
                                        </p:tgtEl>
                                        <p:attrNameLst>
                                          <p:attrName>style.visibility</p:attrName>
                                        </p:attrNameLst>
                                      </p:cBhvr>
                                      <p:to>
                                        <p:strVal val="visible"/>
                                      </p:to>
                                    </p:set>
                                    <p:animEffect transition="in" filter="wipe(down)">
                                      <p:cBhvr>
                                        <p:cTn id="279" dur="500"/>
                                        <p:tgtEl>
                                          <p:spTgt spid="22"/>
                                        </p:tgtEl>
                                      </p:cBhvr>
                                    </p:animEffect>
                                  </p:childTnLst>
                                </p:cTn>
                              </p:par>
                            </p:childTnLst>
                          </p:cTn>
                        </p:par>
                        <p:par>
                          <p:cTn id="280" fill="hold">
                            <p:stCondLst>
                              <p:cond delay="29000"/>
                            </p:stCondLst>
                            <p:childTnLst>
                              <p:par>
                                <p:cTn id="281" presetID="22" presetClass="entr" presetSubtype="4" fill="hold" grpId="0" nodeType="afterEffect">
                                  <p:stCondLst>
                                    <p:cond delay="0"/>
                                  </p:stCondLst>
                                  <p:childTnLst>
                                    <p:set>
                                      <p:cBhvr>
                                        <p:cTn id="282" dur="1" fill="hold">
                                          <p:stCondLst>
                                            <p:cond delay="0"/>
                                          </p:stCondLst>
                                        </p:cTn>
                                        <p:tgtEl>
                                          <p:spTgt spid="23"/>
                                        </p:tgtEl>
                                        <p:attrNameLst>
                                          <p:attrName>style.visibility</p:attrName>
                                        </p:attrNameLst>
                                      </p:cBhvr>
                                      <p:to>
                                        <p:strVal val="visible"/>
                                      </p:to>
                                    </p:set>
                                    <p:animEffect transition="in" filter="wipe(down)">
                                      <p:cBhvr>
                                        <p:cTn id="283" dur="500"/>
                                        <p:tgtEl>
                                          <p:spTgt spid="23"/>
                                        </p:tgtEl>
                                      </p:cBhvr>
                                    </p:animEffect>
                                  </p:childTnLst>
                                </p:cTn>
                              </p:par>
                            </p:childTnLst>
                          </p:cTn>
                        </p:par>
                        <p:par>
                          <p:cTn id="284" fill="hold">
                            <p:stCondLst>
                              <p:cond delay="29500"/>
                            </p:stCondLst>
                            <p:childTnLst>
                              <p:par>
                                <p:cTn id="285" presetID="10" presetClass="entr" presetSubtype="0" fill="hold" nodeType="afterEffect">
                                  <p:stCondLst>
                                    <p:cond delay="0"/>
                                  </p:stCondLst>
                                  <p:childTnLst>
                                    <p:set>
                                      <p:cBhvr>
                                        <p:cTn id="286" dur="1" fill="hold">
                                          <p:stCondLst>
                                            <p:cond delay="0"/>
                                          </p:stCondLst>
                                        </p:cTn>
                                        <p:tgtEl>
                                          <p:spTgt spid="5"/>
                                        </p:tgtEl>
                                        <p:attrNameLst>
                                          <p:attrName>style.visibility</p:attrName>
                                        </p:attrNameLst>
                                      </p:cBhvr>
                                      <p:to>
                                        <p:strVal val="visible"/>
                                      </p:to>
                                    </p:set>
                                    <p:animEffect transition="in" filter="fade">
                                      <p:cBhvr>
                                        <p:cTn id="2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category"/>
        </p:bldSub>
      </p:bldGraphic>
      <p:bldP spid="1045" grpId="0"/>
      <p:bldP spid="1046" grpId="0"/>
      <p:bldP spid="2" grpId="0"/>
      <p:bldP spid="20" grpId="0" animBg="1"/>
      <p:bldP spid="20" grpId="1" animBg="1"/>
      <p:bldP spid="21" grpId="0" animBg="1"/>
      <p:bldP spid="21" grpId="1" animBg="1"/>
      <p:bldP spid="22" grpId="0" animBg="1"/>
      <p:bldP spid="22" grpId="1" animBg="1"/>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ue triangle"/>
          <p:cNvSpPr/>
          <p:nvPr/>
        </p:nvSpPr>
        <p:spPr>
          <a:xfrm rot="16200000">
            <a:off x="8044775" y="5749646"/>
            <a:ext cx="1224136" cy="10473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pic>
        <p:nvPicPr>
          <p:cNvPr id="10" name="OECD logo"/>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19072" r="62454" b="64767"/>
          <a:stretch/>
        </p:blipFill>
        <p:spPr bwMode="auto">
          <a:xfrm>
            <a:off x="323528" y="332656"/>
            <a:ext cx="657162" cy="95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Horizontal bar"/>
          <p:cNvCxnSpPr/>
          <p:nvPr/>
        </p:nvCxnSpPr>
        <p:spPr>
          <a:xfrm>
            <a:off x="467544" y="1340768"/>
            <a:ext cx="842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 name="Chart"/>
          <p:cNvGraphicFramePr>
            <a:graphicFrameLocks/>
          </p:cNvGraphicFramePr>
          <p:nvPr>
            <p:extLst/>
          </p:nvPr>
        </p:nvGraphicFramePr>
        <p:xfrm>
          <a:off x="-36512" y="1186391"/>
          <a:ext cx="9002981" cy="5671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Regression lines"/>
          <p:cNvGraphicFramePr>
            <a:graphicFrameLocks/>
          </p:cNvGraphicFramePr>
          <p:nvPr>
            <p:extLst/>
          </p:nvPr>
        </p:nvGraphicFramePr>
        <p:xfrm>
          <a:off x="122506" y="620688"/>
          <a:ext cx="9121164" cy="61158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Average lines"/>
          <p:cNvGraphicFramePr>
            <a:graphicFrameLocks/>
          </p:cNvGraphicFramePr>
          <p:nvPr>
            <p:extLst/>
          </p:nvPr>
        </p:nvGraphicFramePr>
        <p:xfrm>
          <a:off x="108283" y="1465334"/>
          <a:ext cx="9192740" cy="5198987"/>
        </p:xfrm>
        <a:graphic>
          <a:graphicData uri="http://schemas.openxmlformats.org/drawingml/2006/chart">
            <c:chart xmlns:c="http://schemas.openxmlformats.org/drawingml/2006/chart" xmlns:r="http://schemas.openxmlformats.org/officeDocument/2006/relationships" r:id="rId5"/>
          </a:graphicData>
        </a:graphic>
      </p:graphicFrame>
      <p:sp>
        <p:nvSpPr>
          <p:cNvPr id="32" name="Horizontal average"/>
          <p:cNvSpPr txBox="1"/>
          <p:nvPr/>
        </p:nvSpPr>
        <p:spPr>
          <a:xfrm>
            <a:off x="570797" y="4095204"/>
            <a:ext cx="2944078" cy="4616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lumMod val="65000"/>
                  </a:schemeClr>
                </a:solidFill>
                <a:effectLst/>
                <a:uLnTx/>
                <a:uFillTx/>
                <a:latin typeface="Optima LT Std" pitchFamily="34" charset="0"/>
                <a:ea typeface="+mn-ea"/>
                <a:cs typeface="+mn-cs"/>
              </a:rPr>
              <a:t>Russian Federation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lumMod val="65000"/>
                  </a:schemeClr>
                </a:solidFill>
                <a:effectLst/>
                <a:uLnTx/>
                <a:uFillTx/>
                <a:latin typeface="Optima LT Std" pitchFamily="34" charset="0"/>
                <a:ea typeface="+mn-ea"/>
                <a:cs typeface="+mn-cs"/>
              </a:rPr>
              <a:t>Average</a:t>
            </a:r>
            <a:endParaRPr kumimoji="0" lang="es-ES" sz="1050" b="1" i="0" u="none" strike="noStrike" kern="0" cap="none" spc="0" normalizeH="0" baseline="0" noProof="0" dirty="0">
              <a:ln>
                <a:noFill/>
              </a:ln>
              <a:solidFill>
                <a:schemeClr val="bg1">
                  <a:lumMod val="65000"/>
                </a:schemeClr>
              </a:solidFill>
              <a:effectLst/>
              <a:uLnTx/>
              <a:uFillTx/>
              <a:latin typeface="Optima LT Std" pitchFamily="34" charset="0"/>
              <a:ea typeface="+mn-ea"/>
              <a:cs typeface="+mn-cs"/>
            </a:endParaRPr>
          </a:p>
        </p:txBody>
      </p:sp>
      <p:sp>
        <p:nvSpPr>
          <p:cNvPr id="33" name="Vertical average"/>
          <p:cNvSpPr txBox="1"/>
          <p:nvPr/>
        </p:nvSpPr>
        <p:spPr>
          <a:xfrm rot="16200000">
            <a:off x="3326382" y="5155882"/>
            <a:ext cx="2220211" cy="2528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lumMod val="65000"/>
                  </a:schemeClr>
                </a:solidFill>
                <a:effectLst/>
                <a:uLnTx/>
                <a:uFillTx/>
                <a:latin typeface="Optima LT Std" pitchFamily="34" charset="0"/>
                <a:ea typeface="+mn-ea"/>
                <a:cs typeface="+mn-cs"/>
              </a:rPr>
              <a:t>Russian Federation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lumMod val="65000"/>
                  </a:schemeClr>
                </a:solidFill>
                <a:effectLst/>
                <a:uLnTx/>
                <a:uFillTx/>
                <a:latin typeface="Optima LT Std" pitchFamily="34" charset="0"/>
                <a:ea typeface="+mn-ea"/>
                <a:cs typeface="+mn-cs"/>
              </a:rPr>
              <a:t>Average</a:t>
            </a:r>
            <a:endParaRPr kumimoji="0" lang="es-ES" sz="1050" b="1" i="0" u="none" strike="noStrike" kern="0" cap="none" spc="0" normalizeH="0" baseline="0" noProof="0" dirty="0">
              <a:ln>
                <a:noFill/>
              </a:ln>
              <a:solidFill>
                <a:schemeClr val="bg1">
                  <a:lumMod val="65000"/>
                </a:schemeClr>
              </a:solidFill>
              <a:effectLst/>
              <a:uLnTx/>
              <a:uFillTx/>
              <a:latin typeface="Optima LT Std" pitchFamily="34" charset="0"/>
              <a:ea typeface="+mn-ea"/>
              <a:cs typeface="+mn-cs"/>
            </a:endParaRPr>
          </a:p>
        </p:txBody>
      </p:sp>
      <p:sp>
        <p:nvSpPr>
          <p:cNvPr id="3" name="Left rectangle"/>
          <p:cNvSpPr/>
          <p:nvPr/>
        </p:nvSpPr>
        <p:spPr>
          <a:xfrm>
            <a:off x="538993" y="1628800"/>
            <a:ext cx="4321039" cy="476363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 name="Right rectangle"/>
          <p:cNvSpPr/>
          <p:nvPr/>
        </p:nvSpPr>
        <p:spPr>
          <a:xfrm>
            <a:off x="5220072" y="1628799"/>
            <a:ext cx="3923928" cy="476363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 name="Top rectangle"/>
          <p:cNvSpPr/>
          <p:nvPr/>
        </p:nvSpPr>
        <p:spPr>
          <a:xfrm>
            <a:off x="652108" y="1781199"/>
            <a:ext cx="8384387" cy="132776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 name="Bottom rectangle"/>
          <p:cNvSpPr/>
          <p:nvPr/>
        </p:nvSpPr>
        <p:spPr>
          <a:xfrm>
            <a:off x="652108" y="3511296"/>
            <a:ext cx="8539600" cy="288113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 name="Circle"/>
          <p:cNvSpPr/>
          <p:nvPr/>
        </p:nvSpPr>
        <p:spPr>
          <a:xfrm>
            <a:off x="4891779" y="3267381"/>
            <a:ext cx="288032"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971600" y="188640"/>
            <a:ext cx="7911790" cy="83099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sz="3200" b="1">
                <a:solidFill>
                  <a:srgbClr val="376092"/>
                </a:solidFill>
              </a:defRPr>
            </a:pPr>
            <a:r>
              <a:rPr kumimoji="0" lang="ru-RU" sz="2400" b="1" i="0" u="none" strike="noStrike" kern="0" cap="none" spc="0" normalizeH="0" baseline="0" noProof="0" dirty="0">
                <a:ln>
                  <a:noFill/>
                </a:ln>
                <a:solidFill>
                  <a:srgbClr val="376092"/>
                </a:solidFill>
                <a:effectLst/>
                <a:uLnTx/>
                <a:uFillTx/>
              </a:rPr>
              <a:t>Результаты в области математической грамотности </a:t>
            </a:r>
          </a:p>
          <a:p>
            <a:pPr marL="0" marR="0" lvl="0" indent="0" algn="just" defTabSz="914400" eaLnBrk="1" fontAlgn="auto" latinLnBrk="0" hangingPunct="1">
              <a:lnSpc>
                <a:spcPct val="100000"/>
              </a:lnSpc>
              <a:spcBef>
                <a:spcPts val="0"/>
              </a:spcBef>
              <a:spcAft>
                <a:spcPts val="0"/>
              </a:spcAft>
              <a:buClrTx/>
              <a:buSzTx/>
              <a:buFontTx/>
              <a:buNone/>
              <a:tabLst/>
              <a:defRPr sz="3200" b="1">
                <a:solidFill>
                  <a:srgbClr val="376092"/>
                </a:solidFill>
              </a:defRPr>
            </a:pPr>
            <a:r>
              <a:rPr kumimoji="0" lang="ru-RU" sz="2400" b="1" i="0" u="none" strike="noStrike" kern="0" cap="none" spc="0" normalizeH="0" baseline="0" noProof="0" dirty="0">
                <a:ln>
                  <a:noFill/>
                </a:ln>
                <a:solidFill>
                  <a:srgbClr val="376092"/>
                </a:solidFill>
                <a:effectLst/>
                <a:uLnTx/>
                <a:uFillTx/>
              </a:rPr>
              <a:t>в школах Москвы и Российской Федерации</a:t>
            </a:r>
          </a:p>
        </p:txBody>
      </p:sp>
      <p:cxnSp>
        <p:nvCxnSpPr>
          <p:cNvPr id="51" name="Straight Connector 50"/>
          <p:cNvCxnSpPr/>
          <p:nvPr/>
        </p:nvCxnSpPr>
        <p:spPr>
          <a:xfrm flipH="1">
            <a:off x="652108" y="3375393"/>
            <a:ext cx="4284478"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52108" y="4941168"/>
            <a:ext cx="4283919"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Circle"/>
          <p:cNvSpPr/>
          <p:nvPr/>
        </p:nvSpPr>
        <p:spPr>
          <a:xfrm>
            <a:off x="4903556" y="4825205"/>
            <a:ext cx="288032" cy="216024"/>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4" name="Circle"/>
          <p:cNvSpPr/>
          <p:nvPr/>
        </p:nvSpPr>
        <p:spPr>
          <a:xfrm>
            <a:off x="7081919" y="3057798"/>
            <a:ext cx="288032" cy="216024"/>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cxnSp>
        <p:nvCxnSpPr>
          <p:cNvPr id="56" name="Straight Connector 55"/>
          <p:cNvCxnSpPr/>
          <p:nvPr/>
        </p:nvCxnSpPr>
        <p:spPr>
          <a:xfrm>
            <a:off x="5062663" y="3456633"/>
            <a:ext cx="811" cy="2935799"/>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243982" y="3233871"/>
            <a:ext cx="0" cy="3158561"/>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432354" y="3375393"/>
            <a:ext cx="0" cy="1549139"/>
          </a:xfrm>
          <a:prstGeom prst="straightConnector1">
            <a:avLst/>
          </a:prstGeom>
          <a:ln>
            <a:solidFill>
              <a:schemeClr val="tx1">
                <a:lumMod val="95000"/>
                <a:lumOff val="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16642" y="3869897"/>
            <a:ext cx="1411412" cy="646331"/>
          </a:xfrm>
          <a:prstGeom prst="rect">
            <a:avLst/>
          </a:prstGeom>
          <a:solidFill>
            <a:schemeClr val="bg1"/>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Optima LT Std"/>
              </a:rPr>
              <a:t>136 </a:t>
            </a:r>
            <a:r>
              <a:rPr kumimoji="0" lang="ru-RU" sz="1800" b="0" i="0" u="none" strike="noStrike" kern="0" cap="none" spc="0" normalizeH="0" baseline="0" noProof="0" dirty="0">
                <a:ln>
                  <a:noFill/>
                </a:ln>
                <a:solidFill>
                  <a:sysClr val="windowText" lastClr="000000"/>
                </a:solidFill>
                <a:effectLst/>
                <a:uLnTx/>
                <a:uFillTx/>
                <a:latin typeface="Optima LT Std"/>
              </a:rPr>
              <a:t>баллов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latin typeface="Optima LT Std"/>
              </a:rPr>
              <a:t>разница</a:t>
            </a:r>
            <a:endParaRPr kumimoji="0" lang="en-GB" sz="1800" b="0" i="0" u="none" strike="noStrike" kern="0" cap="none" spc="0" normalizeH="0" baseline="0" noProof="0" dirty="0">
              <a:ln>
                <a:noFill/>
              </a:ln>
              <a:solidFill>
                <a:sysClr val="windowText" lastClr="000000"/>
              </a:solidFill>
              <a:effectLst/>
              <a:uLnTx/>
              <a:uFillTx/>
              <a:latin typeface="Optima LT Std"/>
            </a:endParaRPr>
          </a:p>
        </p:txBody>
      </p:sp>
      <p:cxnSp>
        <p:nvCxnSpPr>
          <p:cNvPr id="65" name="Straight Arrow Connector 64"/>
          <p:cNvCxnSpPr/>
          <p:nvPr/>
        </p:nvCxnSpPr>
        <p:spPr>
          <a:xfrm flipH="1">
            <a:off x="5063474" y="5987436"/>
            <a:ext cx="2138608" cy="0"/>
          </a:xfrm>
          <a:prstGeom prst="straightConnector1">
            <a:avLst/>
          </a:prstGeom>
          <a:ln>
            <a:solidFill>
              <a:schemeClr val="tx1">
                <a:lumMod val="95000"/>
                <a:lumOff val="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78320" y="5667603"/>
            <a:ext cx="1573508" cy="646331"/>
          </a:xfrm>
          <a:prstGeom prst="rect">
            <a:avLst/>
          </a:prstGeom>
          <a:solidFill>
            <a:schemeClr val="bg1"/>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Optima LT Std"/>
              </a:rPr>
              <a:t>1.06 </a:t>
            </a:r>
            <a:r>
              <a:rPr kumimoji="0" lang="ru-RU" sz="1800" b="0" i="0" u="none" strike="noStrike" kern="0" cap="none" spc="0" normalizeH="0" baseline="0" noProof="0" dirty="0">
                <a:ln>
                  <a:noFill/>
                </a:ln>
                <a:solidFill>
                  <a:sysClr val="windowText" lastClr="000000"/>
                </a:solidFill>
                <a:effectLst/>
                <a:uLnTx/>
                <a:uFillTx/>
                <a:latin typeface="Optima LT Std"/>
              </a:rPr>
              <a:t>разница</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latin typeface="Optima LT Std"/>
              </a:rPr>
              <a:t>ЭСКС</a:t>
            </a:r>
            <a:endParaRPr kumimoji="0" lang="en-GB" sz="1800" b="0" i="0" u="none" strike="noStrike" kern="0" cap="none" spc="0" normalizeH="0" baseline="0" noProof="0" dirty="0">
              <a:ln>
                <a:noFill/>
              </a:ln>
              <a:solidFill>
                <a:sysClr val="windowText" lastClr="000000"/>
              </a:solidFill>
              <a:effectLst/>
              <a:uLnTx/>
              <a:uFillTx/>
              <a:latin typeface="Optima LT Std"/>
            </a:endParaRPr>
          </a:p>
        </p:txBody>
      </p:sp>
      <p:sp>
        <p:nvSpPr>
          <p:cNvPr id="27" name="Circle"/>
          <p:cNvSpPr/>
          <p:nvPr/>
        </p:nvSpPr>
        <p:spPr>
          <a:xfrm>
            <a:off x="467545" y="4021773"/>
            <a:ext cx="1512168" cy="5350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5989" y="0"/>
            <a:ext cx="5352021" cy="6858000"/>
          </a:xfrm>
          <a:prstGeom prst="rect">
            <a:avLst/>
          </a:prstGeom>
        </p:spPr>
      </p:pic>
    </p:spTree>
    <p:extLst>
      <p:ext uri="{BB962C8B-B14F-4D97-AF65-F5344CB8AC3E}">
        <p14:creationId xmlns:p14="http://schemas.microsoft.com/office/powerpoint/2010/main" val="11800308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graphicEl>
                                              <a:chart seriesIdx="0" categoryIdx="-4" bldStep="series"/>
                                            </p:graphicEl>
                                          </p:spTgt>
                                        </p:tgtEl>
                                        <p:attrNameLst>
                                          <p:attrName>style.visibility</p:attrName>
                                        </p:attrNameLst>
                                      </p:cBhvr>
                                      <p:to>
                                        <p:strVal val="visible"/>
                                      </p:to>
                                    </p:set>
                                    <p:animEffect transition="in" filter="wipe(left)">
                                      <p:cBhvr>
                                        <p:cTn id="7" dur="1000"/>
                                        <p:tgtEl>
                                          <p:spTgt spid="29">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graphicEl>
                                              <a:chart seriesIdx="-3" categoryIdx="-3" bldStep="gridLegend"/>
                                            </p:graphicEl>
                                          </p:spTgt>
                                        </p:tgtEl>
                                        <p:attrNameLst>
                                          <p:attrName>style.visibility</p:attrName>
                                        </p:attrNameLst>
                                      </p:cBhvr>
                                      <p:to>
                                        <p:strVal val="visible"/>
                                      </p:to>
                                    </p:set>
                                    <p:animEffect transition="in" filter="circle(in)">
                                      <p:cBhvr>
                                        <p:cTn id="12" dur="500"/>
                                        <p:tgtEl>
                                          <p:spTgt spid="31">
                                            <p:graphicEl>
                                              <a:chart seriesIdx="-3" categoryIdx="-3" bldStep="gridLegend"/>
                                            </p:graphic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graphicEl>
                                              <a:chart seriesIdx="1" categoryIdx="-4" bldStep="series"/>
                                            </p:graphicEl>
                                          </p:spTgt>
                                        </p:tgtEl>
                                        <p:attrNameLst>
                                          <p:attrName>style.visibility</p:attrName>
                                        </p:attrNameLst>
                                      </p:cBhvr>
                                      <p:to>
                                        <p:strVal val="visible"/>
                                      </p:to>
                                    </p:set>
                                    <p:animEffect transition="in" filter="wipe(left)">
                                      <p:cBhvr>
                                        <p:cTn id="23" dur="500"/>
                                        <p:tgtEl>
                                          <p:spTgt spid="29">
                                            <p:graphicEl>
                                              <a:chart seriesIdx="1"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graphicEl>
                                              <a:chart seriesIdx="2" categoryIdx="-4" bldStep="series"/>
                                            </p:graphicEl>
                                          </p:spTgt>
                                        </p:tgtEl>
                                        <p:attrNameLst>
                                          <p:attrName>style.visibility</p:attrName>
                                        </p:attrNameLst>
                                      </p:cBhvr>
                                      <p:to>
                                        <p:strVal val="visible"/>
                                      </p:to>
                                    </p:set>
                                    <p:animEffect transition="in" filter="fade">
                                      <p:cBhvr>
                                        <p:cTn id="28" dur="500"/>
                                        <p:tgtEl>
                                          <p:spTgt spid="29">
                                            <p:graphicEl>
                                              <a:chart seriesIdx="2"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0"/>
                                        <p:tgtEl>
                                          <p:spTgt spid="27"/>
                                        </p:tgtEl>
                                      </p:cBhvr>
                                    </p:animEffect>
                                  </p:childTnLst>
                                </p:cTn>
                              </p:par>
                            </p:childTnLst>
                          </p:cTn>
                        </p:par>
                        <p:par>
                          <p:cTn id="34" fill="hold">
                            <p:stCondLst>
                              <p:cond delay="1000"/>
                            </p:stCondLst>
                            <p:childTnLst>
                              <p:par>
                                <p:cTn id="35" presetID="26" presetClass="emph" presetSubtype="0" fill="hold" grpId="1" nodeType="afterEffect">
                                  <p:stCondLst>
                                    <p:cond delay="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2"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1" nodeType="afterEffect">
                                  <p:stCondLst>
                                    <p:cond delay="0"/>
                                  </p:stCondLst>
                                  <p:childTnLst>
                                    <p:set>
                                      <p:cBhvr>
                                        <p:cTn id="45"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46" dur="500"/>
                                        <p:tgtEl>
                                          <p:spTgt spid="30">
                                            <p:graphicEl>
                                              <a:chart seriesIdx="1"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1" dur="500"/>
                                        <p:tgtEl>
                                          <p:spTgt spid="30">
                                            <p:graphicEl>
                                              <a:chart seriesIdx="0" categoryIdx="-4" bldStep="series"/>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heel(1)">
                                      <p:cBhvr>
                                        <p:cTn id="56" dur="1000"/>
                                        <p:tgtEl>
                                          <p:spTgt spid="4"/>
                                        </p:tgtEl>
                                      </p:cBhvr>
                                    </p:animEffect>
                                  </p:childTnLst>
                                </p:cTn>
                              </p:par>
                            </p:childTnLst>
                          </p:cTn>
                        </p:par>
                        <p:par>
                          <p:cTn id="57" fill="hold">
                            <p:stCondLst>
                              <p:cond delay="1000"/>
                            </p:stCondLst>
                            <p:childTnLst>
                              <p:par>
                                <p:cTn id="58" presetID="26" presetClass="emph" presetSubtype="0" fill="hold" grpId="1" nodeType="afterEffect">
                                  <p:stCondLst>
                                    <p:cond delay="0"/>
                                  </p:stCondLst>
                                  <p:childTnLst>
                                    <p:animEffect transition="out" filter="fade">
                                      <p:cBhvr>
                                        <p:cTn id="59" dur="500" tmFilter="0, 0; .2, .5; .8, .5; 1, 0"/>
                                        <p:tgtEl>
                                          <p:spTgt spid="4"/>
                                        </p:tgtEl>
                                      </p:cBhvr>
                                    </p:animEffect>
                                    <p:animScale>
                                      <p:cBhvr>
                                        <p:cTn id="60" dur="250" autoRev="1" fill="hold"/>
                                        <p:tgtEl>
                                          <p:spTgt spid="4"/>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right)">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heel(1)">
                                      <p:cBhvr>
                                        <p:cTn id="73" dur="1000"/>
                                        <p:tgtEl>
                                          <p:spTgt spid="53"/>
                                        </p:tgtEl>
                                      </p:cBhvr>
                                    </p:animEffect>
                                  </p:childTnLst>
                                </p:cTn>
                              </p:par>
                            </p:childTnLst>
                          </p:cTn>
                        </p:par>
                        <p:par>
                          <p:cTn id="74" fill="hold">
                            <p:stCondLst>
                              <p:cond delay="1000"/>
                            </p:stCondLst>
                            <p:childTnLst>
                              <p:par>
                                <p:cTn id="75" presetID="26" presetClass="emph" presetSubtype="0" fill="hold" grpId="1" nodeType="afterEffect">
                                  <p:stCondLst>
                                    <p:cond delay="0"/>
                                  </p:stCondLst>
                                  <p:childTnLst>
                                    <p:animEffect transition="out" filter="fade">
                                      <p:cBhvr>
                                        <p:cTn id="76" dur="500" tmFilter="0, 0; .2, .5; .8, .5; 1, 0"/>
                                        <p:tgtEl>
                                          <p:spTgt spid="53"/>
                                        </p:tgtEl>
                                      </p:cBhvr>
                                    </p:animEffect>
                                    <p:animScale>
                                      <p:cBhvr>
                                        <p:cTn id="77" dur="250" autoRev="1" fill="hold"/>
                                        <p:tgtEl>
                                          <p:spTgt spid="53"/>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right)">
                                      <p:cBhvr>
                                        <p:cTn id="82" dur="500"/>
                                        <p:tgtEl>
                                          <p:spTgt spid="52"/>
                                        </p:tgtEl>
                                      </p:cBhvr>
                                    </p:animEffect>
                                  </p:childTnLst>
                                </p:cTn>
                              </p:par>
                              <p:par>
                                <p:cTn id="83" presetID="22" presetClass="entr" presetSubtype="2"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right)">
                                      <p:cBhvr>
                                        <p:cTn id="85" dur="500"/>
                                        <p:tgtEl>
                                          <p:spTgt spid="51"/>
                                        </p:tgtEl>
                                      </p:cBhvr>
                                    </p:animEffect>
                                  </p:childTnLst>
                                </p:cTn>
                              </p:par>
                            </p:childTnLst>
                          </p:cTn>
                        </p:par>
                        <p:par>
                          <p:cTn id="86" fill="hold">
                            <p:stCondLst>
                              <p:cond delay="500"/>
                            </p:stCondLst>
                            <p:childTnLst>
                              <p:par>
                                <p:cTn id="87" presetID="6" presetClass="entr" presetSubtype="32" fill="hold"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circle(out)">
                                      <p:cBhvr>
                                        <p:cTn id="89" dur="1000"/>
                                        <p:tgtEl>
                                          <p:spTgt spid="64"/>
                                        </p:tgtEl>
                                      </p:cBhvr>
                                    </p:animEffect>
                                  </p:childTnLst>
                                </p:cTn>
                              </p:par>
                            </p:childTnLst>
                          </p:cTn>
                        </p:par>
                        <p:par>
                          <p:cTn id="90" fill="hold">
                            <p:stCondLst>
                              <p:cond delay="1500"/>
                            </p:stCondLst>
                            <p:childTnLst>
                              <p:par>
                                <p:cTn id="91" presetID="1"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53"/>
                                        </p:tgtEl>
                                      </p:cBhvr>
                                    </p:animEffect>
                                    <p:set>
                                      <p:cBhvr>
                                        <p:cTn id="103" dur="1" fill="hold">
                                          <p:stCondLst>
                                            <p:cond delay="499"/>
                                          </p:stCondLst>
                                        </p:cTn>
                                        <p:tgtEl>
                                          <p:spTgt spid="53"/>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52"/>
                                        </p:tgtEl>
                                      </p:cBhvr>
                                    </p:animEffect>
                                    <p:set>
                                      <p:cBhvr>
                                        <p:cTn id="106" dur="1" fill="hold">
                                          <p:stCondLst>
                                            <p:cond delay="499"/>
                                          </p:stCondLst>
                                        </p:cTn>
                                        <p:tgtEl>
                                          <p:spTgt spid="5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51"/>
                                        </p:tgtEl>
                                      </p:cBhvr>
                                    </p:animEffect>
                                    <p:set>
                                      <p:cBhvr>
                                        <p:cTn id="109" dur="1" fill="hold">
                                          <p:stCondLst>
                                            <p:cond delay="499"/>
                                          </p:stCondLst>
                                        </p:cTn>
                                        <p:tgtEl>
                                          <p:spTgt spid="5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62"/>
                                        </p:tgtEl>
                                      </p:cBhvr>
                                    </p:animEffect>
                                    <p:set>
                                      <p:cBhvr>
                                        <p:cTn id="112" dur="1" fill="hold">
                                          <p:stCondLst>
                                            <p:cond delay="499"/>
                                          </p:stCondLst>
                                        </p:cTn>
                                        <p:tgtEl>
                                          <p:spTgt spid="62"/>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64"/>
                                        </p:tgtEl>
                                      </p:cBhvr>
                                    </p:animEffect>
                                    <p:set>
                                      <p:cBhvr>
                                        <p:cTn id="115" dur="1" fill="hold">
                                          <p:stCondLst>
                                            <p:cond delay="499"/>
                                          </p:stCondLst>
                                        </p:cTn>
                                        <p:tgtEl>
                                          <p:spTgt spid="64"/>
                                        </p:tgtEl>
                                        <p:attrNameLst>
                                          <p:attrName>style.visibility</p:attrName>
                                        </p:attrNameLst>
                                      </p:cBhvr>
                                      <p:to>
                                        <p:strVal val="hidden"/>
                                      </p:to>
                                    </p:set>
                                  </p:childTnLst>
                                </p:cTn>
                              </p:par>
                            </p:childTnLst>
                          </p:cTn>
                        </p:par>
                        <p:par>
                          <p:cTn id="116" fill="hold">
                            <p:stCondLst>
                              <p:cond delay="500"/>
                            </p:stCondLst>
                            <p:childTnLst>
                              <p:par>
                                <p:cTn id="117" presetID="22" presetClass="entr" presetSubtype="1"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wipe(up)">
                                      <p:cBhvr>
                                        <p:cTn id="119" dur="500"/>
                                        <p:tgtEl>
                                          <p:spTgt spid="15"/>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wipe(down)">
                                      <p:cBhvr>
                                        <p:cTn id="122" dur="50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wheel(1)">
                                      <p:cBhvr>
                                        <p:cTn id="127" dur="1000"/>
                                        <p:tgtEl>
                                          <p:spTgt spid="54"/>
                                        </p:tgtEl>
                                      </p:cBhvr>
                                    </p:animEffect>
                                  </p:childTnLst>
                                </p:cTn>
                              </p:par>
                            </p:childTnLst>
                          </p:cTn>
                        </p:par>
                        <p:par>
                          <p:cTn id="128" fill="hold">
                            <p:stCondLst>
                              <p:cond delay="1000"/>
                            </p:stCondLst>
                            <p:childTnLst>
                              <p:par>
                                <p:cTn id="129" presetID="26" presetClass="emph" presetSubtype="0" fill="hold" grpId="1"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wipe(up)">
                                      <p:cBhvr>
                                        <p:cTn id="136" dur="500"/>
                                        <p:tgtEl>
                                          <p:spTgt spid="58"/>
                                        </p:tgtEl>
                                      </p:cBhvr>
                                    </p:animEffect>
                                  </p:childTnLst>
                                </p:cTn>
                              </p:par>
                              <p:par>
                                <p:cTn id="137" presetID="22" presetClass="entr" presetSubtype="1" fill="hold" nodeType="withEffect">
                                  <p:stCondLst>
                                    <p:cond delay="0"/>
                                  </p:stCondLst>
                                  <p:childTnLst>
                                    <p:set>
                                      <p:cBhvr>
                                        <p:cTn id="138" dur="1" fill="hold">
                                          <p:stCondLst>
                                            <p:cond delay="0"/>
                                          </p:stCondLst>
                                        </p:cTn>
                                        <p:tgtEl>
                                          <p:spTgt spid="56"/>
                                        </p:tgtEl>
                                        <p:attrNameLst>
                                          <p:attrName>style.visibility</p:attrName>
                                        </p:attrNameLst>
                                      </p:cBhvr>
                                      <p:to>
                                        <p:strVal val="visible"/>
                                      </p:to>
                                    </p:set>
                                    <p:animEffect transition="in" filter="wipe(up)">
                                      <p:cBhvr>
                                        <p:cTn id="139" dur="500"/>
                                        <p:tgtEl>
                                          <p:spTgt spid="56"/>
                                        </p:tgtEl>
                                      </p:cBhvr>
                                    </p:animEffect>
                                  </p:childTnLst>
                                </p:cTn>
                              </p:par>
                            </p:childTnLst>
                          </p:cTn>
                        </p:par>
                        <p:par>
                          <p:cTn id="140" fill="hold">
                            <p:stCondLst>
                              <p:cond delay="500"/>
                            </p:stCondLst>
                            <p:childTnLst>
                              <p:par>
                                <p:cTn id="141" presetID="6" presetClass="entr" presetSubtype="32"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circle(out)">
                                      <p:cBhvr>
                                        <p:cTn id="143" dur="1000"/>
                                        <p:tgtEl>
                                          <p:spTgt spid="65"/>
                                        </p:tgtEl>
                                      </p:cBhvr>
                                    </p:animEffect>
                                  </p:childTnLst>
                                </p:cTn>
                              </p:par>
                            </p:childTnLst>
                          </p:cTn>
                        </p:par>
                        <p:par>
                          <p:cTn id="144" fill="hold">
                            <p:stCondLst>
                              <p:cond delay="1500"/>
                            </p:stCondLst>
                            <p:childTnLst>
                              <p:par>
                                <p:cTn id="145" presetID="1" presetClass="entr" presetSubtype="0" fill="hold" grpId="0" nodeType="afterEffect">
                                  <p:stCondLst>
                                    <p:cond delay="0"/>
                                  </p:stCondLst>
                                  <p:childTnLst>
                                    <p:set>
                                      <p:cBhvr>
                                        <p:cTn id="146" dur="1" fill="hold">
                                          <p:stCondLst>
                                            <p:cond delay="0"/>
                                          </p:stCondLst>
                                        </p:cTn>
                                        <p:tgtEl>
                                          <p:spTgt spid="6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2"/>
                                        </p:tgtEl>
                                        <p:attrNameLst>
                                          <p:attrName>style.visibility</p:attrName>
                                        </p:attrNameLst>
                                      </p:cBhvr>
                                      <p:to>
                                        <p:strVal val="visible"/>
                                      </p:to>
                                    </p:set>
                                    <p:animEffect transition="in" filter="fade">
                                      <p:cBhvr>
                                        <p:cTn id="151"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uiExpand="1">
        <p:bldSub>
          <a:bldChart bld="series"/>
        </p:bldSub>
      </p:bldGraphic>
      <p:bldGraphic spid="30" grpId="0" uiExpand="1">
        <p:bldSub>
          <a:bldChart bld="series"/>
        </p:bldSub>
      </p:bldGraphic>
      <p:bldGraphic spid="30" grpId="1" uiExpand="1">
        <p:bldSub>
          <a:bldChart bld="series"/>
        </p:bldSub>
      </p:bldGraphic>
      <p:bldGraphic spid="31" grpId="0" uiExpand="1">
        <p:bldSub>
          <a:bldChart bld="category"/>
        </p:bldSub>
      </p:bldGraphic>
      <p:bldP spid="32" grpId="0" uiExpand="1"/>
      <p:bldP spid="33" grpId="0" uiExpand="1"/>
      <p:bldP spid="3" grpId="0" animBg="1"/>
      <p:bldP spid="3" grpId="1" animBg="1"/>
      <p:bldP spid="13" grpId="0" animBg="1"/>
      <p:bldP spid="13" grpId="1" animBg="1"/>
      <p:bldP spid="15" grpId="0" animBg="1"/>
      <p:bldP spid="16" grpId="0" animBg="1"/>
      <p:bldP spid="4" grpId="0" animBg="1"/>
      <p:bldP spid="4" grpId="1" animBg="1"/>
      <p:bldP spid="53" grpId="0" animBg="1"/>
      <p:bldP spid="53" grpId="1" animBg="1"/>
      <p:bldP spid="53" grpId="2" animBg="1"/>
      <p:bldP spid="54" grpId="0" animBg="1"/>
      <p:bldP spid="54" grpId="1" animBg="1"/>
      <p:bldP spid="62" grpId="0" animBg="1"/>
      <p:bldP spid="62" grpId="1" animBg="1"/>
      <p:bldP spid="61" grpId="0" animBg="1"/>
      <p:bldP spid="27" grpId="0" animBg="1"/>
      <p:bldP spid="27" grpId="1" animBg="1"/>
      <p:bldP spid="27" grpId="2"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19072" r="62454" b="64767"/>
          <a:stretch/>
        </p:blipFill>
        <p:spPr bwMode="auto">
          <a:xfrm>
            <a:off x="323528" y="332656"/>
            <a:ext cx="657162" cy="95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467544" y="1340768"/>
            <a:ext cx="842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16200000">
            <a:off x="8044775" y="5749646"/>
            <a:ext cx="1224136" cy="10473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5" name="Down Arrow 14"/>
          <p:cNvSpPr/>
          <p:nvPr/>
        </p:nvSpPr>
        <p:spPr>
          <a:xfrm rot="10800000">
            <a:off x="7746458" y="1922067"/>
            <a:ext cx="187817" cy="4789284"/>
          </a:xfrm>
          <a:prstGeom prst="downArrow">
            <a:avLst>
              <a:gd name="adj1" fmla="val 100000"/>
              <a:gd name="adj2" fmla="val 21097"/>
            </a:avLst>
          </a:pr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lt1"/>
              </a:solidFill>
              <a:effectLst/>
              <a:uLnTx/>
              <a:uFillTx/>
              <a:latin typeface="+mn-lt"/>
              <a:ea typeface="+mn-ea"/>
              <a:cs typeface="+mn-cs"/>
            </a:endParaRPr>
          </a:p>
        </p:txBody>
      </p:sp>
      <p:sp>
        <p:nvSpPr>
          <p:cNvPr id="19" name="Down Arrow 18"/>
          <p:cNvSpPr/>
          <p:nvPr/>
        </p:nvSpPr>
        <p:spPr>
          <a:xfrm rot="10800000">
            <a:off x="5779722" y="1922066"/>
            <a:ext cx="202281" cy="4797911"/>
          </a:xfrm>
          <a:prstGeom prst="downArrow">
            <a:avLst>
              <a:gd name="adj1" fmla="val 100000"/>
              <a:gd name="adj2" fmla="val 21097"/>
            </a:avLst>
          </a:prstGeom>
          <a:solidFill>
            <a:schemeClr val="accent1">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lt1"/>
              </a:solidFill>
              <a:effectLst/>
              <a:uLnTx/>
              <a:uFillTx/>
              <a:latin typeface="+mn-lt"/>
              <a:ea typeface="+mn-ea"/>
              <a:cs typeface="+mn-cs"/>
            </a:endParaRPr>
          </a:p>
        </p:txBody>
      </p:sp>
      <p:sp>
        <p:nvSpPr>
          <p:cNvPr id="20" name="Down Arrow 19"/>
          <p:cNvSpPr/>
          <p:nvPr/>
        </p:nvSpPr>
        <p:spPr>
          <a:xfrm rot="10800000">
            <a:off x="3837504" y="1916854"/>
            <a:ext cx="198370" cy="4811747"/>
          </a:xfrm>
          <a:prstGeom prst="downArrow">
            <a:avLst>
              <a:gd name="adj1" fmla="val 100000"/>
              <a:gd name="adj2" fmla="val 21097"/>
            </a:avLst>
          </a:prstGeom>
          <a:solidFill>
            <a:srgbClr val="94DE50"/>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lt1"/>
              </a:solidFill>
              <a:effectLst/>
              <a:uLnTx/>
              <a:uFillTx/>
              <a:latin typeface="+mn-lt"/>
              <a:ea typeface="+mn-ea"/>
              <a:cs typeface="+mn-cs"/>
            </a:endParaRPr>
          </a:p>
        </p:txBody>
      </p:sp>
      <p:sp>
        <p:nvSpPr>
          <p:cNvPr id="21" name="Down Arrow 20"/>
          <p:cNvSpPr/>
          <p:nvPr/>
        </p:nvSpPr>
        <p:spPr>
          <a:xfrm rot="10800000">
            <a:off x="1906108" y="1924290"/>
            <a:ext cx="192441" cy="4795686"/>
          </a:xfrm>
          <a:prstGeom prst="downArrow">
            <a:avLst>
              <a:gd name="adj1" fmla="val 100000"/>
              <a:gd name="adj2" fmla="val 21097"/>
            </a:avLst>
          </a:prstGeom>
          <a:solidFill>
            <a:schemeClr val="accent1">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lt1"/>
              </a:solidFill>
              <a:effectLst/>
              <a:uLnTx/>
              <a:uFillTx/>
              <a:latin typeface="+mn-lt"/>
              <a:ea typeface="+mn-ea"/>
              <a:cs typeface="+mn-cs"/>
            </a:endParaRPr>
          </a:p>
        </p:txBody>
      </p:sp>
      <p:graphicFrame>
        <p:nvGraphicFramePr>
          <p:cNvPr id="22" name="Chart 21"/>
          <p:cNvGraphicFramePr>
            <a:graphicFrameLocks/>
          </p:cNvGraphicFramePr>
          <p:nvPr>
            <p:extLst/>
          </p:nvPr>
        </p:nvGraphicFramePr>
        <p:xfrm>
          <a:off x="123553" y="1724841"/>
          <a:ext cx="8896894" cy="5088535"/>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11"/>
          <p:cNvSpPr txBox="1"/>
          <p:nvPr/>
        </p:nvSpPr>
        <p:spPr>
          <a:xfrm>
            <a:off x="1121581" y="1356362"/>
            <a:ext cx="1761494" cy="1088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pitchFamily="34" charset="0"/>
                <a:ea typeface="+mn-ea"/>
                <a:cs typeface="+mn-cs"/>
              </a:rPr>
              <a:t>Moscow</a:t>
            </a:r>
            <a:endParaRPr kumimoji="0" lang="en-GB" sz="1200" b="0" i="0" u="none" strike="noStrike" kern="0" cap="none" spc="0" normalizeH="0" baseline="0" noProof="0" dirty="0">
              <a:ln>
                <a:noFill/>
              </a:ln>
              <a:solidFill>
                <a:schemeClr val="dk1"/>
              </a:solidFill>
              <a:effectLst/>
              <a:uLnTx/>
              <a:uFillTx/>
              <a:latin typeface="Optima LT St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2">
                  <a:lumMod val="50000"/>
                </a:schemeClr>
              </a:solidFill>
              <a:effectLst/>
              <a:uLnTx/>
              <a:uFillTx/>
              <a:latin typeface="Optima LT Std" pitchFamily="34" charset="0"/>
              <a:ea typeface="+mn-ea"/>
              <a:cs typeface="+mn-cs"/>
            </a:endParaRPr>
          </a:p>
        </p:txBody>
      </p:sp>
      <p:sp>
        <p:nvSpPr>
          <p:cNvPr id="24" name="TextBox 17"/>
          <p:cNvSpPr txBox="1"/>
          <p:nvPr/>
        </p:nvSpPr>
        <p:spPr>
          <a:xfrm>
            <a:off x="3051537" y="1356362"/>
            <a:ext cx="1968673" cy="10898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pitchFamily="34" charset="0"/>
                <a:ea typeface="+mn-ea"/>
                <a:cs typeface="+mn-cs"/>
              </a:rPr>
              <a:t>Top 100 Moscow Schools</a:t>
            </a:r>
            <a:endParaRPr kumimoji="0" lang="en-GB" sz="1200" b="1" i="0" u="none" strike="noStrike" kern="0" cap="none" spc="0" normalizeH="0" baseline="0" noProof="0" dirty="0">
              <a:ln>
                <a:noFill/>
              </a:ln>
              <a:solidFill>
                <a:schemeClr val="dk1"/>
              </a:solidFill>
              <a:effectLst/>
              <a:uLnTx/>
              <a:uFillTx/>
              <a:latin typeface="Optima LT Std"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2">
                  <a:lumMod val="50000"/>
                </a:schemeClr>
              </a:solidFill>
              <a:effectLst/>
              <a:uLnTx/>
              <a:uFillTx/>
              <a:latin typeface="Optima LT Std" pitchFamily="34" charset="0"/>
              <a:ea typeface="+mn-ea"/>
              <a:cs typeface="+mn-cs"/>
            </a:endParaRPr>
          </a:p>
        </p:txBody>
      </p:sp>
      <p:sp>
        <p:nvSpPr>
          <p:cNvPr id="25" name="TextBox 17"/>
          <p:cNvSpPr txBox="1"/>
          <p:nvPr/>
        </p:nvSpPr>
        <p:spPr>
          <a:xfrm>
            <a:off x="5000115" y="1356362"/>
            <a:ext cx="1761493" cy="1088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pitchFamily="34" charset="0"/>
                <a:ea typeface="+mn-ea"/>
                <a:cs typeface="+mn-cs"/>
              </a:rPr>
              <a:t>Districts</a:t>
            </a:r>
            <a:endParaRPr kumimoji="0" lang="en-GB" sz="1200" b="1" i="0" u="none" strike="noStrike" kern="0" cap="none" spc="0" normalizeH="0" baseline="0" noProof="0" dirty="0">
              <a:ln>
                <a:noFill/>
              </a:ln>
              <a:solidFill>
                <a:schemeClr val="dk1"/>
              </a:solidFill>
              <a:effectLst/>
              <a:uLnTx/>
              <a:uFillTx/>
              <a:latin typeface="Optima LT Std" pitchFamily="34" charset="0"/>
              <a:ea typeface="+mn-ea"/>
              <a:cs typeface="+mn-cs"/>
            </a:endParaRPr>
          </a:p>
        </p:txBody>
      </p:sp>
      <p:sp>
        <p:nvSpPr>
          <p:cNvPr id="26" name="TextBox 17"/>
          <p:cNvSpPr txBox="1"/>
          <p:nvPr/>
        </p:nvSpPr>
        <p:spPr>
          <a:xfrm>
            <a:off x="6981593" y="1328879"/>
            <a:ext cx="1763499" cy="1088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pitchFamily="34" charset="0"/>
                <a:ea typeface="+mn-ea"/>
                <a:cs typeface="+mn-cs"/>
              </a:rPr>
              <a:t>Russian Federation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pitchFamily="34" charset="0"/>
                <a:ea typeface="+mn-ea"/>
                <a:cs typeface="+mn-cs"/>
              </a:rPr>
              <a:t>(PISA 2012)</a:t>
            </a:r>
            <a:endParaRPr kumimoji="0" lang="en-GB" sz="1200" b="0" i="0" u="none" strike="noStrike" kern="0" cap="none" spc="0" normalizeH="0" baseline="0" noProof="0" dirty="0">
              <a:ln>
                <a:noFill/>
              </a:ln>
              <a:solidFill>
                <a:schemeClr val="dk1"/>
              </a:solidFill>
              <a:effectLst/>
              <a:uLnTx/>
              <a:uFillTx/>
              <a:latin typeface="Optima LT Std" pitchFamily="34" charset="0"/>
              <a:ea typeface="+mn-ea"/>
              <a:cs typeface="+mn-cs"/>
            </a:endParaRPr>
          </a:p>
        </p:txBody>
      </p:sp>
      <p:sp>
        <p:nvSpPr>
          <p:cNvPr id="28" name="TextBox 27"/>
          <p:cNvSpPr txBox="1"/>
          <p:nvPr/>
        </p:nvSpPr>
        <p:spPr>
          <a:xfrm>
            <a:off x="971600" y="188640"/>
            <a:ext cx="791179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chemeClr val="accent1">
                    <a:lumMod val="75000"/>
                  </a:schemeClr>
                </a:solidFill>
                <a:effectLst/>
                <a:uLnTx/>
                <a:uFillTx/>
                <a:latin typeface="+mj-lt"/>
              </a:rPr>
              <a:t>Результаты учащихся по математической грамотности в школах Москвы и Российской Федерации</a:t>
            </a:r>
            <a:endParaRPr kumimoji="0" lang="en-GB" sz="2400" b="1" i="0" u="none" strike="noStrike" kern="0" cap="none" spc="0" normalizeH="0" baseline="0" noProof="0" dirty="0">
              <a:ln>
                <a:noFill/>
              </a:ln>
              <a:solidFill>
                <a:schemeClr val="accent1">
                  <a:lumMod val="75000"/>
                </a:schemeClr>
              </a:solidFill>
              <a:effectLst/>
              <a:uLnTx/>
              <a:uFillTx/>
              <a:latin typeface="+mj-lt"/>
            </a:endParaRPr>
          </a:p>
        </p:txBody>
      </p:sp>
    </p:spTree>
    <p:extLst>
      <p:ext uri="{BB962C8B-B14F-4D97-AF65-F5344CB8AC3E}">
        <p14:creationId xmlns:p14="http://schemas.microsoft.com/office/powerpoint/2010/main" val="899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p:stCondLst>
                              <p:cond delay="1500"/>
                            </p:stCondLst>
                            <p:childTnLst>
                              <p:par>
                                <p:cTn id="12" presetID="2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ipe(left)">
                                      <p:cBhvr>
                                        <p:cTn id="27" dur="500"/>
                                        <p:tgtEl>
                                          <p:spTgt spid="22">
                                            <p:graphicEl>
                                              <a:chart seriesIdx="-4" categoryIdx="0" bldStep="category"/>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ipe(left)">
                                      <p:cBhvr>
                                        <p:cTn id="30" dur="500"/>
                                        <p:tgtEl>
                                          <p:spTgt spid="22">
                                            <p:graphicEl>
                                              <a:chart seriesIdx="-4" categoryIdx="1" bldStep="category"/>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
                                            <p:graphicEl>
                                              <a:chart seriesIdx="-4" categoryIdx="2" bldStep="category"/>
                                            </p:graphicEl>
                                          </p:spTgt>
                                        </p:tgtEl>
                                        <p:attrNameLst>
                                          <p:attrName>style.visibility</p:attrName>
                                        </p:attrNameLst>
                                      </p:cBhvr>
                                      <p:to>
                                        <p:strVal val="visible"/>
                                      </p:to>
                                    </p:set>
                                    <p:animEffect transition="in" filter="wipe(left)">
                                      <p:cBhvr>
                                        <p:cTn id="33" dur="500"/>
                                        <p:tgtEl>
                                          <p:spTgt spid="22">
                                            <p:graphicEl>
                                              <a:chart seriesIdx="-4" categoryIdx="2" bldStep="category"/>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graphicEl>
                                              <a:chart seriesIdx="-4" categoryIdx="3" bldStep="category"/>
                                            </p:graphicEl>
                                          </p:spTgt>
                                        </p:tgtEl>
                                        <p:attrNameLst>
                                          <p:attrName>style.visibility</p:attrName>
                                        </p:attrNameLst>
                                      </p:cBhvr>
                                      <p:to>
                                        <p:strVal val="visible"/>
                                      </p:to>
                                    </p:set>
                                    <p:animEffect transition="in" filter="wipe(left)">
                                      <p:cBhvr>
                                        <p:cTn id="36" dur="500"/>
                                        <p:tgtEl>
                                          <p:spTgt spid="22">
                                            <p:graphicEl>
                                              <a:chart seriesIdx="-4" categoryIdx="3" bldStep="category"/>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
                                            <p:graphicEl>
                                              <a:chart seriesIdx="-4" categoryIdx="4" bldStep="category"/>
                                            </p:graphicEl>
                                          </p:spTgt>
                                        </p:tgtEl>
                                        <p:attrNameLst>
                                          <p:attrName>style.visibility</p:attrName>
                                        </p:attrNameLst>
                                      </p:cBhvr>
                                      <p:to>
                                        <p:strVal val="visible"/>
                                      </p:to>
                                    </p:set>
                                    <p:animEffect transition="in" filter="wipe(left)">
                                      <p:cBhvr>
                                        <p:cTn id="39" dur="500"/>
                                        <p:tgtEl>
                                          <p:spTgt spid="22">
                                            <p:graphicEl>
                                              <a:chart seriesIdx="-4" categoryIdx="4" bldStep="category"/>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
                                            <p:graphicEl>
                                              <a:chart seriesIdx="-4" categoryIdx="5" bldStep="category"/>
                                            </p:graphicEl>
                                          </p:spTgt>
                                        </p:tgtEl>
                                        <p:attrNameLst>
                                          <p:attrName>style.visibility</p:attrName>
                                        </p:attrNameLst>
                                      </p:cBhvr>
                                      <p:to>
                                        <p:strVal val="visible"/>
                                      </p:to>
                                    </p:set>
                                    <p:animEffect transition="in" filter="wipe(left)">
                                      <p:cBhvr>
                                        <p:cTn id="42" dur="500"/>
                                        <p:tgtEl>
                                          <p:spTgt spid="22">
                                            <p:graphicEl>
                                              <a:chart seriesIdx="-4" categoryIdx="5" bldStep="category"/>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graphicEl>
                                              <a:chart seriesIdx="-4" categoryIdx="6" bldStep="category"/>
                                            </p:graphicEl>
                                          </p:spTgt>
                                        </p:tgtEl>
                                        <p:attrNameLst>
                                          <p:attrName>style.visibility</p:attrName>
                                        </p:attrNameLst>
                                      </p:cBhvr>
                                      <p:to>
                                        <p:strVal val="visible"/>
                                      </p:to>
                                    </p:set>
                                    <p:animEffect transition="in" filter="wipe(left)">
                                      <p:cBhvr>
                                        <p:cTn id="45" dur="500"/>
                                        <p:tgtEl>
                                          <p:spTgt spid="22">
                                            <p:graphicEl>
                                              <a:chart seriesIdx="-4" categoryIdx="6" bldStep="category"/>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2">
                                            <p:graphicEl>
                                              <a:chart seriesIdx="-4" categoryIdx="7" bldStep="category"/>
                                            </p:graphicEl>
                                          </p:spTgt>
                                        </p:tgtEl>
                                        <p:attrNameLst>
                                          <p:attrName>style.visibility</p:attrName>
                                        </p:attrNameLst>
                                      </p:cBhvr>
                                      <p:to>
                                        <p:strVal val="visible"/>
                                      </p:to>
                                    </p:set>
                                    <p:animEffect transition="in" filter="wipe(left)">
                                      <p:cBhvr>
                                        <p:cTn id="48" dur="500"/>
                                        <p:tgtEl>
                                          <p:spTgt spid="22">
                                            <p:graphicEl>
                                              <a:chart seriesIdx="-4" categoryIdx="7" bldStep="category"/>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graphicEl>
                                              <a:chart seriesIdx="-4" categoryIdx="8" bldStep="category"/>
                                            </p:graphicEl>
                                          </p:spTgt>
                                        </p:tgtEl>
                                        <p:attrNameLst>
                                          <p:attrName>style.visibility</p:attrName>
                                        </p:attrNameLst>
                                      </p:cBhvr>
                                      <p:to>
                                        <p:strVal val="visible"/>
                                      </p:to>
                                    </p:set>
                                    <p:animEffect transition="in" filter="wipe(left)">
                                      <p:cBhvr>
                                        <p:cTn id="51" dur="500"/>
                                        <p:tgtEl>
                                          <p:spTgt spid="22">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Graphic spid="22" grpId="0">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19072" r="62454" b="64767"/>
          <a:stretch/>
        </p:blipFill>
        <p:spPr bwMode="auto">
          <a:xfrm>
            <a:off x="323528" y="332656"/>
            <a:ext cx="657162" cy="95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467544" y="1340768"/>
            <a:ext cx="842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rot="10800000">
            <a:off x="1084154" y="2042660"/>
            <a:ext cx="115120" cy="4586633"/>
          </a:xfrm>
          <a:prstGeom prst="downArrow">
            <a:avLst>
              <a:gd name="adj1" fmla="val 100000"/>
              <a:gd name="adj2" fmla="val 21097"/>
            </a:avLst>
          </a:prstGeom>
          <a:solidFill>
            <a:schemeClr val="tx2">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Optima LT Std"/>
              <a:ea typeface="+mn-ea"/>
              <a:cs typeface="+mn-cs"/>
            </a:endParaRPr>
          </a:p>
        </p:txBody>
      </p:sp>
      <p:sp>
        <p:nvSpPr>
          <p:cNvPr id="6" name="Down Arrow 5"/>
          <p:cNvSpPr/>
          <p:nvPr/>
        </p:nvSpPr>
        <p:spPr>
          <a:xfrm rot="10800000">
            <a:off x="2352569" y="2053421"/>
            <a:ext cx="128394" cy="4562257"/>
          </a:xfrm>
          <a:prstGeom prst="downArrow">
            <a:avLst>
              <a:gd name="adj1" fmla="val 100000"/>
              <a:gd name="adj2" fmla="val 21097"/>
            </a:avLst>
          </a:pr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Optima LT Std"/>
              <a:ea typeface="+mn-ea"/>
              <a:cs typeface="+mn-cs"/>
            </a:endParaRPr>
          </a:p>
        </p:txBody>
      </p:sp>
      <p:sp>
        <p:nvSpPr>
          <p:cNvPr id="7" name="Down Arrow 6"/>
          <p:cNvSpPr/>
          <p:nvPr/>
        </p:nvSpPr>
        <p:spPr>
          <a:xfrm rot="10800000">
            <a:off x="3645011" y="2038681"/>
            <a:ext cx="113259" cy="4588334"/>
          </a:xfrm>
          <a:prstGeom prst="downArrow">
            <a:avLst>
              <a:gd name="adj1" fmla="val 100000"/>
              <a:gd name="adj2" fmla="val 21097"/>
            </a:avLst>
          </a:prstGeom>
          <a:solidFill>
            <a:schemeClr val="tx2">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Optima LT Std"/>
              <a:ea typeface="+mn-ea"/>
              <a:cs typeface="+mn-cs"/>
            </a:endParaRPr>
          </a:p>
        </p:txBody>
      </p:sp>
      <p:sp>
        <p:nvSpPr>
          <p:cNvPr id="9" name="TextBox 5"/>
          <p:cNvSpPr txBox="1"/>
          <p:nvPr/>
        </p:nvSpPr>
        <p:spPr>
          <a:xfrm>
            <a:off x="619727" y="1403092"/>
            <a:ext cx="907031" cy="6348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Moscow reading</a:t>
            </a:r>
            <a:endParaRPr kumimoji="0" lang="en-GB" sz="1200" b="0" i="0" u="none" strike="noStrike" kern="0" cap="none" spc="0" normalizeH="0" baseline="0" noProof="0" dirty="0">
              <a:ln>
                <a:noFill/>
              </a:ln>
              <a:solidFill>
                <a:schemeClr val="dk1"/>
              </a:solidFill>
              <a:effectLst/>
              <a:uLnTx/>
              <a:uFillTx/>
              <a:latin typeface="Optima LT Std"/>
              <a:ea typeface="+mn-ea"/>
              <a:cs typeface="+mn-cs"/>
            </a:endParaRPr>
          </a:p>
        </p:txBody>
      </p:sp>
      <p:sp>
        <p:nvSpPr>
          <p:cNvPr id="10" name="Down Arrow 9"/>
          <p:cNvSpPr/>
          <p:nvPr/>
        </p:nvSpPr>
        <p:spPr>
          <a:xfrm rot="10800000">
            <a:off x="4930586" y="2038681"/>
            <a:ext cx="114244" cy="4588334"/>
          </a:xfrm>
          <a:prstGeom prst="downArrow">
            <a:avLst>
              <a:gd name="adj1" fmla="val 100000"/>
              <a:gd name="adj2" fmla="val 21097"/>
            </a:avLst>
          </a:pr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Optima LT Std"/>
              <a:ea typeface="+mn-ea"/>
              <a:cs typeface="+mn-cs"/>
            </a:endParaRPr>
          </a:p>
        </p:txBody>
      </p:sp>
      <p:sp>
        <p:nvSpPr>
          <p:cNvPr id="11" name="Down Arrow 10"/>
          <p:cNvSpPr/>
          <p:nvPr/>
        </p:nvSpPr>
        <p:spPr>
          <a:xfrm rot="10800000">
            <a:off x="6208210" y="2038681"/>
            <a:ext cx="108400" cy="4588334"/>
          </a:xfrm>
          <a:prstGeom prst="downArrow">
            <a:avLst>
              <a:gd name="adj1" fmla="val 100000"/>
              <a:gd name="adj2" fmla="val 21097"/>
            </a:avLst>
          </a:prstGeom>
          <a:solidFill>
            <a:schemeClr val="tx2">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Optima LT Std"/>
              <a:ea typeface="+mn-ea"/>
              <a:cs typeface="+mn-cs"/>
            </a:endParaRPr>
          </a:p>
        </p:txBody>
      </p:sp>
      <p:sp>
        <p:nvSpPr>
          <p:cNvPr id="12" name="Down Arrow 11"/>
          <p:cNvSpPr/>
          <p:nvPr/>
        </p:nvSpPr>
        <p:spPr>
          <a:xfrm rot="10800000">
            <a:off x="7489564" y="2031312"/>
            <a:ext cx="130059" cy="4588334"/>
          </a:xfrm>
          <a:prstGeom prst="downArrow">
            <a:avLst>
              <a:gd name="adj1" fmla="val 100000"/>
              <a:gd name="adj2" fmla="val 21097"/>
            </a:avLst>
          </a:pr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Optima LT Std"/>
              <a:ea typeface="+mn-ea"/>
              <a:cs typeface="+mn-cs"/>
            </a:endParaRPr>
          </a:p>
        </p:txBody>
      </p:sp>
      <p:graphicFrame>
        <p:nvGraphicFramePr>
          <p:cNvPr id="13" name="Chart 12"/>
          <p:cNvGraphicFramePr>
            <a:graphicFrameLocks/>
          </p:cNvGraphicFramePr>
          <p:nvPr>
            <p:extLst/>
          </p:nvPr>
        </p:nvGraphicFramePr>
        <p:xfrm>
          <a:off x="0" y="1992599"/>
          <a:ext cx="9036496" cy="471944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0"/>
          <p:cNvSpPr txBox="1"/>
          <p:nvPr/>
        </p:nvSpPr>
        <p:spPr>
          <a:xfrm>
            <a:off x="5819817" y="1377294"/>
            <a:ext cx="883947" cy="701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Moscow science</a:t>
            </a:r>
            <a:endParaRPr kumimoji="0" lang="en-GB" sz="1200" b="1" i="0" u="none" strike="noStrike" kern="0" cap="none" spc="0" normalizeH="0" baseline="0" noProof="0" dirty="0">
              <a:ln>
                <a:noFill/>
              </a:ln>
              <a:solidFill>
                <a:schemeClr val="dk1"/>
              </a:solidFill>
              <a:effectLst/>
              <a:uLnTx/>
              <a:uFillTx/>
              <a:latin typeface="Optima LT Std"/>
              <a:ea typeface="+mn-ea"/>
              <a:cs typeface="+mn-cs"/>
            </a:endParaRPr>
          </a:p>
        </p:txBody>
      </p:sp>
      <p:sp>
        <p:nvSpPr>
          <p:cNvPr id="15" name="TextBox 11"/>
          <p:cNvSpPr txBox="1"/>
          <p:nvPr/>
        </p:nvSpPr>
        <p:spPr>
          <a:xfrm>
            <a:off x="7000039" y="1407062"/>
            <a:ext cx="1239168" cy="6775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Other science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(PISA 2012)</a:t>
            </a:r>
            <a:endParaRPr kumimoji="0" lang="en-GB" sz="1200" b="0" i="0" u="none" strike="noStrike" kern="0" cap="none" spc="0" normalizeH="0" baseline="0" noProof="0" dirty="0">
              <a:ln>
                <a:noFill/>
              </a:ln>
              <a:solidFill>
                <a:schemeClr val="dk1"/>
              </a:solidFill>
              <a:effectLst/>
              <a:uLnTx/>
              <a:uFillTx/>
              <a:latin typeface="Optima LT Std"/>
              <a:ea typeface="+mn-ea"/>
              <a:cs typeface="+mn-cs"/>
            </a:endParaRPr>
          </a:p>
        </p:txBody>
      </p:sp>
      <p:sp>
        <p:nvSpPr>
          <p:cNvPr id="16" name="TextBox 12"/>
          <p:cNvSpPr txBox="1"/>
          <p:nvPr/>
        </p:nvSpPr>
        <p:spPr>
          <a:xfrm>
            <a:off x="4389680" y="1421826"/>
            <a:ext cx="1227347" cy="6473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Other </a:t>
            </a:r>
            <a:r>
              <a:rPr kumimoji="0" lang="en-US" sz="1200" b="0" i="0" u="none" strike="noStrike" kern="0" cap="none" spc="0" normalizeH="0" baseline="0" noProof="0" dirty="0" err="1">
                <a:ln>
                  <a:noFill/>
                </a:ln>
                <a:solidFill>
                  <a:schemeClr val="dk1"/>
                </a:solidFill>
                <a:effectLst/>
                <a:uLnTx/>
                <a:uFillTx/>
                <a:latin typeface="Optima LT Std"/>
                <a:ea typeface="+mn-ea"/>
                <a:cs typeface="+mn-cs"/>
              </a:rPr>
              <a:t>mathe</a:t>
            </a:r>
            <a:r>
              <a:rPr kumimoji="0" lang="en-US" sz="1200" b="0" i="0" u="none" strike="noStrike" kern="0" cap="none" spc="0" normalizeH="0" baseline="0" noProof="0" dirty="0">
                <a:ln>
                  <a:noFill/>
                </a:ln>
                <a:solidFill>
                  <a:schemeClr val="dk1"/>
                </a:solidFill>
                <a:effectLst/>
                <a:uLnTx/>
                <a:uFillTx/>
                <a:latin typeface="Optima LT Std"/>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dk1"/>
                </a:solidFill>
                <a:effectLst/>
                <a:uLnTx/>
                <a:uFillTx/>
                <a:latin typeface="Optima LT Std"/>
                <a:ea typeface="+mn-ea"/>
                <a:cs typeface="+mn-cs"/>
              </a:rPr>
              <a:t>Matics</a:t>
            </a:r>
            <a:r>
              <a:rPr kumimoji="0" lang="en-US" sz="1200" b="0" i="0" u="none" strike="noStrike" kern="0" cap="none" spc="0" normalizeH="0" baseline="0" noProof="0" dirty="0">
                <a:ln>
                  <a:noFill/>
                </a:ln>
                <a:solidFill>
                  <a:schemeClr val="dk1"/>
                </a:solidFill>
                <a:effectLst/>
                <a:uLnTx/>
                <a:uFillTx/>
                <a:latin typeface="Optima LT Std"/>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(PISA 2012)</a:t>
            </a:r>
            <a:endParaRPr kumimoji="0" lang="en-GB" sz="1200" b="0" i="0" u="none" strike="noStrike" kern="0" cap="none" spc="0" normalizeH="0" baseline="0" noProof="0" dirty="0">
              <a:ln>
                <a:noFill/>
              </a:ln>
              <a:solidFill>
                <a:schemeClr val="dk1"/>
              </a:solidFill>
              <a:effectLst/>
              <a:uLnTx/>
              <a:uFillTx/>
              <a:latin typeface="Optima LT Std"/>
              <a:ea typeface="+mn-ea"/>
              <a:cs typeface="+mn-cs"/>
            </a:endParaRPr>
          </a:p>
        </p:txBody>
      </p:sp>
      <p:sp>
        <p:nvSpPr>
          <p:cNvPr id="17" name="TextBox 13"/>
          <p:cNvSpPr txBox="1"/>
          <p:nvPr/>
        </p:nvSpPr>
        <p:spPr>
          <a:xfrm>
            <a:off x="3194689" y="1377452"/>
            <a:ext cx="1026175" cy="7392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dk1"/>
                </a:solidFill>
                <a:effectLst/>
                <a:uLnTx/>
                <a:uFillTx/>
                <a:latin typeface="Optima LT Std"/>
                <a:ea typeface="+mn-ea"/>
                <a:cs typeface="+mn-cs"/>
              </a:rPr>
              <a:t>Moscow mathematics</a:t>
            </a:r>
            <a:endParaRPr kumimoji="0" lang="en-GB" sz="1100" b="0" i="0" u="none" strike="noStrike" kern="0" cap="none" spc="0" normalizeH="0" baseline="0" noProof="0" dirty="0">
              <a:ln>
                <a:noFill/>
              </a:ln>
              <a:solidFill>
                <a:schemeClr val="dk1"/>
              </a:solidFill>
              <a:effectLst/>
              <a:uLnTx/>
              <a:uFillTx/>
              <a:latin typeface="Optima LT Std"/>
              <a:ea typeface="+mn-ea"/>
              <a:cs typeface="+mn-cs"/>
            </a:endParaRPr>
          </a:p>
        </p:txBody>
      </p:sp>
      <p:sp>
        <p:nvSpPr>
          <p:cNvPr id="18" name="TextBox 14"/>
          <p:cNvSpPr txBox="1"/>
          <p:nvPr/>
        </p:nvSpPr>
        <p:spPr>
          <a:xfrm>
            <a:off x="1760898" y="1325325"/>
            <a:ext cx="1289833" cy="799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Other reading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dk1"/>
                </a:solidFill>
                <a:effectLst/>
                <a:uLnTx/>
                <a:uFillTx/>
                <a:latin typeface="Optima LT Std"/>
                <a:ea typeface="+mn-ea"/>
                <a:cs typeface="+mn-cs"/>
              </a:rPr>
              <a:t>(PISA 2012)</a:t>
            </a:r>
            <a:endParaRPr kumimoji="0" lang="en-GB" sz="1200" b="0" i="0" u="none" strike="noStrike" kern="0" cap="none" spc="0" normalizeH="0" baseline="0" noProof="0" dirty="0">
              <a:ln>
                <a:noFill/>
              </a:ln>
              <a:solidFill>
                <a:schemeClr val="dk1"/>
              </a:solidFill>
              <a:effectLst/>
              <a:uLnTx/>
              <a:uFillTx/>
              <a:latin typeface="Optima LT Std"/>
              <a:ea typeface="+mn-ea"/>
              <a:cs typeface="+mn-cs"/>
            </a:endParaRPr>
          </a:p>
        </p:txBody>
      </p:sp>
      <p:sp>
        <p:nvSpPr>
          <p:cNvPr id="19" name="TextBox 18"/>
          <p:cNvSpPr txBox="1"/>
          <p:nvPr/>
        </p:nvSpPr>
        <p:spPr>
          <a:xfrm>
            <a:off x="971600" y="188640"/>
            <a:ext cx="7911790"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a:ln>
                  <a:noFill/>
                </a:ln>
                <a:solidFill>
                  <a:schemeClr val="accent1">
                    <a:lumMod val="75000"/>
                  </a:schemeClr>
                </a:solidFill>
                <a:effectLst/>
                <a:uLnTx/>
                <a:uFillTx/>
                <a:latin typeface="+mj-lt"/>
              </a:rPr>
              <a:t>Результаты учащихся московских школ и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a:ln>
                  <a:noFill/>
                </a:ln>
                <a:solidFill>
                  <a:schemeClr val="accent1">
                    <a:lumMod val="75000"/>
                  </a:schemeClr>
                </a:solidFill>
                <a:effectLst/>
                <a:uLnTx/>
                <a:uFillTx/>
                <a:latin typeface="+mj-lt"/>
              </a:rPr>
              <a:t>сравниваемых стран</a:t>
            </a:r>
            <a:endParaRPr kumimoji="0" lang="en-GB" sz="3200" b="1" i="0" u="none" strike="noStrike" kern="0" cap="none" spc="0" normalizeH="0" baseline="0" noProof="0" dirty="0">
              <a:ln>
                <a:noFill/>
              </a:ln>
              <a:solidFill>
                <a:schemeClr val="accent1">
                  <a:lumMod val="75000"/>
                </a:schemeClr>
              </a:solidFill>
              <a:effectLst/>
              <a:uLnTx/>
              <a:uFillTx/>
              <a:latin typeface="+mj-lt"/>
            </a:endParaRPr>
          </a:p>
        </p:txBody>
      </p:sp>
      <p:sp>
        <p:nvSpPr>
          <p:cNvPr id="22" name="Top rectangle"/>
          <p:cNvSpPr/>
          <p:nvPr/>
        </p:nvSpPr>
        <p:spPr>
          <a:xfrm>
            <a:off x="6901731" y="1435282"/>
            <a:ext cx="2134765" cy="519385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 name="Right Triangle 3"/>
          <p:cNvSpPr/>
          <p:nvPr/>
        </p:nvSpPr>
        <p:spPr>
          <a:xfrm rot="16200000">
            <a:off x="8044775" y="5749646"/>
            <a:ext cx="1224136" cy="10473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20" name="Top rectangle"/>
          <p:cNvSpPr/>
          <p:nvPr/>
        </p:nvSpPr>
        <p:spPr>
          <a:xfrm>
            <a:off x="1760897" y="1437728"/>
            <a:ext cx="1514959" cy="519385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 name="Top rectangle"/>
          <p:cNvSpPr/>
          <p:nvPr/>
        </p:nvSpPr>
        <p:spPr>
          <a:xfrm>
            <a:off x="4349363" y="1437078"/>
            <a:ext cx="1590789" cy="519385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 name="Top rectangle"/>
          <p:cNvSpPr/>
          <p:nvPr/>
        </p:nvSpPr>
        <p:spPr>
          <a:xfrm>
            <a:off x="3275855" y="3501009"/>
            <a:ext cx="288033" cy="186382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 name="Top rectangle"/>
          <p:cNvSpPr/>
          <p:nvPr/>
        </p:nvSpPr>
        <p:spPr>
          <a:xfrm>
            <a:off x="5940152" y="2996952"/>
            <a:ext cx="254328" cy="22108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cxnSp>
        <p:nvCxnSpPr>
          <p:cNvPr id="25" name="Straight Arrow Connector 24"/>
          <p:cNvCxnSpPr/>
          <p:nvPr/>
        </p:nvCxnSpPr>
        <p:spPr>
          <a:xfrm>
            <a:off x="2915661" y="2432431"/>
            <a:ext cx="0" cy="3224312"/>
          </a:xfrm>
          <a:prstGeom prst="straightConnector1">
            <a:avLst/>
          </a:prstGeom>
          <a:ln>
            <a:solidFill>
              <a:schemeClr val="tx1">
                <a:lumMod val="95000"/>
                <a:lumOff val="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87757" y="3889050"/>
            <a:ext cx="1010213" cy="523220"/>
          </a:xfrm>
          <a:prstGeom prst="rect">
            <a:avLst/>
          </a:prstGeom>
          <a:solidFill>
            <a:schemeClr val="bg1"/>
          </a:solid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Optima LT Std"/>
              </a:rPr>
              <a:t>285 points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Optima LT Std"/>
              </a:rPr>
              <a:t>difference</a:t>
            </a:r>
            <a:endParaRPr kumimoji="0" lang="en-GB" sz="1400" b="0" i="0" u="none" strike="noStrike" kern="0" cap="none" spc="0" normalizeH="0" baseline="0" noProof="0" dirty="0">
              <a:ln>
                <a:noFill/>
              </a:ln>
              <a:solidFill>
                <a:sysClr val="windowText" lastClr="000000"/>
              </a:solidFill>
              <a:effectLst/>
              <a:uLnTx/>
              <a:uFillTx/>
              <a:latin typeface="Optima LT Std"/>
            </a:endParaRPr>
          </a:p>
        </p:txBody>
      </p:sp>
      <p:cxnSp>
        <p:nvCxnSpPr>
          <p:cNvPr id="29" name="Straight Connector 28"/>
          <p:cNvCxnSpPr/>
          <p:nvPr/>
        </p:nvCxnSpPr>
        <p:spPr>
          <a:xfrm flipH="1">
            <a:off x="2915661" y="2405356"/>
            <a:ext cx="648228"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915661" y="5656743"/>
            <a:ext cx="648228"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519245" y="3171999"/>
            <a:ext cx="0" cy="2082545"/>
          </a:xfrm>
          <a:prstGeom prst="straightConnector1">
            <a:avLst/>
          </a:prstGeom>
          <a:ln>
            <a:solidFill>
              <a:schemeClr val="tx1">
                <a:lumMod val="95000"/>
                <a:lumOff val="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007236" y="4011629"/>
            <a:ext cx="1010213" cy="523220"/>
          </a:xfrm>
          <a:prstGeom prst="rect">
            <a:avLst/>
          </a:prstGeom>
          <a:solidFill>
            <a:schemeClr val="bg1"/>
          </a:solidFill>
          <a:ln>
            <a:noFill/>
            <a:prstDash val="solid"/>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Optima LT Std"/>
              </a:rPr>
              <a:t>180 points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Optima LT Std"/>
              </a:rPr>
              <a:t>difference</a:t>
            </a:r>
            <a:endParaRPr kumimoji="0" lang="en-GB" sz="1400" b="0" i="0" u="none" strike="noStrike" kern="0" cap="none" spc="0" normalizeH="0" baseline="0" noProof="0" dirty="0">
              <a:ln>
                <a:noFill/>
              </a:ln>
              <a:solidFill>
                <a:sysClr val="windowText" lastClr="000000"/>
              </a:solidFill>
              <a:effectLst/>
              <a:uLnTx/>
              <a:uFillTx/>
              <a:latin typeface="Optima LT Std"/>
            </a:endParaRPr>
          </a:p>
        </p:txBody>
      </p:sp>
      <p:cxnSp>
        <p:nvCxnSpPr>
          <p:cNvPr id="50" name="Straight Connector 49"/>
          <p:cNvCxnSpPr/>
          <p:nvPr/>
        </p:nvCxnSpPr>
        <p:spPr>
          <a:xfrm flipH="1">
            <a:off x="5511294" y="3171999"/>
            <a:ext cx="648228"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519245" y="5254544"/>
            <a:ext cx="648228"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6076" y="3054054"/>
            <a:ext cx="648228"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84027" y="5295625"/>
            <a:ext cx="648228" cy="0"/>
          </a:xfrm>
          <a:prstGeom prst="line">
            <a:avLst/>
          </a:prstGeom>
          <a:ln w="1270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03936" y="3054054"/>
            <a:ext cx="0" cy="2241571"/>
          </a:xfrm>
          <a:prstGeom prst="straightConnector1">
            <a:avLst/>
          </a:prstGeom>
          <a:ln>
            <a:solidFill>
              <a:schemeClr val="tx1">
                <a:lumMod val="95000"/>
                <a:lumOff val="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6045" y="3857384"/>
            <a:ext cx="1010213" cy="523220"/>
          </a:xfrm>
          <a:prstGeom prst="rect">
            <a:avLst/>
          </a:prstGeom>
          <a:solidFill>
            <a:schemeClr val="bg1"/>
          </a:solid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Optima LT Std"/>
              </a:rPr>
              <a:t>197 points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Optima LT Std"/>
              </a:rPr>
              <a:t>difference</a:t>
            </a:r>
            <a:endParaRPr kumimoji="0" lang="en-GB" sz="1400" b="0" i="0" u="none" strike="noStrike" kern="0" cap="none" spc="0" normalizeH="0" baseline="0" noProof="0" dirty="0">
              <a:ln>
                <a:noFill/>
              </a:ln>
              <a:solidFill>
                <a:sysClr val="windowText" lastClr="000000"/>
              </a:solidFill>
              <a:effectLst/>
              <a:uLnTx/>
              <a:uFillTx/>
              <a:latin typeface="Optima LT Std"/>
            </a:endParaRPr>
          </a:p>
        </p:txBody>
      </p:sp>
    </p:spTree>
    <p:extLst>
      <p:ext uri="{BB962C8B-B14F-4D97-AF65-F5344CB8AC3E}">
        <p14:creationId xmlns:p14="http://schemas.microsoft.com/office/powerpoint/2010/main" val="9718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graphicEl>
                                              <a:chart seriesIdx="-4" categoryIdx="0" bldStep="category"/>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graphicEl>
                                              <a:chart seriesIdx="-4" categoryIdx="1" bldStep="category"/>
                                            </p:graphic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8" fill="hold" grpId="0" nodeType="afterEffect">
                                  <p:stCondLst>
                                    <p:cond delay="0"/>
                                  </p:stCondLst>
                                  <p:childTnLst>
                                    <p:set>
                                      <p:cBhvr>
                                        <p:cTn id="42"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wipe(left)">
                                      <p:cBhvr>
                                        <p:cTn id="43" dur="2000"/>
                                        <p:tgtEl>
                                          <p:spTgt spid="13">
                                            <p:graphicEl>
                                              <a:chart seriesIdx="-4" categoryIdx="2" bldStep="category"/>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wipe(left)">
                                      <p:cBhvr>
                                        <p:cTn id="46" dur="2000"/>
                                        <p:tgtEl>
                                          <p:spTgt spid="13">
                                            <p:graphicEl>
                                              <a:chart seriesIdx="-4" categoryIdx="3" bldStep="category"/>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wipe(left)">
                                      <p:cBhvr>
                                        <p:cTn id="49" dur="2000"/>
                                        <p:tgtEl>
                                          <p:spTgt spid="13">
                                            <p:graphicEl>
                                              <a:chart seriesIdx="-4" categoryIdx="4" bldStep="category"/>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
                                            <p:graphicEl>
                                              <a:chart seriesIdx="-4" categoryIdx="5" bldStep="category"/>
                                            </p:graphicEl>
                                          </p:spTgt>
                                        </p:tgtEl>
                                        <p:attrNameLst>
                                          <p:attrName>style.visibility</p:attrName>
                                        </p:attrNameLst>
                                      </p:cBhvr>
                                      <p:to>
                                        <p:strVal val="visible"/>
                                      </p:to>
                                    </p:set>
                                    <p:animEffect transition="in" filter="wipe(left)">
                                      <p:cBhvr>
                                        <p:cTn id="52" dur="2000"/>
                                        <p:tgtEl>
                                          <p:spTgt spid="13">
                                            <p:graphicEl>
                                              <a:chart seriesIdx="-4" categoryIdx="5" bldStep="category"/>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
                                            <p:graphicEl>
                                              <a:chart seriesIdx="-4" categoryIdx="6" bldStep="category"/>
                                            </p:graphicEl>
                                          </p:spTgt>
                                        </p:tgtEl>
                                        <p:attrNameLst>
                                          <p:attrName>style.visibility</p:attrName>
                                        </p:attrNameLst>
                                      </p:cBhvr>
                                      <p:to>
                                        <p:strVal val="visible"/>
                                      </p:to>
                                    </p:set>
                                    <p:animEffect transition="in" filter="wipe(left)">
                                      <p:cBhvr>
                                        <p:cTn id="55" dur="2000"/>
                                        <p:tgtEl>
                                          <p:spTgt spid="13">
                                            <p:graphicEl>
                                              <a:chart seriesIdx="-4" categoryIdx="6" bldStep="category"/>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
                                            <p:graphicEl>
                                              <a:chart seriesIdx="-4" categoryIdx="7" bldStep="category"/>
                                            </p:graphicEl>
                                          </p:spTgt>
                                        </p:tgtEl>
                                        <p:attrNameLst>
                                          <p:attrName>style.visibility</p:attrName>
                                        </p:attrNameLst>
                                      </p:cBhvr>
                                      <p:to>
                                        <p:strVal val="visible"/>
                                      </p:to>
                                    </p:set>
                                    <p:animEffect transition="in" filter="wipe(left)">
                                      <p:cBhvr>
                                        <p:cTn id="58" dur="2000"/>
                                        <p:tgtEl>
                                          <p:spTgt spid="13">
                                            <p:graphicEl>
                                              <a:chart seriesIdx="-4" categoryIdx="7" bldStep="category"/>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
                                            <p:graphicEl>
                                              <a:chart seriesIdx="-4" categoryIdx="8" bldStep="category"/>
                                            </p:graphicEl>
                                          </p:spTgt>
                                        </p:tgtEl>
                                        <p:attrNameLst>
                                          <p:attrName>style.visibility</p:attrName>
                                        </p:attrNameLst>
                                      </p:cBhvr>
                                      <p:to>
                                        <p:strVal val="visible"/>
                                      </p:to>
                                    </p:set>
                                    <p:animEffect transition="in" filter="wipe(left)">
                                      <p:cBhvr>
                                        <p:cTn id="61" dur="2000"/>
                                        <p:tgtEl>
                                          <p:spTgt spid="13">
                                            <p:graphicEl>
                                              <a:chart seriesIdx="-4" categoryIdx="8" bldStep="category"/>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3">
                                            <p:graphicEl>
                                              <a:chart seriesIdx="-4" categoryIdx="9" bldStep="category"/>
                                            </p:graphicEl>
                                          </p:spTgt>
                                        </p:tgtEl>
                                        <p:attrNameLst>
                                          <p:attrName>style.visibility</p:attrName>
                                        </p:attrNameLst>
                                      </p:cBhvr>
                                      <p:to>
                                        <p:strVal val="visible"/>
                                      </p:to>
                                    </p:set>
                                    <p:animEffect transition="in" filter="wipe(left)">
                                      <p:cBhvr>
                                        <p:cTn id="64" dur="2000"/>
                                        <p:tgtEl>
                                          <p:spTgt spid="13">
                                            <p:graphicEl>
                                              <a:chart seriesIdx="-4" categoryIdx="9" bldStep="category"/>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3">
                                            <p:graphicEl>
                                              <a:chart seriesIdx="-4" categoryIdx="10" bldStep="category"/>
                                            </p:graphicEl>
                                          </p:spTgt>
                                        </p:tgtEl>
                                        <p:attrNameLst>
                                          <p:attrName>style.visibility</p:attrName>
                                        </p:attrNameLst>
                                      </p:cBhvr>
                                      <p:to>
                                        <p:strVal val="visible"/>
                                      </p:to>
                                    </p:set>
                                    <p:animEffect transition="in" filter="wipe(left)">
                                      <p:cBhvr>
                                        <p:cTn id="67" dur="2000"/>
                                        <p:tgtEl>
                                          <p:spTgt spid="13">
                                            <p:graphicEl>
                                              <a:chart seriesIdx="-4" categoryIdx="10" bldStep="category"/>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3">
                                            <p:graphicEl>
                                              <a:chart seriesIdx="-4" categoryIdx="11" bldStep="category"/>
                                            </p:graphicEl>
                                          </p:spTgt>
                                        </p:tgtEl>
                                        <p:attrNameLst>
                                          <p:attrName>style.visibility</p:attrName>
                                        </p:attrNameLst>
                                      </p:cBhvr>
                                      <p:to>
                                        <p:strVal val="visible"/>
                                      </p:to>
                                    </p:set>
                                    <p:animEffect transition="in" filter="wipe(left)">
                                      <p:cBhvr>
                                        <p:cTn id="70" dur="2000"/>
                                        <p:tgtEl>
                                          <p:spTgt spid="13">
                                            <p:graphicEl>
                                              <a:chart seriesIdx="-4" categoryIdx="11" bldStep="category"/>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3">
                                            <p:graphicEl>
                                              <a:chart seriesIdx="-4" categoryIdx="12" bldStep="category"/>
                                            </p:graphicEl>
                                          </p:spTgt>
                                        </p:tgtEl>
                                        <p:attrNameLst>
                                          <p:attrName>style.visibility</p:attrName>
                                        </p:attrNameLst>
                                      </p:cBhvr>
                                      <p:to>
                                        <p:strVal val="visible"/>
                                      </p:to>
                                    </p:set>
                                    <p:animEffect transition="in" filter="wipe(left)">
                                      <p:cBhvr>
                                        <p:cTn id="73" dur="2000"/>
                                        <p:tgtEl>
                                          <p:spTgt spid="13">
                                            <p:graphicEl>
                                              <a:chart seriesIdx="-4" categoryIdx="12" bldStep="category"/>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par>
                                <p:cTn id="91" presetID="10" presetClass="exit" presetSubtype="0" fill="hold" grpId="1" nodeType="withEffect">
                                  <p:stCondLst>
                                    <p:cond delay="0"/>
                                  </p:stCondLst>
                                  <p:childTnLst>
                                    <p:animEffect transition="out" filter="fade">
                                      <p:cBhvr>
                                        <p:cTn id="92" dur="500"/>
                                        <p:tgtEl>
                                          <p:spTgt spid="13">
                                            <p:graphicEl>
                                              <a:chart seriesIdx="-3" categoryIdx="-3" bldStep="gridLegend"/>
                                            </p:graphicEl>
                                          </p:spTgt>
                                        </p:tgtEl>
                                      </p:cBhvr>
                                    </p:animEffect>
                                    <p:set>
                                      <p:cBhvr>
                                        <p:cTn id="93" dur="1" fill="hold">
                                          <p:stCondLst>
                                            <p:cond delay="499"/>
                                          </p:stCondLst>
                                        </p:cTn>
                                        <p:tgtEl>
                                          <p:spTgt spid="13">
                                            <p:graphicEl>
                                              <a:chart seriesIdx="-3" categoryIdx="-3" bldStep="gridLegend"/>
                                            </p:graphicEl>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ipe(right)">
                                      <p:cBhvr>
                                        <p:cTn id="98" dur="500"/>
                                        <p:tgtEl>
                                          <p:spTgt spid="51"/>
                                        </p:tgtEl>
                                      </p:cBhvr>
                                    </p:animEffect>
                                  </p:childTnLst>
                                </p:cTn>
                              </p:par>
                              <p:par>
                                <p:cTn id="99" presetID="22" presetClass="entr" presetSubtype="2"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right)">
                                      <p:cBhvr>
                                        <p:cTn id="101" dur="500"/>
                                        <p:tgtEl>
                                          <p:spTgt spid="50"/>
                                        </p:tgtEl>
                                      </p:cBhvr>
                                    </p:animEffect>
                                  </p:childTnLst>
                                </p:cTn>
                              </p:par>
                            </p:childTnLst>
                          </p:cTn>
                        </p:par>
                        <p:par>
                          <p:cTn id="102" fill="hold">
                            <p:stCondLst>
                              <p:cond delay="500"/>
                            </p:stCondLst>
                            <p:childTnLst>
                              <p:par>
                                <p:cTn id="103" presetID="6" presetClass="entr" presetSubtype="32" fill="hold" nodeType="after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circle(out)">
                                      <p:cBhvr>
                                        <p:cTn id="105" dur="1000"/>
                                        <p:tgtEl>
                                          <p:spTgt spid="48"/>
                                        </p:tgtEl>
                                      </p:cBhvr>
                                    </p:animEffect>
                                  </p:childTnLst>
                                </p:cTn>
                              </p:par>
                            </p:childTnLst>
                          </p:cTn>
                        </p:par>
                        <p:par>
                          <p:cTn id="106" fill="hold">
                            <p:stCondLst>
                              <p:cond delay="1500"/>
                            </p:stCondLst>
                            <p:childTnLst>
                              <p:par>
                                <p:cTn id="107" presetID="1" presetClass="entr" presetSubtype="0"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nodeType="click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right)">
                                      <p:cBhvr>
                                        <p:cTn id="113" dur="500"/>
                                        <p:tgtEl>
                                          <p:spTgt spid="56"/>
                                        </p:tgtEl>
                                      </p:cBhvr>
                                    </p:animEffect>
                                  </p:childTnLst>
                                </p:cTn>
                              </p:par>
                              <p:par>
                                <p:cTn id="114" presetID="22" presetClass="entr" presetSubtype="2"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wipe(right)">
                                      <p:cBhvr>
                                        <p:cTn id="116" dur="500"/>
                                        <p:tgtEl>
                                          <p:spTgt spid="55"/>
                                        </p:tgtEl>
                                      </p:cBhvr>
                                    </p:animEffect>
                                  </p:childTnLst>
                                </p:cTn>
                              </p:par>
                            </p:childTnLst>
                          </p:cTn>
                        </p:par>
                        <p:par>
                          <p:cTn id="117" fill="hold">
                            <p:stCondLst>
                              <p:cond delay="500"/>
                            </p:stCondLst>
                            <p:childTnLst>
                              <p:par>
                                <p:cTn id="118" presetID="6" presetClass="entr" presetSubtype="32" fill="hold"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circle(out)">
                                      <p:cBhvr>
                                        <p:cTn id="120" dur="1000"/>
                                        <p:tgtEl>
                                          <p:spTgt spid="57"/>
                                        </p:tgtEl>
                                      </p:cBhvr>
                                    </p:animEffect>
                                  </p:childTnLst>
                                </p:cTn>
                              </p:par>
                            </p:childTnLst>
                          </p:cTn>
                        </p:par>
                        <p:par>
                          <p:cTn id="121" fill="hold">
                            <p:stCondLst>
                              <p:cond delay="1500"/>
                            </p:stCondLst>
                            <p:childTnLst>
                              <p:par>
                                <p:cTn id="122" presetID="1" presetClass="entr" presetSubtype="0" fill="hold" grpId="0" nodeType="after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nodeType="click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right)">
                                      <p:cBhvr>
                                        <p:cTn id="128" dur="500"/>
                                        <p:tgtEl>
                                          <p:spTgt spid="30"/>
                                        </p:tgtEl>
                                      </p:cBhvr>
                                    </p:animEffect>
                                  </p:childTnLst>
                                </p:cTn>
                              </p:par>
                              <p:par>
                                <p:cTn id="129" presetID="22" presetClass="entr" presetSubtype="2" fill="hold" nodeType="with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wipe(right)">
                                      <p:cBhvr>
                                        <p:cTn id="131" dur="500"/>
                                        <p:tgtEl>
                                          <p:spTgt spid="29"/>
                                        </p:tgtEl>
                                      </p:cBhvr>
                                    </p:animEffect>
                                  </p:childTnLst>
                                </p:cTn>
                              </p:par>
                            </p:childTnLst>
                          </p:cTn>
                        </p:par>
                        <p:par>
                          <p:cTn id="132" fill="hold">
                            <p:stCondLst>
                              <p:cond delay="500"/>
                            </p:stCondLst>
                            <p:childTnLst>
                              <p:par>
                                <p:cTn id="133" presetID="6" presetClass="entr" presetSubtype="32" fill="hold"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circle(out)">
                                      <p:cBhvr>
                                        <p:cTn id="135" dur="1000"/>
                                        <p:tgtEl>
                                          <p:spTgt spid="25"/>
                                        </p:tgtEl>
                                      </p:cBhvr>
                                    </p:animEffect>
                                  </p:childTnLst>
                                </p:cTn>
                              </p:par>
                            </p:childTnLst>
                          </p:cTn>
                        </p:par>
                        <p:par>
                          <p:cTn id="136" fill="hold">
                            <p:stCondLst>
                              <p:cond delay="1500"/>
                            </p:stCondLst>
                            <p:childTnLst>
                              <p:par>
                                <p:cTn id="137" presetID="1" presetClass="entr" presetSubtype="0"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Graphic spid="13" grpId="0" uiExpand="1">
        <p:bldSub>
          <a:bldChart bld="category"/>
        </p:bldSub>
      </p:bldGraphic>
      <p:bldGraphic spid="13" grpId="1" uiExpand="1">
        <p:bldSub>
          <a:bldChart bld="category"/>
        </p:bldSub>
      </p:bldGraphic>
      <p:bldP spid="22" grpId="0" animBg="1"/>
      <p:bldP spid="20" grpId="0" animBg="1"/>
      <p:bldP spid="21" grpId="0" animBg="1"/>
      <p:bldP spid="23" grpId="0" animBg="1"/>
      <p:bldP spid="24" grpId="0" animBg="1"/>
      <p:bldP spid="26" grpId="0" animBg="1"/>
      <p:bldP spid="49"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19072" r="62454" b="64767"/>
          <a:stretch/>
        </p:blipFill>
        <p:spPr bwMode="auto">
          <a:xfrm>
            <a:off x="323528" y="332656"/>
            <a:ext cx="657162" cy="95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467544" y="1340768"/>
            <a:ext cx="842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p:nvSpPr>
        <p:spPr>
          <a:xfrm rot="16200000">
            <a:off x="8044775" y="5749646"/>
            <a:ext cx="1224136" cy="10473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graphicFrame>
        <p:nvGraphicFramePr>
          <p:cNvPr id="9" name="Chart 8"/>
          <p:cNvGraphicFramePr>
            <a:graphicFrameLocks/>
          </p:cNvGraphicFramePr>
          <p:nvPr>
            <p:extLst/>
          </p:nvPr>
        </p:nvGraphicFramePr>
        <p:xfrm>
          <a:off x="-612576" y="1412776"/>
          <a:ext cx="10225136"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7504" y="6202197"/>
            <a:ext cx="2304256" cy="52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 name="TextBox 10"/>
          <p:cNvSpPr txBox="1"/>
          <p:nvPr/>
        </p:nvSpPr>
        <p:spPr>
          <a:xfrm>
            <a:off x="971600" y="188640"/>
            <a:ext cx="799288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chemeClr val="accent1">
                    <a:lumMod val="75000"/>
                  </a:schemeClr>
                </a:solidFill>
                <a:effectLst/>
                <a:uLnTx/>
                <a:uFillTx/>
                <a:latin typeface="+mj-lt"/>
              </a:rPr>
              <a:t>Уровни математической грамотности учащихся в Москве и сравниваемых странах </a:t>
            </a:r>
            <a:endParaRPr kumimoji="0" lang="en-GB" sz="2800" b="1" i="0" u="none" strike="noStrike" kern="0" cap="none" spc="0" normalizeH="0" baseline="0" noProof="0" dirty="0">
              <a:ln>
                <a:noFill/>
              </a:ln>
              <a:solidFill>
                <a:schemeClr val="accent1">
                  <a:lumMod val="75000"/>
                </a:schemeClr>
              </a:solidFill>
              <a:effectLst/>
              <a:uLnTx/>
              <a:uFillTx/>
              <a:latin typeface="+mj-lt"/>
            </a:endParaRPr>
          </a:p>
        </p:txBody>
      </p:sp>
      <p:graphicFrame>
        <p:nvGraphicFramePr>
          <p:cNvPr id="10" name="Table 9"/>
          <p:cNvGraphicFramePr>
            <a:graphicFrameLocks noGrp="1"/>
          </p:cNvGraphicFramePr>
          <p:nvPr>
            <p:extLst/>
          </p:nvPr>
        </p:nvGraphicFramePr>
        <p:xfrm>
          <a:off x="467541" y="1988841"/>
          <a:ext cx="8302747" cy="4213356"/>
        </p:xfrm>
        <a:graphic>
          <a:graphicData uri="http://schemas.openxmlformats.org/drawingml/2006/table">
            <a:tbl>
              <a:tblPr firstRow="1" bandRow="1">
                <a:tableStyleId>{5C22544A-7EE6-4342-B048-85BDC9FD1C3A}</a:tableStyleId>
              </a:tblPr>
              <a:tblGrid>
                <a:gridCol w="216027">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5494432">
                  <a:extLst>
                    <a:ext uri="{9D8B030D-6E8A-4147-A177-3AD203B41FA5}">
                      <a16:colId xmlns:a16="http://schemas.microsoft.com/office/drawing/2014/main" val="20002"/>
                    </a:ext>
                  </a:extLst>
                </a:gridCol>
              </a:tblGrid>
              <a:tr h="677645">
                <a:tc rowSpan="3">
                  <a:txBody>
                    <a:bodyPr/>
                    <a:lstStyle/>
                    <a:p>
                      <a:pPr algn="ctr"/>
                      <a:r>
                        <a:rPr lang="en-US" sz="1400" b="0" spc="800" baseline="0" dirty="0">
                          <a:solidFill>
                            <a:schemeClr val="tx1"/>
                          </a:solidFill>
                          <a:latin typeface="Optima LT Std"/>
                        </a:rPr>
                        <a:t>(PISA 2012)</a:t>
                      </a:r>
                      <a:endParaRPr lang="en-GB" sz="1400" b="0" spc="800" baseline="0" dirty="0">
                        <a:solidFill>
                          <a:schemeClr val="tx1"/>
                        </a:solidFill>
                        <a:latin typeface="Optima LT Std"/>
                      </a:endParaRPr>
                    </a:p>
                  </a:txBody>
                  <a:tcPr vert="vert27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b="0" dirty="0">
                          <a:solidFill>
                            <a:schemeClr val="tx1"/>
                          </a:solidFill>
                          <a:latin typeface="Optima LT Std"/>
                        </a:rPr>
                        <a:t>Шанхай (Китай)</a:t>
                      </a:r>
                      <a:endParaRPr lang="en-GB" b="0"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b="0"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7645">
                <a:tc vMerge="1">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a:solidFill>
                            <a:schemeClr val="tx1"/>
                          </a:solidFill>
                          <a:latin typeface="Optima LT Std"/>
                        </a:rPr>
                        <a:t>США</a:t>
                      </a:r>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5131">
                <a:tc vMerge="1">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a:solidFill>
                            <a:schemeClr val="tx1"/>
                          </a:solidFill>
                          <a:latin typeface="Optima LT Std"/>
                        </a:rPr>
                        <a:t>Российская Федерация</a:t>
                      </a:r>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77645">
                <a:tc>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77645">
                <a:tc>
                  <a:txBody>
                    <a:bodyPr/>
                    <a:lstStyle/>
                    <a:p>
                      <a:endParaRPr lang="en-GB" b="1" i="1"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b="1" i="1" dirty="0">
                          <a:solidFill>
                            <a:schemeClr val="tx1"/>
                          </a:solidFill>
                          <a:latin typeface="Optima LT Std"/>
                        </a:rPr>
                        <a:t>Москва</a:t>
                      </a:r>
                      <a:endParaRPr lang="en-GB" b="1" i="1"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77645">
                <a:tc>
                  <a:txBody>
                    <a:bodyPr/>
                    <a:lstStyle/>
                    <a:p>
                      <a:endParaRPr lang="en-GB" b="1" i="1"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b="1" i="1" dirty="0">
                          <a:solidFill>
                            <a:schemeClr val="tx1"/>
                          </a:solidFill>
                          <a:latin typeface="Optima LT Std"/>
                        </a:rPr>
                        <a:t>ТОП-100</a:t>
                      </a:r>
                      <a:r>
                        <a:rPr lang="ru-RU" b="1" i="1" baseline="0" dirty="0">
                          <a:solidFill>
                            <a:schemeClr val="tx1"/>
                          </a:solidFill>
                          <a:latin typeface="Optima LT Std"/>
                        </a:rPr>
                        <a:t> Москвы</a:t>
                      </a:r>
                      <a:endParaRPr lang="en-GB" b="1" i="1"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latin typeface="Optima LT Std"/>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right)">
                                      <p:cBhvr>
                                        <p:cTn id="7" dur="500"/>
                                        <p:tgtEl>
                                          <p:spTgt spid="9">
                                            <p:graphicEl>
                                              <a:chart seriesIdx="0" categoryIdx="-4" bldStep="series"/>
                                            </p:graphic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right)">
                                      <p:cBhvr>
                                        <p:cTn id="10" dur="500"/>
                                        <p:tgtEl>
                                          <p:spTgt spid="9">
                                            <p:graphicEl>
                                              <a:chart seriesIdx="1"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15" dur="500"/>
                                        <p:tgtEl>
                                          <p:spTgt spid="9">
                                            <p:graphicEl>
                                              <a:chart seriesIdx="2" categoryIdx="-4" bldStep="series"/>
                                            </p:graphic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wipe(left)">
                                      <p:cBhvr>
                                        <p:cTn id="19" dur="500"/>
                                        <p:tgtEl>
                                          <p:spTgt spid="9">
                                            <p:graphicEl>
                                              <a:chart seriesIdx="3" categoryIdx="-4" bldStep="series"/>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graphicEl>
                                              <a:chart seriesIdx="4" categoryIdx="-4" bldStep="series"/>
                                            </p:graphicEl>
                                          </p:spTgt>
                                        </p:tgtEl>
                                        <p:attrNameLst>
                                          <p:attrName>style.visibility</p:attrName>
                                        </p:attrNameLst>
                                      </p:cBhvr>
                                      <p:to>
                                        <p:strVal val="visible"/>
                                      </p:to>
                                    </p:set>
                                    <p:animEffect transition="in" filter="wipe(left)">
                                      <p:cBhvr>
                                        <p:cTn id="23" dur="500"/>
                                        <p:tgtEl>
                                          <p:spTgt spid="9">
                                            <p:graphicEl>
                                              <a:chart seriesIdx="4" categoryIdx="-4" bldStep="series"/>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
                                            <p:graphicEl>
                                              <a:chart seriesIdx="5" categoryIdx="-4" bldStep="series"/>
                                            </p:graphicEl>
                                          </p:spTgt>
                                        </p:tgtEl>
                                        <p:attrNameLst>
                                          <p:attrName>style.visibility</p:attrName>
                                        </p:attrNameLst>
                                      </p:cBhvr>
                                      <p:to>
                                        <p:strVal val="visible"/>
                                      </p:to>
                                    </p:set>
                                    <p:animEffect transition="in" filter="wipe(left)">
                                      <p:cBhvr>
                                        <p:cTn id="27" dur="500"/>
                                        <p:tgtEl>
                                          <p:spTgt spid="9">
                                            <p:graphicEl>
                                              <a:chart seriesIdx="5" categoryIdx="-4" bldStep="series"/>
                                            </p:graphic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9">
                                            <p:graphicEl>
                                              <a:chart seriesIdx="6" categoryIdx="-4" bldStep="series"/>
                                            </p:graphicEl>
                                          </p:spTgt>
                                        </p:tgtEl>
                                        <p:attrNameLst>
                                          <p:attrName>style.visibility</p:attrName>
                                        </p:attrNameLst>
                                      </p:cBhvr>
                                      <p:to>
                                        <p:strVal val="visible"/>
                                      </p:to>
                                    </p:set>
                                    <p:animEffect transition="in" filter="wipe(left)">
                                      <p:cBhvr>
                                        <p:cTn id="31" dur="500"/>
                                        <p:tgtEl>
                                          <p:spTgt spid="9">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4|5.8|4.5|17.9|9|1.4|6.6"/>
</p:tagLst>
</file>

<file path=ppt/tags/tag2.xml><?xml version="1.0" encoding="utf-8"?>
<p:tagLst xmlns:a="http://schemas.openxmlformats.org/drawingml/2006/main" xmlns:r="http://schemas.openxmlformats.org/officeDocument/2006/relationships" xmlns:p="http://schemas.openxmlformats.org/presentationml/2006/main">
  <p:tag name="TIMING" val="|0.1|0|0"/>
</p:tagLst>
</file>

<file path=ppt/tags/tag3.xml><?xml version="1.0" encoding="utf-8"?>
<p:tagLst xmlns:a="http://schemas.openxmlformats.org/drawingml/2006/main" xmlns:r="http://schemas.openxmlformats.org/officeDocument/2006/relationships" xmlns:p="http://schemas.openxmlformats.org/presentationml/2006/main">
  <p:tag name="TIMING" val="|22.1|8.8|6.5|6.2|2.9|1.7|4.2"/>
</p:tagLst>
</file>

<file path=ppt/theme/theme1.xml><?xml version="1.0" encoding="utf-8"?>
<a:theme xmlns:a="http://schemas.openxmlformats.org/drawingml/2006/main" name="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Ciscopresentationwhite 10 3 06">
  <a:themeElements>
    <a:clrScheme name="Ciscopresentationwhite 10 3 06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Ciscopresentationwhite 10 3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scopresentationwhite 10 3 06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Tes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Tes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iscopresentationwhite 10 3 06">
  <a:themeElements>
    <a:clrScheme name="Ciscopresentationwhite 10 3 06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Ciscopresentationwhite 10 3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scopresentationwhite 10 3 06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5888</TotalTime>
  <Words>2311</Words>
  <Application>Microsoft Office PowerPoint</Application>
  <PresentationFormat>On-screen Show (4:3)</PresentationFormat>
  <Paragraphs>609</Paragraphs>
  <Slides>20</Slides>
  <Notes>13</Notes>
  <HiddenSlides>2</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20</vt:i4>
      </vt:variant>
    </vt:vector>
  </HeadingPairs>
  <TitlesOfParts>
    <vt:vector size="37" baseType="lpstr">
      <vt:lpstr>Arial Unicode MS</vt:lpstr>
      <vt:lpstr>맑은 고딕</vt:lpstr>
      <vt:lpstr>MS PGothic</vt:lpstr>
      <vt:lpstr>MS PGothic</vt:lpstr>
      <vt:lpstr>Arial</vt:lpstr>
      <vt:lpstr>Calibri</vt:lpstr>
      <vt:lpstr>Comic Sans MS</vt:lpstr>
      <vt:lpstr>Monotype Sorts</vt:lpstr>
      <vt:lpstr>Optima LT Std</vt:lpstr>
      <vt:lpstr>Times New Roman</vt:lpstr>
      <vt:lpstr>Wingdings</vt:lpstr>
      <vt:lpstr>OECD_PISA_theme</vt:lpstr>
      <vt:lpstr>Ciscopresentationwhite 10 3 06</vt:lpstr>
      <vt:lpstr>Custom Design</vt:lpstr>
      <vt:lpstr>1_Custom Design</vt:lpstr>
      <vt:lpstr>1_Ciscopresentationwhite 10 3 06</vt:lpstr>
      <vt:lpstr>OECD PowerPoint template new logo</vt:lpstr>
      <vt:lpstr>PowerPoint Presentation</vt:lpstr>
      <vt:lpstr>PISA in brief</vt:lpstr>
      <vt:lpstr>PISA in brief</vt:lpstr>
      <vt:lpstr>Mathematics in PISA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Contribution of various factors to upper secondary teacher compensation costs, per student as a percentage of GDP per capita (2004) </vt:lpstr>
      <vt:lpstr>PowerPoint Presentation</vt:lpstr>
      <vt:lpstr>PowerPoint Presentation</vt:lpstr>
      <vt:lpstr>PowerPoint Presentation</vt:lpstr>
      <vt:lpstr>PowerPoint Presentation</vt:lpstr>
      <vt:lpstr>The ‘big’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HAN jeong min</dc:creator>
  <cp:lastModifiedBy>Andreas Schleicher</cp:lastModifiedBy>
  <cp:revision>492</cp:revision>
  <cp:lastPrinted>2014-09-09T11:19:18Z</cp:lastPrinted>
  <dcterms:created xsi:type="dcterms:W3CDTF">2013-11-20T01:13:27Z</dcterms:created>
  <dcterms:modified xsi:type="dcterms:W3CDTF">2016-09-29T13:06:19Z</dcterms:modified>
</cp:coreProperties>
</file>