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632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169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3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525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4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732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12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620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679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76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B6AD-1AE0-45DA-B5FB-00015C9ADF9E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5FC2-294E-4795-8166-1CFFD426A9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94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План-график проведения  НИКО ОБЖ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42632230"/>
              </p:ext>
            </p:extLst>
          </p:nvPr>
        </p:nvGraphicFramePr>
        <p:xfrm>
          <a:off x="971600" y="1268760"/>
          <a:ext cx="7200800" cy="4662680"/>
        </p:xfrm>
        <a:graphic>
          <a:graphicData uri="http://schemas.openxmlformats.org/drawingml/2006/table">
            <a:tbl>
              <a:tblPr/>
              <a:tblGrid>
                <a:gridCol w="720080"/>
                <a:gridCol w="3986656"/>
                <a:gridCol w="1097135"/>
                <a:gridCol w="1396929"/>
              </a:tblGrid>
              <a:tr h="152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 субъекты Российской Федерации информационного письма о проведении исследования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27.02.2017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выборки образовательных организаций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28.02.2017-15.03.2017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организатор, ОИВ,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специалистов, участвующих в проведении исследования качества образования</a:t>
                      </a:r>
                      <a:r>
                        <a:rPr lang="ru-RU" sz="1400" spc="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основам безопасности жизнедеятельности (дистанционно)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20.03.2017-17.04.2017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Доставка материалов в ОИВ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Доставка материалов из ОИВ в образовательные организации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10.04.2017, 12.04.2017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диагностической работы по основам безопасности жизнедеятельности в 6 классе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ОИВ,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602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План-график проведения  НИКО ОБЖ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25824386"/>
              </p:ext>
            </p:extLst>
          </p:nvPr>
        </p:nvGraphicFramePr>
        <p:xfrm>
          <a:off x="395536" y="836712"/>
          <a:ext cx="8496944" cy="5760642"/>
        </p:xfrm>
        <a:graphic>
          <a:graphicData uri="http://schemas.openxmlformats.org/drawingml/2006/table">
            <a:tbl>
              <a:tblPr/>
              <a:tblGrid>
                <a:gridCol w="626645"/>
                <a:gridCol w="4651706"/>
                <a:gridCol w="1415854"/>
                <a:gridCol w="1802739"/>
              </a:tblGrid>
              <a:tr h="707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диагностической работы по основам безопасности жизнедеятельности в 8 классе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13.04.2017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ОИВ,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форм с контекстной информацией об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11.04.2017, 13.04.2017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ОИВ,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Доставка материалов из образовательных организаций в ОИВ, сканирование и отправка материалов на проверку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14.04.2017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анкетирования организаторов процедур исследования в ОО, учителей, специалистов по проверке заданий с развернутым ответом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14.04. -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12.05.2017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ОИВ, ОО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работ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17.04.2017-10.05.2017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результатов,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20.05.2017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результатов исследования в субъекты Российской Федерации для использования в работе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24.05.2017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исследования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10.07.2017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69" marR="56069" marT="56069" marB="560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471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План-график проведения ВПР-2017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908720"/>
          <a:ext cx="8496944" cy="5683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391"/>
                <a:gridCol w="1499524"/>
                <a:gridCol w="2890029"/>
              </a:tblGrid>
              <a:tr h="323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Регистрация ОО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Регистрация муниципальных координаторов (при необходимости)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 18.01.2017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Федеральный координатор, ОИВ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Выверка списка ОО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 01.03.2017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Федеральный координатор, ОИВ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Регистрация ОО в личном кабинете (если ранее не регистрировалась)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 10.03.2017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Федеральный координатор, ОИВ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Формирование заявок на участие в ВПР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 17.03.2017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ОИВ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Получение инструктивных материалов</a:t>
                      </a:r>
                      <a:endParaRPr lang="ru-RU" sz="16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С 20.03.2017</a:t>
                      </a:r>
                      <a:endParaRPr lang="ru-RU" sz="16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Федеральный координатор, ОИВ, ОО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5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Заполнение анкеты ОО </a:t>
                      </a:r>
                      <a:endParaRPr lang="ru-RU" sz="16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 31.03.2017</a:t>
                      </a:r>
                      <a:endParaRPr lang="ru-RU" sz="16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ОИВ, ОО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901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План-график</a:t>
            </a:r>
            <a:r>
              <a:rPr lang="ru-RU" dirty="0" smtClean="0"/>
              <a:t> проведения ВПР-2017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3535864"/>
              </p:ext>
            </p:extLst>
          </p:nvPr>
        </p:nvGraphicFramePr>
        <p:xfrm>
          <a:off x="395536" y="692696"/>
          <a:ext cx="8229601" cy="5919520"/>
        </p:xfrm>
        <a:graphic>
          <a:graphicData uri="http://schemas.openxmlformats.org/drawingml/2006/table">
            <a:tbl>
              <a:tblPr/>
              <a:tblGrid>
                <a:gridCol w="1810544"/>
                <a:gridCol w="1683250"/>
                <a:gridCol w="1504553"/>
                <a:gridCol w="1615627"/>
                <a:gridCol w="1615627"/>
              </a:tblGrid>
              <a:tr h="36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18.04.2017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 «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Часть 1. Диктант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19.04.2017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20.04.2017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 «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Часть 2»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25.04.2017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27.04.2017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11.05.2017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18.05.2017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20" marR="8420" marT="8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5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332656"/>
          <a:ext cx="8640961" cy="6028142"/>
        </p:xfrm>
        <a:graphic>
          <a:graphicData uri="http://schemas.openxmlformats.org/drawingml/2006/table">
            <a:tbl>
              <a:tblPr/>
              <a:tblGrid>
                <a:gridCol w="424748"/>
                <a:gridCol w="2103828"/>
                <a:gridCol w="424748"/>
                <a:gridCol w="2010915"/>
                <a:gridCol w="424748"/>
                <a:gridCol w="1360520"/>
                <a:gridCol w="424748"/>
                <a:gridCol w="1466706"/>
              </a:tblGrid>
              <a:tr h="1597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Скачали и начали загружать на сайт форму выверки ОО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Скачали форму выверки ОО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 скачали форму выверки ОО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название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название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название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название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Башкортостан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Калмыкия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Карачаево-Черкесия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Костромская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Алтай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Сахалинская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9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Курганская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Кабардино-Балкария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Коми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Еврейская автономная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Ленинградская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Хабаровский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Мордовия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Саха (Якутия)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Нижегородская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Камчатский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Северная Осетия - Алания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Новгородская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Магаданская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Мурманская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Удмуртская Республика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Чеченская Республика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Челябинская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Чувашская Республика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Пермский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Ярославская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Псковская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г.Москва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Краснодарский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Ростовская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Рязанская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Ненецкий автономный округ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Приморский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Самарская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Ставропольский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Саратовская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Амурская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Архангельская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Смоленская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Астраханская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Тамбовская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Белгородская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Тульская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Волгоградская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Тюменская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Вологодская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Ульяновская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Воронежская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Крым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автономный округ – Югра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Калининградская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Чукотский автономный округ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Калужская область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Ямало-Ненецкий автономный округ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263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655</Words>
  <Application>Microsoft Office PowerPoint</Application>
  <PresentationFormat>Экран (4:3)</PresentationFormat>
  <Paragraphs>321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План-график проведения  НИКО ОБЖ</vt:lpstr>
      <vt:lpstr>План-график проведения  НИКО ОБЖ</vt:lpstr>
      <vt:lpstr>План-график проведения ВПР-2017</vt:lpstr>
      <vt:lpstr>План-график проведения ВПР-2017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Gorbunova-cpm</dc:creator>
  <cp:lastModifiedBy>Presentator</cp:lastModifiedBy>
  <cp:revision>15</cp:revision>
  <dcterms:created xsi:type="dcterms:W3CDTF">2017-02-16T14:54:36Z</dcterms:created>
  <dcterms:modified xsi:type="dcterms:W3CDTF">2017-02-17T07:02:09Z</dcterms:modified>
</cp:coreProperties>
</file>