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01" autoAdjust="0"/>
  </p:normalViewPr>
  <p:slideViewPr>
    <p:cSldViewPr snapToGrid="0">
      <p:cViewPr varScale="1">
        <p:scale>
          <a:sx n="96" d="100"/>
          <a:sy n="96" d="100"/>
        </p:scale>
        <p:origin x="10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6BFDFE-00C4-48B1-B0C5-BC4CE40C23E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0029A1-56D6-4452-9099-2A1CDC5BE0F4}">
      <dgm:prSet phldrT="[Текст]"/>
      <dgm:spPr/>
      <dgm:t>
        <a:bodyPr/>
        <a:lstStyle/>
        <a:p>
          <a:r>
            <a:rPr lang="ru-RU" dirty="0" err="1" smtClean="0"/>
            <a:t>Практикоориентированная</a:t>
          </a:r>
          <a:r>
            <a:rPr lang="ru-RU" dirty="0" smtClean="0"/>
            <a:t> направленность</a:t>
          </a:r>
          <a:endParaRPr lang="ru-RU" dirty="0"/>
        </a:p>
      </dgm:t>
    </dgm:pt>
    <dgm:pt modelId="{F30DE502-9226-444F-BCB8-011AE86191BB}" type="parTrans" cxnId="{7D25D897-5547-47BA-967B-E8F1D97B5173}">
      <dgm:prSet/>
      <dgm:spPr/>
      <dgm:t>
        <a:bodyPr/>
        <a:lstStyle/>
        <a:p>
          <a:endParaRPr lang="ru-RU"/>
        </a:p>
      </dgm:t>
    </dgm:pt>
    <dgm:pt modelId="{26EA3265-6281-4599-89E9-510811FC6AC3}" type="sibTrans" cxnId="{7D25D897-5547-47BA-967B-E8F1D97B5173}">
      <dgm:prSet/>
      <dgm:spPr/>
      <dgm:t>
        <a:bodyPr/>
        <a:lstStyle/>
        <a:p>
          <a:endParaRPr lang="ru-RU"/>
        </a:p>
      </dgm:t>
    </dgm:pt>
    <dgm:pt modelId="{6D3A991D-F2F5-4CF7-9580-783E1DEC41D2}">
      <dgm:prSet phldrT="[Текст]"/>
      <dgm:spPr/>
      <dgm:t>
        <a:bodyPr/>
        <a:lstStyle/>
        <a:p>
          <a:r>
            <a:rPr lang="ru-RU" dirty="0" smtClean="0"/>
            <a:t>Выявление теоретической и профессиональной подготовки</a:t>
          </a:r>
          <a:endParaRPr lang="ru-RU" dirty="0"/>
        </a:p>
      </dgm:t>
    </dgm:pt>
    <dgm:pt modelId="{B2BD4BA9-F574-49DD-9012-F132ABF49013}" type="parTrans" cxnId="{C9C6CB72-9717-417F-B7DC-5353424528C8}">
      <dgm:prSet/>
      <dgm:spPr/>
      <dgm:t>
        <a:bodyPr/>
        <a:lstStyle/>
        <a:p>
          <a:endParaRPr lang="ru-RU"/>
        </a:p>
      </dgm:t>
    </dgm:pt>
    <dgm:pt modelId="{9EB8E2BD-232D-47B3-9F29-88A831DC928E}" type="sibTrans" cxnId="{C9C6CB72-9717-417F-B7DC-5353424528C8}">
      <dgm:prSet/>
      <dgm:spPr/>
      <dgm:t>
        <a:bodyPr/>
        <a:lstStyle/>
        <a:p>
          <a:endParaRPr lang="ru-RU"/>
        </a:p>
      </dgm:t>
    </dgm:pt>
    <dgm:pt modelId="{1E540202-67D3-4BD4-AF63-38DC60EFB474}">
      <dgm:prSet phldrT="[Текст]"/>
      <dgm:spPr/>
      <dgm:t>
        <a:bodyPr/>
        <a:lstStyle/>
        <a:p>
          <a:r>
            <a:rPr lang="ru-RU" dirty="0" smtClean="0"/>
            <a:t>Обеспечение демонстраций знаний, умения и опыта</a:t>
          </a:r>
          <a:endParaRPr lang="ru-RU" dirty="0"/>
        </a:p>
      </dgm:t>
    </dgm:pt>
    <dgm:pt modelId="{F411FD41-985E-4114-BD42-369FF5AA2A3A}" type="parTrans" cxnId="{2B1287C7-CC31-4B53-ACE7-655AC756BDF9}">
      <dgm:prSet/>
      <dgm:spPr/>
      <dgm:t>
        <a:bodyPr/>
        <a:lstStyle/>
        <a:p>
          <a:endParaRPr lang="ru-RU"/>
        </a:p>
      </dgm:t>
    </dgm:pt>
    <dgm:pt modelId="{47AD11F1-BD96-4BA4-B4FA-076559B31075}" type="sibTrans" cxnId="{2B1287C7-CC31-4B53-ACE7-655AC756BDF9}">
      <dgm:prSet/>
      <dgm:spPr/>
      <dgm:t>
        <a:bodyPr/>
        <a:lstStyle/>
        <a:p>
          <a:endParaRPr lang="ru-RU"/>
        </a:p>
      </dgm:t>
    </dgm:pt>
    <dgm:pt modelId="{99A2A09E-8B4A-4CE5-B8F9-D71D16D618B3}">
      <dgm:prSet phldrT="[Текст]"/>
      <dgm:spPr/>
      <dgm:t>
        <a:bodyPr/>
        <a:lstStyle/>
        <a:p>
          <a:r>
            <a:rPr lang="ru-RU" dirty="0" smtClean="0"/>
            <a:t>Соответствие требованиям ФГОС</a:t>
          </a:r>
          <a:endParaRPr lang="ru-RU" dirty="0"/>
        </a:p>
      </dgm:t>
    </dgm:pt>
    <dgm:pt modelId="{6E393562-1328-45B8-AB7F-571474761C95}" type="parTrans" cxnId="{D9862904-C662-4241-939E-52E96E9F7F7B}">
      <dgm:prSet/>
      <dgm:spPr/>
      <dgm:t>
        <a:bodyPr/>
        <a:lstStyle/>
        <a:p>
          <a:endParaRPr lang="ru-RU"/>
        </a:p>
      </dgm:t>
    </dgm:pt>
    <dgm:pt modelId="{E6313FBE-3388-41C5-AADF-970C0CC09A49}" type="sibTrans" cxnId="{D9862904-C662-4241-939E-52E96E9F7F7B}">
      <dgm:prSet/>
      <dgm:spPr/>
      <dgm:t>
        <a:bodyPr/>
        <a:lstStyle/>
        <a:p>
          <a:endParaRPr lang="ru-RU"/>
        </a:p>
      </dgm:t>
    </dgm:pt>
    <dgm:pt modelId="{22F3350F-2427-4A2C-AE6C-703B041843F7}">
      <dgm:prSet phldrT="[Текст]"/>
      <dgm:spPr/>
      <dgm:t>
        <a:bodyPr/>
        <a:lstStyle/>
        <a:p>
          <a:r>
            <a:rPr lang="ru-RU" dirty="0" smtClean="0"/>
            <a:t>Соответствие требованиям работодателей </a:t>
          </a:r>
          <a:endParaRPr lang="ru-RU" dirty="0"/>
        </a:p>
      </dgm:t>
    </dgm:pt>
    <dgm:pt modelId="{42A6C4F5-5E62-4DA1-AB04-D95B1C74412C}" type="parTrans" cxnId="{12EC8EC2-9FBB-419A-B511-74A580DF88E3}">
      <dgm:prSet/>
      <dgm:spPr/>
      <dgm:t>
        <a:bodyPr/>
        <a:lstStyle/>
        <a:p>
          <a:endParaRPr lang="ru-RU"/>
        </a:p>
      </dgm:t>
    </dgm:pt>
    <dgm:pt modelId="{A46B3169-AD68-4F02-A897-F40BFDFD9746}" type="sibTrans" cxnId="{12EC8EC2-9FBB-419A-B511-74A580DF88E3}">
      <dgm:prSet/>
      <dgm:spPr/>
      <dgm:t>
        <a:bodyPr/>
        <a:lstStyle/>
        <a:p>
          <a:endParaRPr lang="ru-RU"/>
        </a:p>
      </dgm:t>
    </dgm:pt>
    <dgm:pt modelId="{B43E2EE8-37A1-479E-A731-3DEDF9045416}" type="pres">
      <dgm:prSet presAssocID="{1B6BFDFE-00C4-48B1-B0C5-BC4CE40C23EB}" presName="Name0" presStyleCnt="0">
        <dgm:presLayoutVars>
          <dgm:chMax val="7"/>
          <dgm:chPref val="7"/>
          <dgm:dir/>
        </dgm:presLayoutVars>
      </dgm:prSet>
      <dgm:spPr/>
    </dgm:pt>
    <dgm:pt modelId="{210C9935-32B8-4CE6-A6CD-D262F5010B09}" type="pres">
      <dgm:prSet presAssocID="{1B6BFDFE-00C4-48B1-B0C5-BC4CE40C23EB}" presName="Name1" presStyleCnt="0"/>
      <dgm:spPr/>
    </dgm:pt>
    <dgm:pt modelId="{2696F0EA-1A5B-488C-8AFF-E5CAA187986B}" type="pres">
      <dgm:prSet presAssocID="{1B6BFDFE-00C4-48B1-B0C5-BC4CE40C23EB}" presName="cycle" presStyleCnt="0"/>
      <dgm:spPr/>
    </dgm:pt>
    <dgm:pt modelId="{7D550921-DDBA-4B11-8EF5-5A2F9C119DF8}" type="pres">
      <dgm:prSet presAssocID="{1B6BFDFE-00C4-48B1-B0C5-BC4CE40C23EB}" presName="srcNode" presStyleLbl="node1" presStyleIdx="0" presStyleCnt="5"/>
      <dgm:spPr/>
    </dgm:pt>
    <dgm:pt modelId="{D7CEDE74-9DF8-4151-8ACB-24168CD1E9AA}" type="pres">
      <dgm:prSet presAssocID="{1B6BFDFE-00C4-48B1-B0C5-BC4CE40C23EB}" presName="conn" presStyleLbl="parChTrans1D2" presStyleIdx="0" presStyleCnt="1"/>
      <dgm:spPr/>
    </dgm:pt>
    <dgm:pt modelId="{BE07EC6B-EC6D-446F-80ED-33EE4E795E54}" type="pres">
      <dgm:prSet presAssocID="{1B6BFDFE-00C4-48B1-B0C5-BC4CE40C23EB}" presName="extraNode" presStyleLbl="node1" presStyleIdx="0" presStyleCnt="5"/>
      <dgm:spPr/>
    </dgm:pt>
    <dgm:pt modelId="{49907B2A-957A-4976-858E-B5C233FCB977}" type="pres">
      <dgm:prSet presAssocID="{1B6BFDFE-00C4-48B1-B0C5-BC4CE40C23EB}" presName="dstNode" presStyleLbl="node1" presStyleIdx="0" presStyleCnt="5"/>
      <dgm:spPr/>
    </dgm:pt>
    <dgm:pt modelId="{5FEFFB85-F441-47F6-B5DD-B2D96AC1766B}" type="pres">
      <dgm:prSet presAssocID="{760029A1-56D6-4452-9099-2A1CDC5BE0F4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E9C3F2-1033-4D2F-9691-A23C556629F8}" type="pres">
      <dgm:prSet presAssocID="{760029A1-56D6-4452-9099-2A1CDC5BE0F4}" presName="accent_1" presStyleCnt="0"/>
      <dgm:spPr/>
    </dgm:pt>
    <dgm:pt modelId="{A947B950-2C31-4DBA-9AFD-A13F39C700F9}" type="pres">
      <dgm:prSet presAssocID="{760029A1-56D6-4452-9099-2A1CDC5BE0F4}" presName="accentRepeatNode" presStyleLbl="solidFgAcc1" presStyleIdx="0" presStyleCnt="5"/>
      <dgm:spPr/>
    </dgm:pt>
    <dgm:pt modelId="{CC8AD4BA-F72D-4480-8BCC-F8AD9249A87F}" type="pres">
      <dgm:prSet presAssocID="{6D3A991D-F2F5-4CF7-9580-783E1DEC41D2}" presName="text_2" presStyleLbl="node1" presStyleIdx="1" presStyleCnt="5" custLinFactNeighborX="2184" custLinFactNeighborY="-7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D5D001-407A-46E6-A85C-359B2E88188C}" type="pres">
      <dgm:prSet presAssocID="{6D3A991D-F2F5-4CF7-9580-783E1DEC41D2}" presName="accent_2" presStyleCnt="0"/>
      <dgm:spPr/>
    </dgm:pt>
    <dgm:pt modelId="{21F923EA-36C5-4E27-816C-0614C4FE6D4C}" type="pres">
      <dgm:prSet presAssocID="{6D3A991D-F2F5-4CF7-9580-783E1DEC41D2}" presName="accentRepeatNode" presStyleLbl="solidFgAcc1" presStyleIdx="1" presStyleCnt="5"/>
      <dgm:spPr/>
    </dgm:pt>
    <dgm:pt modelId="{106529D7-728A-4169-92BA-704252F9343D}" type="pres">
      <dgm:prSet presAssocID="{1E540202-67D3-4BD4-AF63-38DC60EFB474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CE9B8B-C7B3-4396-A725-8E7183325F58}" type="pres">
      <dgm:prSet presAssocID="{1E540202-67D3-4BD4-AF63-38DC60EFB474}" presName="accent_3" presStyleCnt="0"/>
      <dgm:spPr/>
    </dgm:pt>
    <dgm:pt modelId="{8E8DFDE1-A57D-4DCA-A148-34AF9F9B4B3C}" type="pres">
      <dgm:prSet presAssocID="{1E540202-67D3-4BD4-AF63-38DC60EFB474}" presName="accentRepeatNode" presStyleLbl="solidFgAcc1" presStyleIdx="2" presStyleCnt="5"/>
      <dgm:spPr/>
    </dgm:pt>
    <dgm:pt modelId="{9FEFCC3C-392F-4117-A23B-144F1BAE641B}" type="pres">
      <dgm:prSet presAssocID="{99A2A09E-8B4A-4CE5-B8F9-D71D16D618B3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2F0A97-CCCA-4AC8-A72E-6B9E98A34AD3}" type="pres">
      <dgm:prSet presAssocID="{99A2A09E-8B4A-4CE5-B8F9-D71D16D618B3}" presName="accent_4" presStyleCnt="0"/>
      <dgm:spPr/>
    </dgm:pt>
    <dgm:pt modelId="{51CFD1CD-2057-4B96-84AF-F11C969081B0}" type="pres">
      <dgm:prSet presAssocID="{99A2A09E-8B4A-4CE5-B8F9-D71D16D618B3}" presName="accentRepeatNode" presStyleLbl="solidFgAcc1" presStyleIdx="3" presStyleCnt="5"/>
      <dgm:spPr/>
    </dgm:pt>
    <dgm:pt modelId="{C44F1FE3-FFA9-4ACA-8A6E-B9EB99AE1223}" type="pres">
      <dgm:prSet presAssocID="{22F3350F-2427-4A2C-AE6C-703B041843F7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831A8B-C3D1-43BB-A787-60227BF585EE}" type="pres">
      <dgm:prSet presAssocID="{22F3350F-2427-4A2C-AE6C-703B041843F7}" presName="accent_5" presStyleCnt="0"/>
      <dgm:spPr/>
    </dgm:pt>
    <dgm:pt modelId="{A11E3E86-72EF-471A-ADC1-259EF864199E}" type="pres">
      <dgm:prSet presAssocID="{22F3350F-2427-4A2C-AE6C-703B041843F7}" presName="accentRepeatNode" presStyleLbl="solidFgAcc1" presStyleIdx="4" presStyleCnt="5"/>
      <dgm:spPr/>
    </dgm:pt>
  </dgm:ptLst>
  <dgm:cxnLst>
    <dgm:cxn modelId="{2B1287C7-CC31-4B53-ACE7-655AC756BDF9}" srcId="{1B6BFDFE-00C4-48B1-B0C5-BC4CE40C23EB}" destId="{1E540202-67D3-4BD4-AF63-38DC60EFB474}" srcOrd="2" destOrd="0" parTransId="{F411FD41-985E-4114-BD42-369FF5AA2A3A}" sibTransId="{47AD11F1-BD96-4BA4-B4FA-076559B31075}"/>
    <dgm:cxn modelId="{3A030D60-7C0E-4A93-B6B7-0632ED86D3D2}" type="presOf" srcId="{99A2A09E-8B4A-4CE5-B8F9-D71D16D618B3}" destId="{9FEFCC3C-392F-4117-A23B-144F1BAE641B}" srcOrd="0" destOrd="0" presId="urn:microsoft.com/office/officeart/2008/layout/VerticalCurvedList"/>
    <dgm:cxn modelId="{6C074853-8BD6-43E2-A163-78E3C75A07F5}" type="presOf" srcId="{1B6BFDFE-00C4-48B1-B0C5-BC4CE40C23EB}" destId="{B43E2EE8-37A1-479E-A731-3DEDF9045416}" srcOrd="0" destOrd="0" presId="urn:microsoft.com/office/officeart/2008/layout/VerticalCurvedList"/>
    <dgm:cxn modelId="{C9C6CB72-9717-417F-B7DC-5353424528C8}" srcId="{1B6BFDFE-00C4-48B1-B0C5-BC4CE40C23EB}" destId="{6D3A991D-F2F5-4CF7-9580-783E1DEC41D2}" srcOrd="1" destOrd="0" parTransId="{B2BD4BA9-F574-49DD-9012-F132ABF49013}" sibTransId="{9EB8E2BD-232D-47B3-9F29-88A831DC928E}"/>
    <dgm:cxn modelId="{D9862904-C662-4241-939E-52E96E9F7F7B}" srcId="{1B6BFDFE-00C4-48B1-B0C5-BC4CE40C23EB}" destId="{99A2A09E-8B4A-4CE5-B8F9-D71D16D618B3}" srcOrd="3" destOrd="0" parTransId="{6E393562-1328-45B8-AB7F-571474761C95}" sibTransId="{E6313FBE-3388-41C5-AADF-970C0CC09A49}"/>
    <dgm:cxn modelId="{12EC8EC2-9FBB-419A-B511-74A580DF88E3}" srcId="{1B6BFDFE-00C4-48B1-B0C5-BC4CE40C23EB}" destId="{22F3350F-2427-4A2C-AE6C-703B041843F7}" srcOrd="4" destOrd="0" parTransId="{42A6C4F5-5E62-4DA1-AB04-D95B1C74412C}" sibTransId="{A46B3169-AD68-4F02-A897-F40BFDFD9746}"/>
    <dgm:cxn modelId="{B12219EF-F142-4C3C-AFA5-829D26E5805F}" type="presOf" srcId="{6D3A991D-F2F5-4CF7-9580-783E1DEC41D2}" destId="{CC8AD4BA-F72D-4480-8BCC-F8AD9249A87F}" srcOrd="0" destOrd="0" presId="urn:microsoft.com/office/officeart/2008/layout/VerticalCurvedList"/>
    <dgm:cxn modelId="{7D25D897-5547-47BA-967B-E8F1D97B5173}" srcId="{1B6BFDFE-00C4-48B1-B0C5-BC4CE40C23EB}" destId="{760029A1-56D6-4452-9099-2A1CDC5BE0F4}" srcOrd="0" destOrd="0" parTransId="{F30DE502-9226-444F-BCB8-011AE86191BB}" sibTransId="{26EA3265-6281-4599-89E9-510811FC6AC3}"/>
    <dgm:cxn modelId="{AD2DDD57-4A20-4CAD-9279-6904DA80DC67}" type="presOf" srcId="{22F3350F-2427-4A2C-AE6C-703B041843F7}" destId="{C44F1FE3-FFA9-4ACA-8A6E-B9EB99AE1223}" srcOrd="0" destOrd="0" presId="urn:microsoft.com/office/officeart/2008/layout/VerticalCurvedList"/>
    <dgm:cxn modelId="{B646E2F5-87EB-4932-A4E9-A570572757C1}" type="presOf" srcId="{1E540202-67D3-4BD4-AF63-38DC60EFB474}" destId="{106529D7-728A-4169-92BA-704252F9343D}" srcOrd="0" destOrd="0" presId="urn:microsoft.com/office/officeart/2008/layout/VerticalCurvedList"/>
    <dgm:cxn modelId="{E13768EA-0C26-4A68-83C6-726505672DAE}" type="presOf" srcId="{760029A1-56D6-4452-9099-2A1CDC5BE0F4}" destId="{5FEFFB85-F441-47F6-B5DD-B2D96AC1766B}" srcOrd="0" destOrd="0" presId="urn:microsoft.com/office/officeart/2008/layout/VerticalCurvedList"/>
    <dgm:cxn modelId="{608C36B5-761D-4DED-BA0D-82B02C4F89F6}" type="presOf" srcId="{26EA3265-6281-4599-89E9-510811FC6AC3}" destId="{D7CEDE74-9DF8-4151-8ACB-24168CD1E9AA}" srcOrd="0" destOrd="0" presId="urn:microsoft.com/office/officeart/2008/layout/VerticalCurvedList"/>
    <dgm:cxn modelId="{4D31CC81-038A-48E6-AEF5-47F687500FAE}" type="presParOf" srcId="{B43E2EE8-37A1-479E-A731-3DEDF9045416}" destId="{210C9935-32B8-4CE6-A6CD-D262F5010B09}" srcOrd="0" destOrd="0" presId="urn:microsoft.com/office/officeart/2008/layout/VerticalCurvedList"/>
    <dgm:cxn modelId="{7333401A-0D25-4403-B323-F5D7636647A8}" type="presParOf" srcId="{210C9935-32B8-4CE6-A6CD-D262F5010B09}" destId="{2696F0EA-1A5B-488C-8AFF-E5CAA187986B}" srcOrd="0" destOrd="0" presId="urn:microsoft.com/office/officeart/2008/layout/VerticalCurvedList"/>
    <dgm:cxn modelId="{44160C6B-4C95-48D4-BCF9-86861841FC92}" type="presParOf" srcId="{2696F0EA-1A5B-488C-8AFF-E5CAA187986B}" destId="{7D550921-DDBA-4B11-8EF5-5A2F9C119DF8}" srcOrd="0" destOrd="0" presId="urn:microsoft.com/office/officeart/2008/layout/VerticalCurvedList"/>
    <dgm:cxn modelId="{09B0E3CD-6A8A-417F-82BC-2039379D4796}" type="presParOf" srcId="{2696F0EA-1A5B-488C-8AFF-E5CAA187986B}" destId="{D7CEDE74-9DF8-4151-8ACB-24168CD1E9AA}" srcOrd="1" destOrd="0" presId="urn:microsoft.com/office/officeart/2008/layout/VerticalCurvedList"/>
    <dgm:cxn modelId="{2C6BF955-4E9F-47A4-9467-87D0B1B4E5C1}" type="presParOf" srcId="{2696F0EA-1A5B-488C-8AFF-E5CAA187986B}" destId="{BE07EC6B-EC6D-446F-80ED-33EE4E795E54}" srcOrd="2" destOrd="0" presId="urn:microsoft.com/office/officeart/2008/layout/VerticalCurvedList"/>
    <dgm:cxn modelId="{299CC838-10D0-4D61-90A1-3A2F49B2B413}" type="presParOf" srcId="{2696F0EA-1A5B-488C-8AFF-E5CAA187986B}" destId="{49907B2A-957A-4976-858E-B5C233FCB977}" srcOrd="3" destOrd="0" presId="urn:microsoft.com/office/officeart/2008/layout/VerticalCurvedList"/>
    <dgm:cxn modelId="{9E304A00-62AB-4680-8ED1-454D736ED548}" type="presParOf" srcId="{210C9935-32B8-4CE6-A6CD-D262F5010B09}" destId="{5FEFFB85-F441-47F6-B5DD-B2D96AC1766B}" srcOrd="1" destOrd="0" presId="urn:microsoft.com/office/officeart/2008/layout/VerticalCurvedList"/>
    <dgm:cxn modelId="{8E771A43-6920-460D-B1E3-9AA2C99266CD}" type="presParOf" srcId="{210C9935-32B8-4CE6-A6CD-D262F5010B09}" destId="{8DE9C3F2-1033-4D2F-9691-A23C556629F8}" srcOrd="2" destOrd="0" presId="urn:microsoft.com/office/officeart/2008/layout/VerticalCurvedList"/>
    <dgm:cxn modelId="{1DD4E680-73FA-41CB-A474-FD492D1F0970}" type="presParOf" srcId="{8DE9C3F2-1033-4D2F-9691-A23C556629F8}" destId="{A947B950-2C31-4DBA-9AFD-A13F39C700F9}" srcOrd="0" destOrd="0" presId="urn:microsoft.com/office/officeart/2008/layout/VerticalCurvedList"/>
    <dgm:cxn modelId="{2D28C580-B7E2-4F31-81F5-F3B8351BACEB}" type="presParOf" srcId="{210C9935-32B8-4CE6-A6CD-D262F5010B09}" destId="{CC8AD4BA-F72D-4480-8BCC-F8AD9249A87F}" srcOrd="3" destOrd="0" presId="urn:microsoft.com/office/officeart/2008/layout/VerticalCurvedList"/>
    <dgm:cxn modelId="{E21120B2-03CA-454F-A3A0-6ABB356BA54F}" type="presParOf" srcId="{210C9935-32B8-4CE6-A6CD-D262F5010B09}" destId="{66D5D001-407A-46E6-A85C-359B2E88188C}" srcOrd="4" destOrd="0" presId="urn:microsoft.com/office/officeart/2008/layout/VerticalCurvedList"/>
    <dgm:cxn modelId="{73446F6E-EFE6-45BB-84AA-0FB5B45F8666}" type="presParOf" srcId="{66D5D001-407A-46E6-A85C-359B2E88188C}" destId="{21F923EA-36C5-4E27-816C-0614C4FE6D4C}" srcOrd="0" destOrd="0" presId="urn:microsoft.com/office/officeart/2008/layout/VerticalCurvedList"/>
    <dgm:cxn modelId="{6D775190-1FE5-4A87-BA67-40B6DA925D89}" type="presParOf" srcId="{210C9935-32B8-4CE6-A6CD-D262F5010B09}" destId="{106529D7-728A-4169-92BA-704252F9343D}" srcOrd="5" destOrd="0" presId="urn:microsoft.com/office/officeart/2008/layout/VerticalCurvedList"/>
    <dgm:cxn modelId="{065187E6-6E7A-4CBD-8C9E-9DB4434FF6BD}" type="presParOf" srcId="{210C9935-32B8-4CE6-A6CD-D262F5010B09}" destId="{57CE9B8B-C7B3-4396-A725-8E7183325F58}" srcOrd="6" destOrd="0" presId="urn:microsoft.com/office/officeart/2008/layout/VerticalCurvedList"/>
    <dgm:cxn modelId="{A27E6473-88F0-4432-8FD3-8ECB8A8B1587}" type="presParOf" srcId="{57CE9B8B-C7B3-4396-A725-8E7183325F58}" destId="{8E8DFDE1-A57D-4DCA-A148-34AF9F9B4B3C}" srcOrd="0" destOrd="0" presId="urn:microsoft.com/office/officeart/2008/layout/VerticalCurvedList"/>
    <dgm:cxn modelId="{DDAF3303-1A71-4279-867D-1B74CB8A9226}" type="presParOf" srcId="{210C9935-32B8-4CE6-A6CD-D262F5010B09}" destId="{9FEFCC3C-392F-4117-A23B-144F1BAE641B}" srcOrd="7" destOrd="0" presId="urn:microsoft.com/office/officeart/2008/layout/VerticalCurvedList"/>
    <dgm:cxn modelId="{77BB68CF-B386-40FB-B4C1-0CE01C3C469E}" type="presParOf" srcId="{210C9935-32B8-4CE6-A6CD-D262F5010B09}" destId="{C12F0A97-CCCA-4AC8-A72E-6B9E98A34AD3}" srcOrd="8" destOrd="0" presId="urn:microsoft.com/office/officeart/2008/layout/VerticalCurvedList"/>
    <dgm:cxn modelId="{15130BD1-2A10-4DE5-9833-770FC23EB09C}" type="presParOf" srcId="{C12F0A97-CCCA-4AC8-A72E-6B9E98A34AD3}" destId="{51CFD1CD-2057-4B96-84AF-F11C969081B0}" srcOrd="0" destOrd="0" presId="urn:microsoft.com/office/officeart/2008/layout/VerticalCurvedList"/>
    <dgm:cxn modelId="{8D1665A4-B524-492D-93AD-892F80108831}" type="presParOf" srcId="{210C9935-32B8-4CE6-A6CD-D262F5010B09}" destId="{C44F1FE3-FFA9-4ACA-8A6E-B9EB99AE1223}" srcOrd="9" destOrd="0" presId="urn:microsoft.com/office/officeart/2008/layout/VerticalCurvedList"/>
    <dgm:cxn modelId="{58440491-95F3-4356-B879-64D5BC1434AD}" type="presParOf" srcId="{210C9935-32B8-4CE6-A6CD-D262F5010B09}" destId="{E5831A8B-C3D1-43BB-A787-60227BF585EE}" srcOrd="10" destOrd="0" presId="urn:microsoft.com/office/officeart/2008/layout/VerticalCurvedList"/>
    <dgm:cxn modelId="{524ADADB-8386-4302-92AA-7C61BA8436CF}" type="presParOf" srcId="{E5831A8B-C3D1-43BB-A787-60227BF585EE}" destId="{A11E3E86-72EF-471A-ADC1-259EF86419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D13622-2C5E-43F3-9073-3085A238AE22}" type="doc">
      <dgm:prSet loTypeId="urn:microsoft.com/office/officeart/2005/8/layout/process1" loCatId="process" qsTypeId="urn:microsoft.com/office/officeart/2005/8/quickstyle/simple5" qsCatId="simple" csTypeId="urn:microsoft.com/office/officeart/2005/8/colors/accent1_2" csCatId="accent1" phldr="1"/>
      <dgm:spPr/>
    </dgm:pt>
    <dgm:pt modelId="{75E23692-F576-4757-90E7-4912561D9F44}">
      <dgm:prSet phldrT="[Текст]"/>
      <dgm:spPr/>
      <dgm:t>
        <a:bodyPr/>
        <a:lstStyle/>
        <a:p>
          <a:r>
            <a:rPr lang="ru-RU" dirty="0" smtClean="0"/>
            <a:t>Разработка заданий рабочей группой</a:t>
          </a:r>
          <a:endParaRPr lang="ru-RU" dirty="0"/>
        </a:p>
      </dgm:t>
    </dgm:pt>
    <dgm:pt modelId="{BA13B8FF-355F-484B-BC55-9FEFD253191E}" type="parTrans" cxnId="{9A18B5DE-3964-4F8A-BAFB-94022D5F22B6}">
      <dgm:prSet/>
      <dgm:spPr/>
      <dgm:t>
        <a:bodyPr/>
        <a:lstStyle/>
        <a:p>
          <a:endParaRPr lang="ru-RU"/>
        </a:p>
      </dgm:t>
    </dgm:pt>
    <dgm:pt modelId="{CCC77F77-D83B-4263-BB27-6698C9B396EF}" type="sibTrans" cxnId="{9A18B5DE-3964-4F8A-BAFB-94022D5F22B6}">
      <dgm:prSet/>
      <dgm:spPr/>
      <dgm:t>
        <a:bodyPr/>
        <a:lstStyle/>
        <a:p>
          <a:endParaRPr lang="ru-RU"/>
        </a:p>
      </dgm:t>
    </dgm:pt>
    <dgm:pt modelId="{53CA15EC-CAEB-46B6-AF94-71E14702B98E}">
      <dgm:prSet phldrT="[Текст]"/>
      <dgm:spPr/>
      <dgm:t>
        <a:bodyPr/>
        <a:lstStyle/>
        <a:p>
          <a:r>
            <a:rPr lang="ru-RU" dirty="0" smtClean="0"/>
            <a:t>Получение заключения экспертной группы</a:t>
          </a:r>
          <a:endParaRPr lang="ru-RU" dirty="0"/>
        </a:p>
      </dgm:t>
    </dgm:pt>
    <dgm:pt modelId="{52E61ABF-74C5-4F39-B03F-B6AF93079006}" type="parTrans" cxnId="{70E895FB-6980-46AA-BCE6-141C11CE44C6}">
      <dgm:prSet/>
      <dgm:spPr/>
      <dgm:t>
        <a:bodyPr/>
        <a:lstStyle/>
        <a:p>
          <a:endParaRPr lang="ru-RU"/>
        </a:p>
      </dgm:t>
    </dgm:pt>
    <dgm:pt modelId="{BD6136D1-C389-48B4-A74E-9CD23E9E52B5}" type="sibTrans" cxnId="{70E895FB-6980-46AA-BCE6-141C11CE44C6}">
      <dgm:prSet/>
      <dgm:spPr/>
      <dgm:t>
        <a:bodyPr/>
        <a:lstStyle/>
        <a:p>
          <a:endParaRPr lang="ru-RU"/>
        </a:p>
      </dgm:t>
    </dgm:pt>
    <dgm:pt modelId="{CED9CEC4-5549-49D7-B457-52ED8E703960}">
      <dgm:prSet phldrT="[Текст]"/>
      <dgm:spPr/>
      <dgm:t>
        <a:bodyPr/>
        <a:lstStyle/>
        <a:p>
          <a:r>
            <a:rPr lang="ru-RU" dirty="0" smtClean="0"/>
            <a:t>Прием заданий организатором олимпиады</a:t>
          </a:r>
          <a:endParaRPr lang="ru-RU" dirty="0"/>
        </a:p>
      </dgm:t>
    </dgm:pt>
    <dgm:pt modelId="{972CAA11-C9C5-47C7-8092-7BD1D166E88B}" type="parTrans" cxnId="{B89616C3-C28C-4A11-8F89-6E6CFE6A7D6A}">
      <dgm:prSet/>
      <dgm:spPr/>
      <dgm:t>
        <a:bodyPr/>
        <a:lstStyle/>
        <a:p>
          <a:endParaRPr lang="ru-RU"/>
        </a:p>
      </dgm:t>
    </dgm:pt>
    <dgm:pt modelId="{94B0FE3E-E023-449C-8BF0-10FEC8031E9D}" type="sibTrans" cxnId="{B89616C3-C28C-4A11-8F89-6E6CFE6A7D6A}">
      <dgm:prSet/>
      <dgm:spPr/>
      <dgm:t>
        <a:bodyPr/>
        <a:lstStyle/>
        <a:p>
          <a:endParaRPr lang="ru-RU"/>
        </a:p>
      </dgm:t>
    </dgm:pt>
    <dgm:pt modelId="{44FAB3C0-14C7-46DD-AB1D-B05F66AA4D45}">
      <dgm:prSet phldrT="[Текст]"/>
      <dgm:spPr/>
      <dgm:t>
        <a:bodyPr/>
        <a:lstStyle/>
        <a:p>
          <a:r>
            <a:rPr lang="ru-RU" dirty="0" smtClean="0"/>
            <a:t>Изучение нормативной документации</a:t>
          </a:r>
          <a:endParaRPr lang="ru-RU" dirty="0"/>
        </a:p>
      </dgm:t>
    </dgm:pt>
    <dgm:pt modelId="{67532B9D-1C84-474D-8ED7-782F9975AC76}" type="sibTrans" cxnId="{503BBF3C-E9D9-4348-88D7-886664A23D07}">
      <dgm:prSet/>
      <dgm:spPr/>
      <dgm:t>
        <a:bodyPr/>
        <a:lstStyle/>
        <a:p>
          <a:endParaRPr lang="ru-RU"/>
        </a:p>
      </dgm:t>
    </dgm:pt>
    <dgm:pt modelId="{37F36813-DCA2-419A-856C-B7642DBA7565}" type="parTrans" cxnId="{503BBF3C-E9D9-4348-88D7-886664A23D07}">
      <dgm:prSet/>
      <dgm:spPr/>
      <dgm:t>
        <a:bodyPr/>
        <a:lstStyle/>
        <a:p>
          <a:endParaRPr lang="ru-RU"/>
        </a:p>
      </dgm:t>
    </dgm:pt>
    <dgm:pt modelId="{39A52200-FF59-4D9B-8C1B-36B6D21F136B}">
      <dgm:prSet phldrT="[Текст]"/>
      <dgm:spPr/>
      <dgm:t>
        <a:bodyPr/>
        <a:lstStyle/>
        <a:p>
          <a:r>
            <a:rPr lang="ru-RU" dirty="0" smtClean="0"/>
            <a:t>Создание рабочей и экспертной групп</a:t>
          </a:r>
          <a:endParaRPr lang="ru-RU" dirty="0"/>
        </a:p>
      </dgm:t>
    </dgm:pt>
    <dgm:pt modelId="{5EA7F402-035C-4A66-A48B-E23D0DA29A4D}" type="sibTrans" cxnId="{728BB2F3-AD8C-479A-81E2-E6A1B2BD8381}">
      <dgm:prSet/>
      <dgm:spPr/>
      <dgm:t>
        <a:bodyPr/>
        <a:lstStyle/>
        <a:p>
          <a:endParaRPr lang="ru-RU"/>
        </a:p>
      </dgm:t>
    </dgm:pt>
    <dgm:pt modelId="{92DC782A-A4BE-4BA5-B44A-ACC57F0C7F30}" type="parTrans" cxnId="{728BB2F3-AD8C-479A-81E2-E6A1B2BD8381}">
      <dgm:prSet/>
      <dgm:spPr/>
      <dgm:t>
        <a:bodyPr/>
        <a:lstStyle/>
        <a:p>
          <a:endParaRPr lang="ru-RU"/>
        </a:p>
      </dgm:t>
    </dgm:pt>
    <dgm:pt modelId="{63DF17D0-E62C-445C-B2BE-7F917C4EAF8E}" type="pres">
      <dgm:prSet presAssocID="{65D13622-2C5E-43F3-9073-3085A238AE22}" presName="Name0" presStyleCnt="0">
        <dgm:presLayoutVars>
          <dgm:dir/>
          <dgm:resizeHandles val="exact"/>
        </dgm:presLayoutVars>
      </dgm:prSet>
      <dgm:spPr/>
    </dgm:pt>
    <dgm:pt modelId="{104E4C51-FC47-40BD-BF84-4F9016581A54}" type="pres">
      <dgm:prSet presAssocID="{39A52200-FF59-4D9B-8C1B-36B6D21F136B}" presName="node" presStyleLbl="node1" presStyleIdx="0" presStyleCnt="5" custLinFactNeighborX="83622" custLinFactNeighborY="-902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CC943D-589E-4B97-BA39-8DE3217FD645}" type="pres">
      <dgm:prSet presAssocID="{5EA7F402-035C-4A66-A48B-E23D0DA29A4D}" presName="sibTrans" presStyleLbl="sibTrans2D1" presStyleIdx="0" presStyleCnt="4"/>
      <dgm:spPr/>
    </dgm:pt>
    <dgm:pt modelId="{F30F8C05-20C8-41E6-9123-24210D24252B}" type="pres">
      <dgm:prSet presAssocID="{5EA7F402-035C-4A66-A48B-E23D0DA29A4D}" presName="connectorText" presStyleLbl="sibTrans2D1" presStyleIdx="0" presStyleCnt="4"/>
      <dgm:spPr/>
    </dgm:pt>
    <dgm:pt modelId="{817774B7-B9EE-45EC-B844-26E6E99F88B7}" type="pres">
      <dgm:prSet presAssocID="{44FAB3C0-14C7-46DD-AB1D-B05F66AA4D45}" presName="node" presStyleLbl="node1" presStyleIdx="1" presStyleCnt="5" custLinFactNeighborX="23071" custLinFactNeighborY="89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3852E9-49BA-49E8-8F9B-73309E7E0BFD}" type="pres">
      <dgm:prSet presAssocID="{67532B9D-1C84-474D-8ED7-782F9975AC76}" presName="sibTrans" presStyleLbl="sibTrans2D1" presStyleIdx="1" presStyleCnt="4"/>
      <dgm:spPr/>
    </dgm:pt>
    <dgm:pt modelId="{54025C5E-F186-49C9-8930-5FF9C54EC7EC}" type="pres">
      <dgm:prSet presAssocID="{67532B9D-1C84-474D-8ED7-782F9975AC76}" presName="connectorText" presStyleLbl="sibTrans2D1" presStyleIdx="1" presStyleCnt="4"/>
      <dgm:spPr/>
    </dgm:pt>
    <dgm:pt modelId="{3A5048F0-17DC-4128-8602-EE38CFDBA556}" type="pres">
      <dgm:prSet presAssocID="{75E23692-F576-4757-90E7-4912561D9F44}" presName="node" presStyleLbl="node1" presStyleIdx="2" presStyleCnt="5" custLinFactNeighborX="8199" custLinFactNeighborY="-89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3ED4F4-4E82-4117-BD0F-3668C0457B26}" type="pres">
      <dgm:prSet presAssocID="{CCC77F77-D83B-4263-BB27-6698C9B396EF}" presName="sibTrans" presStyleLbl="sibTrans2D1" presStyleIdx="2" presStyleCnt="4"/>
      <dgm:spPr/>
    </dgm:pt>
    <dgm:pt modelId="{93E92B93-B331-41B7-B4E5-0AED1741E207}" type="pres">
      <dgm:prSet presAssocID="{CCC77F77-D83B-4263-BB27-6698C9B396EF}" presName="connectorText" presStyleLbl="sibTrans2D1" presStyleIdx="2" presStyleCnt="4"/>
      <dgm:spPr/>
    </dgm:pt>
    <dgm:pt modelId="{D4C04C2E-62E7-406D-8E13-52151462548C}" type="pres">
      <dgm:prSet presAssocID="{53CA15EC-CAEB-46B6-AF94-71E14702B98E}" presName="node" presStyleLbl="node1" presStyleIdx="3" presStyleCnt="5" custLinFactNeighborX="-11180" custLinFactNeighborY="87842">
        <dgm:presLayoutVars>
          <dgm:bulletEnabled val="1"/>
        </dgm:presLayoutVars>
      </dgm:prSet>
      <dgm:spPr/>
    </dgm:pt>
    <dgm:pt modelId="{1410555B-73CD-46AF-A56E-B4FBE271C8FF}" type="pres">
      <dgm:prSet presAssocID="{BD6136D1-C389-48B4-A74E-9CD23E9E52B5}" presName="sibTrans" presStyleLbl="sibTrans2D1" presStyleIdx="3" presStyleCnt="4"/>
      <dgm:spPr/>
    </dgm:pt>
    <dgm:pt modelId="{2FBAED0F-1981-4B25-B886-44118C434243}" type="pres">
      <dgm:prSet presAssocID="{BD6136D1-C389-48B4-A74E-9CD23E9E52B5}" presName="connectorText" presStyleLbl="sibTrans2D1" presStyleIdx="3" presStyleCnt="4"/>
      <dgm:spPr/>
    </dgm:pt>
    <dgm:pt modelId="{01398543-1037-43EE-BCC9-07472D8C968B}" type="pres">
      <dgm:prSet presAssocID="{CED9CEC4-5549-49D7-B457-52ED8E703960}" presName="node" presStyleLbl="node1" presStyleIdx="4" presStyleCnt="5" custLinFactNeighborX="-49810" custLinFactNeighborY="-86918">
        <dgm:presLayoutVars>
          <dgm:bulletEnabled val="1"/>
        </dgm:presLayoutVars>
      </dgm:prSet>
      <dgm:spPr/>
    </dgm:pt>
  </dgm:ptLst>
  <dgm:cxnLst>
    <dgm:cxn modelId="{63CE8698-5C00-4261-92E8-3202F3C6DCA6}" type="presOf" srcId="{BD6136D1-C389-48B4-A74E-9CD23E9E52B5}" destId="{2FBAED0F-1981-4B25-B886-44118C434243}" srcOrd="1" destOrd="0" presId="urn:microsoft.com/office/officeart/2005/8/layout/process1"/>
    <dgm:cxn modelId="{E2661443-DC9E-4E1D-B556-B34065B3F16D}" type="presOf" srcId="{53CA15EC-CAEB-46B6-AF94-71E14702B98E}" destId="{D4C04C2E-62E7-406D-8E13-52151462548C}" srcOrd="0" destOrd="0" presId="urn:microsoft.com/office/officeart/2005/8/layout/process1"/>
    <dgm:cxn modelId="{728BB2F3-AD8C-479A-81E2-E6A1B2BD8381}" srcId="{65D13622-2C5E-43F3-9073-3085A238AE22}" destId="{39A52200-FF59-4D9B-8C1B-36B6D21F136B}" srcOrd="0" destOrd="0" parTransId="{92DC782A-A4BE-4BA5-B44A-ACC57F0C7F30}" sibTransId="{5EA7F402-035C-4A66-A48B-E23D0DA29A4D}"/>
    <dgm:cxn modelId="{503BBF3C-E9D9-4348-88D7-886664A23D07}" srcId="{65D13622-2C5E-43F3-9073-3085A238AE22}" destId="{44FAB3C0-14C7-46DD-AB1D-B05F66AA4D45}" srcOrd="1" destOrd="0" parTransId="{37F36813-DCA2-419A-856C-B7642DBA7565}" sibTransId="{67532B9D-1C84-474D-8ED7-782F9975AC76}"/>
    <dgm:cxn modelId="{B89616C3-C28C-4A11-8F89-6E6CFE6A7D6A}" srcId="{65D13622-2C5E-43F3-9073-3085A238AE22}" destId="{CED9CEC4-5549-49D7-B457-52ED8E703960}" srcOrd="4" destOrd="0" parTransId="{972CAA11-C9C5-47C7-8092-7BD1D166E88B}" sibTransId="{94B0FE3E-E023-449C-8BF0-10FEC8031E9D}"/>
    <dgm:cxn modelId="{9A18B5DE-3964-4F8A-BAFB-94022D5F22B6}" srcId="{65D13622-2C5E-43F3-9073-3085A238AE22}" destId="{75E23692-F576-4757-90E7-4912561D9F44}" srcOrd="2" destOrd="0" parTransId="{BA13B8FF-355F-484B-BC55-9FEFD253191E}" sibTransId="{CCC77F77-D83B-4263-BB27-6698C9B396EF}"/>
    <dgm:cxn modelId="{164B026E-29A8-4429-8717-49C0F3C9697B}" type="presOf" srcId="{CCC77F77-D83B-4263-BB27-6698C9B396EF}" destId="{93E92B93-B331-41B7-B4E5-0AED1741E207}" srcOrd="1" destOrd="0" presId="urn:microsoft.com/office/officeart/2005/8/layout/process1"/>
    <dgm:cxn modelId="{9191F50B-7E65-470A-958C-ADBD90F3EDBC}" type="presOf" srcId="{75E23692-F576-4757-90E7-4912561D9F44}" destId="{3A5048F0-17DC-4128-8602-EE38CFDBA556}" srcOrd="0" destOrd="0" presId="urn:microsoft.com/office/officeart/2005/8/layout/process1"/>
    <dgm:cxn modelId="{AB8FD902-86F6-4EB4-8328-0539B6BD998F}" type="presOf" srcId="{CED9CEC4-5549-49D7-B457-52ED8E703960}" destId="{01398543-1037-43EE-BCC9-07472D8C968B}" srcOrd="0" destOrd="0" presId="urn:microsoft.com/office/officeart/2005/8/layout/process1"/>
    <dgm:cxn modelId="{AB8E32C2-6088-43C1-8A90-07944D954519}" type="presOf" srcId="{BD6136D1-C389-48B4-A74E-9CD23E9E52B5}" destId="{1410555B-73CD-46AF-A56E-B4FBE271C8FF}" srcOrd="0" destOrd="0" presId="urn:microsoft.com/office/officeart/2005/8/layout/process1"/>
    <dgm:cxn modelId="{AB0F96D6-BD99-4314-AF4E-8C8D3C696783}" type="presOf" srcId="{44FAB3C0-14C7-46DD-AB1D-B05F66AA4D45}" destId="{817774B7-B9EE-45EC-B844-26E6E99F88B7}" srcOrd="0" destOrd="0" presId="urn:microsoft.com/office/officeart/2005/8/layout/process1"/>
    <dgm:cxn modelId="{70E895FB-6980-46AA-BCE6-141C11CE44C6}" srcId="{65D13622-2C5E-43F3-9073-3085A238AE22}" destId="{53CA15EC-CAEB-46B6-AF94-71E14702B98E}" srcOrd="3" destOrd="0" parTransId="{52E61ABF-74C5-4F39-B03F-B6AF93079006}" sibTransId="{BD6136D1-C389-48B4-A74E-9CD23E9E52B5}"/>
    <dgm:cxn modelId="{75C0BB0B-852B-4AA6-B0FE-84F6AFA90D72}" type="presOf" srcId="{CCC77F77-D83B-4263-BB27-6698C9B396EF}" destId="{693ED4F4-4E82-4117-BD0F-3668C0457B26}" srcOrd="0" destOrd="0" presId="urn:microsoft.com/office/officeart/2005/8/layout/process1"/>
    <dgm:cxn modelId="{81EC638F-D075-4419-96AE-292234452185}" type="presOf" srcId="{67532B9D-1C84-474D-8ED7-782F9975AC76}" destId="{54025C5E-F186-49C9-8930-5FF9C54EC7EC}" srcOrd="1" destOrd="0" presId="urn:microsoft.com/office/officeart/2005/8/layout/process1"/>
    <dgm:cxn modelId="{EBD588D9-780E-414A-8FF4-A36F2F7CFC43}" type="presOf" srcId="{39A52200-FF59-4D9B-8C1B-36B6D21F136B}" destId="{104E4C51-FC47-40BD-BF84-4F9016581A54}" srcOrd="0" destOrd="0" presId="urn:microsoft.com/office/officeart/2005/8/layout/process1"/>
    <dgm:cxn modelId="{86E1FC19-B062-49D3-BB7C-DD72FA7F4BD5}" type="presOf" srcId="{67532B9D-1C84-474D-8ED7-782F9975AC76}" destId="{663852E9-49BA-49E8-8F9B-73309E7E0BFD}" srcOrd="0" destOrd="0" presId="urn:microsoft.com/office/officeart/2005/8/layout/process1"/>
    <dgm:cxn modelId="{4DDD7686-01B4-4F68-92D5-805313A3198E}" type="presOf" srcId="{65D13622-2C5E-43F3-9073-3085A238AE22}" destId="{63DF17D0-E62C-445C-B2BE-7F917C4EAF8E}" srcOrd="0" destOrd="0" presId="urn:microsoft.com/office/officeart/2005/8/layout/process1"/>
    <dgm:cxn modelId="{F2E21A07-575C-47A1-9975-4521286BF5A8}" type="presOf" srcId="{5EA7F402-035C-4A66-A48B-E23D0DA29A4D}" destId="{1CCC943D-589E-4B97-BA39-8DE3217FD645}" srcOrd="0" destOrd="0" presId="urn:microsoft.com/office/officeart/2005/8/layout/process1"/>
    <dgm:cxn modelId="{DA49663F-0812-4B06-BAA2-0154A4657155}" type="presOf" srcId="{5EA7F402-035C-4A66-A48B-E23D0DA29A4D}" destId="{F30F8C05-20C8-41E6-9123-24210D24252B}" srcOrd="1" destOrd="0" presId="urn:microsoft.com/office/officeart/2005/8/layout/process1"/>
    <dgm:cxn modelId="{A2B86F79-FEB4-418E-AB6B-CAB90E42283D}" type="presParOf" srcId="{63DF17D0-E62C-445C-B2BE-7F917C4EAF8E}" destId="{104E4C51-FC47-40BD-BF84-4F9016581A54}" srcOrd="0" destOrd="0" presId="urn:microsoft.com/office/officeart/2005/8/layout/process1"/>
    <dgm:cxn modelId="{D9FB621B-BF20-4E93-B2DF-87D3AE32C5A4}" type="presParOf" srcId="{63DF17D0-E62C-445C-B2BE-7F917C4EAF8E}" destId="{1CCC943D-589E-4B97-BA39-8DE3217FD645}" srcOrd="1" destOrd="0" presId="urn:microsoft.com/office/officeart/2005/8/layout/process1"/>
    <dgm:cxn modelId="{70AC40BE-3FEE-469F-AF8C-05AFC7CBC4CA}" type="presParOf" srcId="{1CCC943D-589E-4B97-BA39-8DE3217FD645}" destId="{F30F8C05-20C8-41E6-9123-24210D24252B}" srcOrd="0" destOrd="0" presId="urn:microsoft.com/office/officeart/2005/8/layout/process1"/>
    <dgm:cxn modelId="{09051C1F-14CE-4520-81CC-47E5629E30F6}" type="presParOf" srcId="{63DF17D0-E62C-445C-B2BE-7F917C4EAF8E}" destId="{817774B7-B9EE-45EC-B844-26E6E99F88B7}" srcOrd="2" destOrd="0" presId="urn:microsoft.com/office/officeart/2005/8/layout/process1"/>
    <dgm:cxn modelId="{78F50F82-5989-4809-81CB-4A4C970E994C}" type="presParOf" srcId="{63DF17D0-E62C-445C-B2BE-7F917C4EAF8E}" destId="{663852E9-49BA-49E8-8F9B-73309E7E0BFD}" srcOrd="3" destOrd="0" presId="urn:microsoft.com/office/officeart/2005/8/layout/process1"/>
    <dgm:cxn modelId="{34768B33-CE96-421D-A9B8-D6981B7DF09D}" type="presParOf" srcId="{663852E9-49BA-49E8-8F9B-73309E7E0BFD}" destId="{54025C5E-F186-49C9-8930-5FF9C54EC7EC}" srcOrd="0" destOrd="0" presId="urn:microsoft.com/office/officeart/2005/8/layout/process1"/>
    <dgm:cxn modelId="{CB789FD9-37FE-4B4C-88EB-736ADD36FF07}" type="presParOf" srcId="{63DF17D0-E62C-445C-B2BE-7F917C4EAF8E}" destId="{3A5048F0-17DC-4128-8602-EE38CFDBA556}" srcOrd="4" destOrd="0" presId="urn:microsoft.com/office/officeart/2005/8/layout/process1"/>
    <dgm:cxn modelId="{CB763EAE-A378-4865-B013-906BF18ADF44}" type="presParOf" srcId="{63DF17D0-E62C-445C-B2BE-7F917C4EAF8E}" destId="{693ED4F4-4E82-4117-BD0F-3668C0457B26}" srcOrd="5" destOrd="0" presId="urn:microsoft.com/office/officeart/2005/8/layout/process1"/>
    <dgm:cxn modelId="{5290FFFC-7B82-4B33-956B-986FBDAFE789}" type="presParOf" srcId="{693ED4F4-4E82-4117-BD0F-3668C0457B26}" destId="{93E92B93-B331-41B7-B4E5-0AED1741E207}" srcOrd="0" destOrd="0" presId="urn:microsoft.com/office/officeart/2005/8/layout/process1"/>
    <dgm:cxn modelId="{B665FD73-5C6C-4188-9AFD-D68189123731}" type="presParOf" srcId="{63DF17D0-E62C-445C-B2BE-7F917C4EAF8E}" destId="{D4C04C2E-62E7-406D-8E13-52151462548C}" srcOrd="6" destOrd="0" presId="urn:microsoft.com/office/officeart/2005/8/layout/process1"/>
    <dgm:cxn modelId="{D2D4CE70-D7CA-4EE9-91B0-14B479862FF9}" type="presParOf" srcId="{63DF17D0-E62C-445C-B2BE-7F917C4EAF8E}" destId="{1410555B-73CD-46AF-A56E-B4FBE271C8FF}" srcOrd="7" destOrd="0" presId="urn:microsoft.com/office/officeart/2005/8/layout/process1"/>
    <dgm:cxn modelId="{C440A4EA-A7AB-4EA0-817E-A25D4DFB6CEA}" type="presParOf" srcId="{1410555B-73CD-46AF-A56E-B4FBE271C8FF}" destId="{2FBAED0F-1981-4B25-B886-44118C434243}" srcOrd="0" destOrd="0" presId="urn:microsoft.com/office/officeart/2005/8/layout/process1"/>
    <dgm:cxn modelId="{52A6B744-7AD7-4AF4-816D-6741BD474C7F}" type="presParOf" srcId="{63DF17D0-E62C-445C-B2BE-7F917C4EAF8E}" destId="{01398543-1037-43EE-BCC9-07472D8C968B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ECA5E8-6C75-49F8-B1A1-4F8422DAD45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DDBC1C-A7C4-4E79-BA41-497B84268369}">
      <dgm:prSet phldrT="[Текст]"/>
      <dgm:spPr/>
      <dgm:t>
        <a:bodyPr/>
        <a:lstStyle/>
        <a:p>
          <a:r>
            <a:rPr lang="ru-RU" dirty="0" smtClean="0"/>
            <a:t>Представители ВУЗов</a:t>
          </a:r>
          <a:endParaRPr lang="ru-RU" dirty="0"/>
        </a:p>
      </dgm:t>
    </dgm:pt>
    <dgm:pt modelId="{77FB0679-CA44-4AD6-88D2-BC8A32369E76}" type="parTrans" cxnId="{A36EC94E-6950-4BE0-A74C-82F115B9951E}">
      <dgm:prSet/>
      <dgm:spPr/>
      <dgm:t>
        <a:bodyPr/>
        <a:lstStyle/>
        <a:p>
          <a:endParaRPr lang="ru-RU"/>
        </a:p>
      </dgm:t>
    </dgm:pt>
    <dgm:pt modelId="{96688637-9627-495C-AB5B-7B614E383615}" type="sibTrans" cxnId="{A36EC94E-6950-4BE0-A74C-82F115B9951E}">
      <dgm:prSet/>
      <dgm:spPr/>
      <dgm:t>
        <a:bodyPr/>
        <a:lstStyle/>
        <a:p>
          <a:endParaRPr lang="ru-RU"/>
        </a:p>
      </dgm:t>
    </dgm:pt>
    <dgm:pt modelId="{D8CD56E7-6B6F-48FD-999A-6B6B3D539954}">
      <dgm:prSet phldrT="[Текст]" custT="1"/>
      <dgm:spPr/>
      <dgm:t>
        <a:bodyPr/>
        <a:lstStyle/>
        <a:p>
          <a:r>
            <a:rPr lang="ru-RU" sz="1600" dirty="0" smtClean="0"/>
            <a:t>Администрация</a:t>
          </a:r>
          <a:endParaRPr lang="ru-RU" sz="1600" dirty="0"/>
        </a:p>
      </dgm:t>
    </dgm:pt>
    <dgm:pt modelId="{DAF673EE-309D-4713-8458-5B59ADD2FE8E}" type="parTrans" cxnId="{16C8756F-4B59-4DCF-8E3C-154EA6BE65DE}">
      <dgm:prSet/>
      <dgm:spPr/>
      <dgm:t>
        <a:bodyPr/>
        <a:lstStyle/>
        <a:p>
          <a:endParaRPr lang="ru-RU"/>
        </a:p>
      </dgm:t>
    </dgm:pt>
    <dgm:pt modelId="{6BAFEF1B-B09A-4FC6-87FF-833E5F13228B}" type="sibTrans" cxnId="{16C8756F-4B59-4DCF-8E3C-154EA6BE65DE}">
      <dgm:prSet/>
      <dgm:spPr/>
      <dgm:t>
        <a:bodyPr/>
        <a:lstStyle/>
        <a:p>
          <a:endParaRPr lang="ru-RU"/>
        </a:p>
      </dgm:t>
    </dgm:pt>
    <dgm:pt modelId="{DD73BC58-6E83-4B52-92A4-2753362E02ED}">
      <dgm:prSet phldrT="[Текст]" custT="1"/>
      <dgm:spPr/>
      <dgm:t>
        <a:bodyPr/>
        <a:lstStyle/>
        <a:p>
          <a:r>
            <a:rPr lang="ru-RU" sz="1600" dirty="0" smtClean="0"/>
            <a:t>Преподаватели</a:t>
          </a:r>
          <a:endParaRPr lang="ru-RU" sz="1600" dirty="0"/>
        </a:p>
      </dgm:t>
    </dgm:pt>
    <dgm:pt modelId="{37B29F80-9CB8-4B1E-9F99-660EA2B90932}" type="parTrans" cxnId="{2FB3CC07-13DF-44F0-81A4-636FBCF37DB1}">
      <dgm:prSet/>
      <dgm:spPr/>
      <dgm:t>
        <a:bodyPr/>
        <a:lstStyle/>
        <a:p>
          <a:endParaRPr lang="ru-RU"/>
        </a:p>
      </dgm:t>
    </dgm:pt>
    <dgm:pt modelId="{328E1779-46C0-4CCD-ACF8-68C2AA70043E}" type="sibTrans" cxnId="{2FB3CC07-13DF-44F0-81A4-636FBCF37DB1}">
      <dgm:prSet/>
      <dgm:spPr/>
      <dgm:t>
        <a:bodyPr/>
        <a:lstStyle/>
        <a:p>
          <a:endParaRPr lang="ru-RU"/>
        </a:p>
      </dgm:t>
    </dgm:pt>
    <dgm:pt modelId="{A07AF815-8D37-40EF-94A1-9E9A976F19A6}">
      <dgm:prSet phldrT="[Текст]"/>
      <dgm:spPr/>
      <dgm:t>
        <a:bodyPr/>
        <a:lstStyle/>
        <a:p>
          <a:r>
            <a:rPr lang="ru-RU" dirty="0" smtClean="0"/>
            <a:t>Работодатели</a:t>
          </a:r>
          <a:endParaRPr lang="ru-RU" dirty="0"/>
        </a:p>
      </dgm:t>
    </dgm:pt>
    <dgm:pt modelId="{C7592C07-749C-4F52-A2B5-731C28100E6F}" type="parTrans" cxnId="{E9F76D27-481E-4B31-A52E-EB347DF3E6A8}">
      <dgm:prSet/>
      <dgm:spPr/>
      <dgm:t>
        <a:bodyPr/>
        <a:lstStyle/>
        <a:p>
          <a:endParaRPr lang="ru-RU"/>
        </a:p>
      </dgm:t>
    </dgm:pt>
    <dgm:pt modelId="{DDEED089-73C0-4841-A7B4-D40567118370}" type="sibTrans" cxnId="{E9F76D27-481E-4B31-A52E-EB347DF3E6A8}">
      <dgm:prSet/>
      <dgm:spPr/>
      <dgm:t>
        <a:bodyPr/>
        <a:lstStyle/>
        <a:p>
          <a:endParaRPr lang="ru-RU"/>
        </a:p>
      </dgm:t>
    </dgm:pt>
    <dgm:pt modelId="{3995DD31-9305-421B-ADC2-5BF925D961B3}">
      <dgm:prSet phldrT="[Текст]" custT="1"/>
      <dgm:spPr/>
      <dgm:t>
        <a:bodyPr/>
        <a:lstStyle/>
        <a:p>
          <a:r>
            <a:rPr lang="ru-RU" sz="1600" dirty="0" smtClean="0"/>
            <a:t>Руководство</a:t>
          </a:r>
          <a:endParaRPr lang="ru-RU" sz="1600" dirty="0"/>
        </a:p>
      </dgm:t>
    </dgm:pt>
    <dgm:pt modelId="{F9C10AB9-E576-470D-BCFC-7401A7BE58D9}" type="parTrans" cxnId="{A5EF0F7C-F1ED-4266-AC27-654042FF1CA3}">
      <dgm:prSet/>
      <dgm:spPr/>
      <dgm:t>
        <a:bodyPr/>
        <a:lstStyle/>
        <a:p>
          <a:endParaRPr lang="ru-RU"/>
        </a:p>
      </dgm:t>
    </dgm:pt>
    <dgm:pt modelId="{B24CE1CE-C44B-4A08-BE2E-C977838D27A0}" type="sibTrans" cxnId="{A5EF0F7C-F1ED-4266-AC27-654042FF1CA3}">
      <dgm:prSet/>
      <dgm:spPr/>
      <dgm:t>
        <a:bodyPr/>
        <a:lstStyle/>
        <a:p>
          <a:endParaRPr lang="ru-RU"/>
        </a:p>
      </dgm:t>
    </dgm:pt>
    <dgm:pt modelId="{D4A86FF4-64C6-4441-88F4-EE846423213D}">
      <dgm:prSet phldrT="[Текст]" custT="1"/>
      <dgm:spPr/>
      <dgm:t>
        <a:bodyPr/>
        <a:lstStyle/>
        <a:p>
          <a:r>
            <a:rPr lang="ru-RU" sz="1600" dirty="0" smtClean="0"/>
            <a:t>Начальники отделов, служб</a:t>
          </a:r>
          <a:endParaRPr lang="ru-RU" sz="1600" dirty="0"/>
        </a:p>
      </dgm:t>
    </dgm:pt>
    <dgm:pt modelId="{E7B11004-DC88-4569-9C7A-0AA829D0106E}" type="parTrans" cxnId="{C043EA58-6FF6-4C92-B061-056AC4273E46}">
      <dgm:prSet/>
      <dgm:spPr/>
      <dgm:t>
        <a:bodyPr/>
        <a:lstStyle/>
        <a:p>
          <a:endParaRPr lang="ru-RU"/>
        </a:p>
      </dgm:t>
    </dgm:pt>
    <dgm:pt modelId="{3B9BAD48-63DF-4FA7-9524-58051FFD9321}" type="sibTrans" cxnId="{C043EA58-6FF6-4C92-B061-056AC4273E46}">
      <dgm:prSet/>
      <dgm:spPr/>
      <dgm:t>
        <a:bodyPr/>
        <a:lstStyle/>
        <a:p>
          <a:endParaRPr lang="ru-RU"/>
        </a:p>
      </dgm:t>
    </dgm:pt>
    <dgm:pt modelId="{B8CDFA9B-6DCD-4390-8297-811EC3C11F28}">
      <dgm:prSet phldrT="[Текст]"/>
      <dgm:spPr/>
      <dgm:t>
        <a:bodyPr/>
        <a:lstStyle/>
        <a:p>
          <a:r>
            <a:rPr lang="ru-RU" dirty="0" smtClean="0"/>
            <a:t>Учреждения СПО</a:t>
          </a:r>
          <a:endParaRPr lang="ru-RU" dirty="0"/>
        </a:p>
      </dgm:t>
    </dgm:pt>
    <dgm:pt modelId="{8449F018-ECBC-44FA-AFC3-CCE097FB5321}" type="parTrans" cxnId="{E960A42C-A599-4F84-81CE-BE0E1B4DE94A}">
      <dgm:prSet/>
      <dgm:spPr/>
      <dgm:t>
        <a:bodyPr/>
        <a:lstStyle/>
        <a:p>
          <a:endParaRPr lang="ru-RU"/>
        </a:p>
      </dgm:t>
    </dgm:pt>
    <dgm:pt modelId="{34FD5197-4F84-4C3A-AF91-183FD980B2C7}" type="sibTrans" cxnId="{E960A42C-A599-4F84-81CE-BE0E1B4DE94A}">
      <dgm:prSet/>
      <dgm:spPr/>
      <dgm:t>
        <a:bodyPr/>
        <a:lstStyle/>
        <a:p>
          <a:endParaRPr lang="ru-RU"/>
        </a:p>
      </dgm:t>
    </dgm:pt>
    <dgm:pt modelId="{A90031A3-4F6E-4CDD-93C7-36E9991E4AEA}">
      <dgm:prSet phldrT="[Текст]"/>
      <dgm:spPr/>
      <dgm:t>
        <a:bodyPr/>
        <a:lstStyle/>
        <a:p>
          <a:r>
            <a:rPr lang="ru-RU" dirty="0" smtClean="0"/>
            <a:t>Иные специалисты</a:t>
          </a:r>
          <a:endParaRPr lang="ru-RU" dirty="0"/>
        </a:p>
      </dgm:t>
    </dgm:pt>
    <dgm:pt modelId="{71815096-D63A-42F0-B43B-FC56022678FA}" type="parTrans" cxnId="{D17BA466-0E0F-4801-919E-94DBB2499CA3}">
      <dgm:prSet/>
      <dgm:spPr/>
      <dgm:t>
        <a:bodyPr/>
        <a:lstStyle/>
        <a:p>
          <a:endParaRPr lang="ru-RU"/>
        </a:p>
      </dgm:t>
    </dgm:pt>
    <dgm:pt modelId="{0E03A0B1-C439-46CD-B54E-CB850CC86AE5}" type="sibTrans" cxnId="{D17BA466-0E0F-4801-919E-94DBB2499CA3}">
      <dgm:prSet/>
      <dgm:spPr/>
      <dgm:t>
        <a:bodyPr/>
        <a:lstStyle/>
        <a:p>
          <a:endParaRPr lang="ru-RU"/>
        </a:p>
      </dgm:t>
    </dgm:pt>
    <dgm:pt modelId="{C131BBD8-0383-49F9-BE39-31DE9C6E2087}">
      <dgm:prSet phldrT="[Текст]" custT="1"/>
      <dgm:spPr/>
      <dgm:t>
        <a:bodyPr/>
        <a:lstStyle/>
        <a:p>
          <a:r>
            <a:rPr lang="ru-RU" sz="1600" dirty="0" smtClean="0"/>
            <a:t>Независимые эксперты</a:t>
          </a:r>
          <a:endParaRPr lang="ru-RU" sz="1600" dirty="0"/>
        </a:p>
      </dgm:t>
    </dgm:pt>
    <dgm:pt modelId="{24C8A067-C236-4731-9CC0-FFA524A78C32}" type="parTrans" cxnId="{C828B35D-63B3-455C-AFC0-C72A48DC561B}">
      <dgm:prSet/>
      <dgm:spPr/>
      <dgm:t>
        <a:bodyPr/>
        <a:lstStyle/>
        <a:p>
          <a:endParaRPr lang="ru-RU"/>
        </a:p>
      </dgm:t>
    </dgm:pt>
    <dgm:pt modelId="{25C6A7B6-EB87-40B0-B023-A47B292C2FDA}" type="sibTrans" cxnId="{C828B35D-63B3-455C-AFC0-C72A48DC561B}">
      <dgm:prSet/>
      <dgm:spPr/>
      <dgm:t>
        <a:bodyPr/>
        <a:lstStyle/>
        <a:p>
          <a:endParaRPr lang="ru-RU"/>
        </a:p>
      </dgm:t>
    </dgm:pt>
    <dgm:pt modelId="{4B83156E-00F3-4B2B-9B26-05B40DCC9894}">
      <dgm:prSet phldrT="[Текст]" custT="1"/>
      <dgm:spPr/>
      <dgm:t>
        <a:bodyPr/>
        <a:lstStyle/>
        <a:p>
          <a:r>
            <a:rPr lang="ru-RU" sz="1600" dirty="0" smtClean="0"/>
            <a:t>Администрация</a:t>
          </a:r>
          <a:endParaRPr lang="ru-RU" sz="1600" dirty="0"/>
        </a:p>
      </dgm:t>
    </dgm:pt>
    <dgm:pt modelId="{E563AD86-21C4-4E3B-B022-98E4D7E90265}" type="sibTrans" cxnId="{259D286F-CCAA-4EF9-9CA6-0A2B9C274735}">
      <dgm:prSet/>
      <dgm:spPr/>
      <dgm:t>
        <a:bodyPr/>
        <a:lstStyle/>
        <a:p>
          <a:endParaRPr lang="ru-RU"/>
        </a:p>
      </dgm:t>
    </dgm:pt>
    <dgm:pt modelId="{5385AEC5-86AF-4963-8680-A4F8685A2D81}" type="parTrans" cxnId="{259D286F-CCAA-4EF9-9CA6-0A2B9C274735}">
      <dgm:prSet/>
      <dgm:spPr/>
      <dgm:t>
        <a:bodyPr/>
        <a:lstStyle/>
        <a:p>
          <a:endParaRPr lang="ru-RU"/>
        </a:p>
      </dgm:t>
    </dgm:pt>
    <dgm:pt modelId="{0FEE5647-D669-4515-A6F3-14DF08CF1978}">
      <dgm:prSet phldrT="[Текст]" custT="1"/>
      <dgm:spPr/>
      <dgm:t>
        <a:bodyPr/>
        <a:lstStyle/>
        <a:p>
          <a:endParaRPr lang="ru-RU" sz="1800" dirty="0"/>
        </a:p>
      </dgm:t>
    </dgm:pt>
    <dgm:pt modelId="{BC9A002C-BA38-4965-A68A-DE1005E98293}" type="parTrans" cxnId="{720A3433-226F-4756-895C-636FE5DD195F}">
      <dgm:prSet/>
      <dgm:spPr/>
      <dgm:t>
        <a:bodyPr/>
        <a:lstStyle/>
        <a:p>
          <a:endParaRPr lang="ru-RU"/>
        </a:p>
      </dgm:t>
    </dgm:pt>
    <dgm:pt modelId="{7F7A2027-B117-4E85-8770-949D884049F7}" type="sibTrans" cxnId="{720A3433-226F-4756-895C-636FE5DD195F}">
      <dgm:prSet/>
      <dgm:spPr/>
      <dgm:t>
        <a:bodyPr/>
        <a:lstStyle/>
        <a:p>
          <a:endParaRPr lang="ru-RU"/>
        </a:p>
      </dgm:t>
    </dgm:pt>
    <dgm:pt modelId="{779A21E4-8FA7-401D-AE4A-F304226D9807}">
      <dgm:prSet phldrT="[Текст]" custT="1"/>
      <dgm:spPr/>
      <dgm:t>
        <a:bodyPr/>
        <a:lstStyle/>
        <a:p>
          <a:r>
            <a:rPr lang="ru-RU" sz="1600" dirty="0" smtClean="0"/>
            <a:t>Зав. лабораториями, полигонами</a:t>
          </a:r>
          <a:endParaRPr lang="ru-RU" sz="1600" dirty="0"/>
        </a:p>
      </dgm:t>
    </dgm:pt>
    <dgm:pt modelId="{1D9D2346-AA8D-4626-B178-1CA55008B620}" type="parTrans" cxnId="{B20A519D-4921-4FD6-A202-AC626C8EBF50}">
      <dgm:prSet/>
      <dgm:spPr/>
      <dgm:t>
        <a:bodyPr/>
        <a:lstStyle/>
        <a:p>
          <a:endParaRPr lang="ru-RU"/>
        </a:p>
      </dgm:t>
    </dgm:pt>
    <dgm:pt modelId="{826FE967-6130-4486-96FA-CAF0ECC735ED}" type="sibTrans" cxnId="{B20A519D-4921-4FD6-A202-AC626C8EBF50}">
      <dgm:prSet/>
      <dgm:spPr/>
      <dgm:t>
        <a:bodyPr/>
        <a:lstStyle/>
        <a:p>
          <a:endParaRPr lang="ru-RU"/>
        </a:p>
      </dgm:t>
    </dgm:pt>
    <dgm:pt modelId="{DCE91403-C9FF-46EB-9139-F3DD83505B2B}">
      <dgm:prSet phldrT="[Текст]" custT="1"/>
      <dgm:spPr/>
      <dgm:t>
        <a:bodyPr/>
        <a:lstStyle/>
        <a:p>
          <a:r>
            <a:rPr lang="ru-RU" sz="1600" dirty="0" smtClean="0"/>
            <a:t>Профильные специалисты, инженеры</a:t>
          </a:r>
          <a:endParaRPr lang="ru-RU" sz="1600" dirty="0"/>
        </a:p>
      </dgm:t>
    </dgm:pt>
    <dgm:pt modelId="{3A45FE73-9832-46D8-9433-168F7C5B03E8}" type="parTrans" cxnId="{7DE83BEF-077E-42E3-842A-E357B5C23113}">
      <dgm:prSet/>
      <dgm:spPr/>
      <dgm:t>
        <a:bodyPr/>
        <a:lstStyle/>
        <a:p>
          <a:endParaRPr lang="ru-RU"/>
        </a:p>
      </dgm:t>
    </dgm:pt>
    <dgm:pt modelId="{71FA36DB-EBA2-4DEA-A13F-5000B4AAFBB1}" type="sibTrans" cxnId="{7DE83BEF-077E-42E3-842A-E357B5C23113}">
      <dgm:prSet/>
      <dgm:spPr/>
      <dgm:t>
        <a:bodyPr/>
        <a:lstStyle/>
        <a:p>
          <a:endParaRPr lang="ru-RU"/>
        </a:p>
      </dgm:t>
    </dgm:pt>
    <dgm:pt modelId="{00FF80C2-91AF-4A1B-839A-F2E782DB5170}">
      <dgm:prSet phldrT="[Текст]" custT="1"/>
      <dgm:spPr/>
      <dgm:t>
        <a:bodyPr/>
        <a:lstStyle/>
        <a:p>
          <a:r>
            <a:rPr lang="ru-RU" sz="1600" dirty="0" smtClean="0"/>
            <a:t>Преподаватели</a:t>
          </a:r>
          <a:endParaRPr lang="ru-RU" sz="1600" dirty="0"/>
        </a:p>
      </dgm:t>
    </dgm:pt>
    <dgm:pt modelId="{FC40A97B-5666-496E-ADE5-E98E5C1EE593}" type="parTrans" cxnId="{7258F1FD-5DC6-423E-AF24-99379B9371B8}">
      <dgm:prSet/>
      <dgm:spPr/>
      <dgm:t>
        <a:bodyPr/>
        <a:lstStyle/>
        <a:p>
          <a:endParaRPr lang="ru-RU"/>
        </a:p>
      </dgm:t>
    </dgm:pt>
    <dgm:pt modelId="{0BD536F8-196D-4EC2-829A-7C44C97FC3F0}" type="sibTrans" cxnId="{7258F1FD-5DC6-423E-AF24-99379B9371B8}">
      <dgm:prSet/>
      <dgm:spPr/>
      <dgm:t>
        <a:bodyPr/>
        <a:lstStyle/>
        <a:p>
          <a:endParaRPr lang="ru-RU"/>
        </a:p>
      </dgm:t>
    </dgm:pt>
    <dgm:pt modelId="{54C4680E-B47B-4CAD-A6E4-04B423262558}">
      <dgm:prSet phldrT="[Текст]" custT="1"/>
      <dgm:spPr/>
      <dgm:t>
        <a:bodyPr/>
        <a:lstStyle/>
        <a:p>
          <a:r>
            <a:rPr lang="ru-RU" sz="1600" dirty="0" smtClean="0"/>
            <a:t>Зав. лабораториями, полигонами</a:t>
          </a:r>
          <a:endParaRPr lang="ru-RU" sz="1600" dirty="0"/>
        </a:p>
      </dgm:t>
    </dgm:pt>
    <dgm:pt modelId="{C878C0F1-C0A0-4EDD-BB8F-8DCD43C5D471}" type="parTrans" cxnId="{DA249A30-0ED6-4ADA-8A32-8F6A41D779E0}">
      <dgm:prSet/>
      <dgm:spPr/>
      <dgm:t>
        <a:bodyPr/>
        <a:lstStyle/>
        <a:p>
          <a:endParaRPr lang="ru-RU"/>
        </a:p>
      </dgm:t>
    </dgm:pt>
    <dgm:pt modelId="{75D4BCBE-89A6-4CD3-9576-1A5326A617AE}" type="sibTrans" cxnId="{DA249A30-0ED6-4ADA-8A32-8F6A41D779E0}">
      <dgm:prSet/>
      <dgm:spPr/>
      <dgm:t>
        <a:bodyPr/>
        <a:lstStyle/>
        <a:p>
          <a:endParaRPr lang="ru-RU"/>
        </a:p>
      </dgm:t>
    </dgm:pt>
    <dgm:pt modelId="{16E6E89F-BFD3-45EA-B580-B8238920E17C}">
      <dgm:prSet phldrT="[Текст]" custT="1"/>
      <dgm:spPr/>
      <dgm:t>
        <a:bodyPr/>
        <a:lstStyle/>
        <a:p>
          <a:r>
            <a:rPr lang="ru-RU" sz="1600" dirty="0" smtClean="0"/>
            <a:t>Методисты</a:t>
          </a:r>
          <a:endParaRPr lang="ru-RU" sz="1600" dirty="0"/>
        </a:p>
      </dgm:t>
    </dgm:pt>
    <dgm:pt modelId="{574BE53D-921E-4EDA-A50E-2B0CAC41D98B}" type="parTrans" cxnId="{06E99ED7-BE5D-4760-B23D-E3675654E733}">
      <dgm:prSet/>
      <dgm:spPr/>
      <dgm:t>
        <a:bodyPr/>
        <a:lstStyle/>
        <a:p>
          <a:endParaRPr lang="ru-RU"/>
        </a:p>
      </dgm:t>
    </dgm:pt>
    <dgm:pt modelId="{52A06925-531F-46AC-B5E4-75B3C8B0B5A9}" type="sibTrans" cxnId="{06E99ED7-BE5D-4760-B23D-E3675654E733}">
      <dgm:prSet/>
      <dgm:spPr/>
      <dgm:t>
        <a:bodyPr/>
        <a:lstStyle/>
        <a:p>
          <a:endParaRPr lang="ru-RU"/>
        </a:p>
      </dgm:t>
    </dgm:pt>
    <dgm:pt modelId="{A42739BB-3961-4184-9D74-CD51AA309BAB}">
      <dgm:prSet phldrT="[Текст]" custT="1"/>
      <dgm:spPr/>
      <dgm:t>
        <a:bodyPr/>
        <a:lstStyle/>
        <a:p>
          <a:r>
            <a:rPr lang="ru-RU" sz="1600" dirty="0" smtClean="0"/>
            <a:t>Методисты</a:t>
          </a:r>
          <a:endParaRPr lang="ru-RU" sz="1600" dirty="0"/>
        </a:p>
      </dgm:t>
    </dgm:pt>
    <dgm:pt modelId="{55E63A10-922E-4D88-832A-4736C1A2F546}" type="parTrans" cxnId="{CD7E7CAD-55AB-4209-BD79-FFFDB7CE378E}">
      <dgm:prSet/>
      <dgm:spPr/>
      <dgm:t>
        <a:bodyPr/>
        <a:lstStyle/>
        <a:p>
          <a:endParaRPr lang="ru-RU"/>
        </a:p>
      </dgm:t>
    </dgm:pt>
    <dgm:pt modelId="{A9E942A4-6BAE-4479-83F6-47C6AD89096B}" type="sibTrans" cxnId="{CD7E7CAD-55AB-4209-BD79-FFFDB7CE378E}">
      <dgm:prSet/>
      <dgm:spPr/>
      <dgm:t>
        <a:bodyPr/>
        <a:lstStyle/>
        <a:p>
          <a:endParaRPr lang="ru-RU"/>
        </a:p>
      </dgm:t>
    </dgm:pt>
    <dgm:pt modelId="{CF2ED1D3-7606-45CB-9170-CB21C8A4EFEE}" type="pres">
      <dgm:prSet presAssocID="{AEECA5E8-6C75-49F8-B1A1-4F8422DAD452}" presName="Name0" presStyleCnt="0">
        <dgm:presLayoutVars>
          <dgm:dir/>
          <dgm:animLvl val="lvl"/>
          <dgm:resizeHandles val="exact"/>
        </dgm:presLayoutVars>
      </dgm:prSet>
      <dgm:spPr/>
    </dgm:pt>
    <dgm:pt modelId="{A7142EBB-C9E9-40E0-8B2F-F40976EE5B38}" type="pres">
      <dgm:prSet presAssocID="{C2DDBC1C-A7C4-4E79-BA41-497B84268369}" presName="composite" presStyleCnt="0"/>
      <dgm:spPr/>
    </dgm:pt>
    <dgm:pt modelId="{E5378FC1-7287-4598-AB19-7721224CCC07}" type="pres">
      <dgm:prSet presAssocID="{C2DDBC1C-A7C4-4E79-BA41-497B84268369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7EEFB-9173-4C99-B286-9DBB789D5B83}" type="pres">
      <dgm:prSet presAssocID="{C2DDBC1C-A7C4-4E79-BA41-497B84268369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0F0509-EB08-4FED-81C5-D0B9DF2F10AC}" type="pres">
      <dgm:prSet presAssocID="{96688637-9627-495C-AB5B-7B614E383615}" presName="space" presStyleCnt="0"/>
      <dgm:spPr/>
    </dgm:pt>
    <dgm:pt modelId="{45E30E13-B3C0-495D-B3F1-1E2FA415CC5F}" type="pres">
      <dgm:prSet presAssocID="{A07AF815-8D37-40EF-94A1-9E9A976F19A6}" presName="composite" presStyleCnt="0"/>
      <dgm:spPr/>
    </dgm:pt>
    <dgm:pt modelId="{6037FBEB-9EE3-45B5-8303-B4575D8C07A8}" type="pres">
      <dgm:prSet presAssocID="{A07AF815-8D37-40EF-94A1-9E9A976F19A6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B410F0DC-015E-4924-938C-9654C4D7AC68}" type="pres">
      <dgm:prSet presAssocID="{A07AF815-8D37-40EF-94A1-9E9A976F19A6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D2DB49-6C33-46C4-B680-0C56F3AAFB27}" type="pres">
      <dgm:prSet presAssocID="{DDEED089-73C0-4841-A7B4-D40567118370}" presName="space" presStyleCnt="0"/>
      <dgm:spPr/>
    </dgm:pt>
    <dgm:pt modelId="{BDD30624-A335-436C-B260-CD9BCDC7AF1F}" type="pres">
      <dgm:prSet presAssocID="{B8CDFA9B-6DCD-4390-8297-811EC3C11F28}" presName="composite" presStyleCnt="0"/>
      <dgm:spPr/>
    </dgm:pt>
    <dgm:pt modelId="{A1E7CBD6-C1F7-4E6C-BBD3-5BB426CACD7F}" type="pres">
      <dgm:prSet presAssocID="{B8CDFA9B-6DCD-4390-8297-811EC3C11F2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89E705-7119-4415-9D03-4CAE97FEB389}" type="pres">
      <dgm:prSet presAssocID="{B8CDFA9B-6DCD-4390-8297-811EC3C11F28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06C05-3654-4E72-9CD9-03760B50FFFD}" type="pres">
      <dgm:prSet presAssocID="{34FD5197-4F84-4C3A-AF91-183FD980B2C7}" presName="space" presStyleCnt="0"/>
      <dgm:spPr/>
    </dgm:pt>
    <dgm:pt modelId="{E1A408BC-B978-473F-8BDF-8E9B9B8D65FA}" type="pres">
      <dgm:prSet presAssocID="{A90031A3-4F6E-4CDD-93C7-36E9991E4AEA}" presName="composite" presStyleCnt="0"/>
      <dgm:spPr/>
    </dgm:pt>
    <dgm:pt modelId="{05D260AC-5117-4C8C-B888-F9AEBDFFA32E}" type="pres">
      <dgm:prSet presAssocID="{A90031A3-4F6E-4CDD-93C7-36E9991E4AEA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FCE2959F-B772-4E5F-86CF-C1E2D3106E2E}" type="pres">
      <dgm:prSet presAssocID="{A90031A3-4F6E-4CDD-93C7-36E9991E4AEA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0B85CF-F13E-459E-8E51-CFDEF60269D3}" type="presOf" srcId="{0FEE5647-D669-4515-A6F3-14DF08CF1978}" destId="{7B89E705-7119-4415-9D03-4CAE97FEB389}" srcOrd="0" destOrd="4" presId="urn:microsoft.com/office/officeart/2005/8/layout/hList1"/>
    <dgm:cxn modelId="{A5EF0F7C-F1ED-4266-AC27-654042FF1CA3}" srcId="{A07AF815-8D37-40EF-94A1-9E9A976F19A6}" destId="{3995DD31-9305-421B-ADC2-5BF925D961B3}" srcOrd="0" destOrd="0" parTransId="{F9C10AB9-E576-470D-BCFC-7401A7BE58D9}" sibTransId="{B24CE1CE-C44B-4A08-BE2E-C977838D27A0}"/>
    <dgm:cxn modelId="{7258F1FD-5DC6-423E-AF24-99379B9371B8}" srcId="{B8CDFA9B-6DCD-4390-8297-811EC3C11F28}" destId="{00FF80C2-91AF-4A1B-839A-F2E782DB5170}" srcOrd="1" destOrd="0" parTransId="{FC40A97B-5666-496E-ADE5-E98E5C1EE593}" sibTransId="{0BD536F8-196D-4EC2-829A-7C44C97FC3F0}"/>
    <dgm:cxn modelId="{A36EC94E-6950-4BE0-A74C-82F115B9951E}" srcId="{AEECA5E8-6C75-49F8-B1A1-4F8422DAD452}" destId="{C2DDBC1C-A7C4-4E79-BA41-497B84268369}" srcOrd="0" destOrd="0" parTransId="{77FB0679-CA44-4AD6-88D2-BC8A32369E76}" sibTransId="{96688637-9627-495C-AB5B-7B614E383615}"/>
    <dgm:cxn modelId="{E9F76D27-481E-4B31-A52E-EB347DF3E6A8}" srcId="{AEECA5E8-6C75-49F8-B1A1-4F8422DAD452}" destId="{A07AF815-8D37-40EF-94A1-9E9A976F19A6}" srcOrd="1" destOrd="0" parTransId="{C7592C07-749C-4F52-A2B5-731C28100E6F}" sibTransId="{DDEED089-73C0-4841-A7B4-D40567118370}"/>
    <dgm:cxn modelId="{6DDC9654-EB99-4E47-96A4-3F8168777F46}" type="presOf" srcId="{54C4680E-B47B-4CAD-A6E4-04B423262558}" destId="{7B89E705-7119-4415-9D03-4CAE97FEB389}" srcOrd="0" destOrd="2" presId="urn:microsoft.com/office/officeart/2005/8/layout/hList1"/>
    <dgm:cxn modelId="{8061EE6A-29A0-40E1-B304-48DB8EF294BF}" type="presOf" srcId="{D4A86FF4-64C6-4441-88F4-EE846423213D}" destId="{B410F0DC-015E-4924-938C-9654C4D7AC68}" srcOrd="0" destOrd="1" presId="urn:microsoft.com/office/officeart/2005/8/layout/hList1"/>
    <dgm:cxn modelId="{FB4CFF50-D478-4ADA-A8F4-546A2C91D06D}" type="presOf" srcId="{DCE91403-C9FF-46EB-9139-F3DD83505B2B}" destId="{B410F0DC-015E-4924-938C-9654C4D7AC68}" srcOrd="0" destOrd="2" presId="urn:microsoft.com/office/officeart/2005/8/layout/hList1"/>
    <dgm:cxn modelId="{9CA8B441-60E2-4F0C-840B-7B1C5799D19C}" type="presOf" srcId="{D8CD56E7-6B6F-48FD-999A-6B6B3D539954}" destId="{C5F7EEFB-9173-4C99-B286-9DBB789D5B83}" srcOrd="0" destOrd="0" presId="urn:microsoft.com/office/officeart/2005/8/layout/hList1"/>
    <dgm:cxn modelId="{9D8C5452-985B-4719-9065-E18549A556AA}" type="presOf" srcId="{779A21E4-8FA7-401D-AE4A-F304226D9807}" destId="{C5F7EEFB-9173-4C99-B286-9DBB789D5B83}" srcOrd="0" destOrd="2" presId="urn:microsoft.com/office/officeart/2005/8/layout/hList1"/>
    <dgm:cxn modelId="{F2C74293-B30E-42F1-AA1C-FAF06956B954}" type="presOf" srcId="{A90031A3-4F6E-4CDD-93C7-36E9991E4AEA}" destId="{05D260AC-5117-4C8C-B888-F9AEBDFFA32E}" srcOrd="0" destOrd="0" presId="urn:microsoft.com/office/officeart/2005/8/layout/hList1"/>
    <dgm:cxn modelId="{7DE83BEF-077E-42E3-842A-E357B5C23113}" srcId="{A07AF815-8D37-40EF-94A1-9E9A976F19A6}" destId="{DCE91403-C9FF-46EB-9139-F3DD83505B2B}" srcOrd="2" destOrd="0" parTransId="{3A45FE73-9832-46D8-9433-168F7C5B03E8}" sibTransId="{71FA36DB-EBA2-4DEA-A13F-5000B4AAFBB1}"/>
    <dgm:cxn modelId="{8A8DA051-1E62-4562-890D-3FC1F2E26EA4}" type="presOf" srcId="{16E6E89F-BFD3-45EA-B580-B8238920E17C}" destId="{7B89E705-7119-4415-9D03-4CAE97FEB389}" srcOrd="0" destOrd="3" presId="urn:microsoft.com/office/officeart/2005/8/layout/hList1"/>
    <dgm:cxn modelId="{06E99ED7-BE5D-4760-B23D-E3675654E733}" srcId="{B8CDFA9B-6DCD-4390-8297-811EC3C11F28}" destId="{16E6E89F-BFD3-45EA-B580-B8238920E17C}" srcOrd="3" destOrd="0" parTransId="{574BE53D-921E-4EDA-A50E-2B0CAC41D98B}" sibTransId="{52A06925-531F-46AC-B5E4-75B3C8B0B5A9}"/>
    <dgm:cxn modelId="{E960A42C-A599-4F84-81CE-BE0E1B4DE94A}" srcId="{AEECA5E8-6C75-49F8-B1A1-4F8422DAD452}" destId="{B8CDFA9B-6DCD-4390-8297-811EC3C11F28}" srcOrd="2" destOrd="0" parTransId="{8449F018-ECBC-44FA-AFC3-CCE097FB5321}" sibTransId="{34FD5197-4F84-4C3A-AF91-183FD980B2C7}"/>
    <dgm:cxn modelId="{CD7E7CAD-55AB-4209-BD79-FFFDB7CE378E}" srcId="{C2DDBC1C-A7C4-4E79-BA41-497B84268369}" destId="{A42739BB-3961-4184-9D74-CD51AA309BAB}" srcOrd="3" destOrd="0" parTransId="{55E63A10-922E-4D88-832A-4736C1A2F546}" sibTransId="{A9E942A4-6BAE-4479-83F6-47C6AD89096B}"/>
    <dgm:cxn modelId="{3BF5D293-2F09-47CB-9414-20E9833D91F6}" type="presOf" srcId="{AEECA5E8-6C75-49F8-B1A1-4F8422DAD452}" destId="{CF2ED1D3-7606-45CB-9170-CB21C8A4EFEE}" srcOrd="0" destOrd="0" presId="urn:microsoft.com/office/officeart/2005/8/layout/hList1"/>
    <dgm:cxn modelId="{DA249A30-0ED6-4ADA-8A32-8F6A41D779E0}" srcId="{B8CDFA9B-6DCD-4390-8297-811EC3C11F28}" destId="{54C4680E-B47B-4CAD-A6E4-04B423262558}" srcOrd="2" destOrd="0" parTransId="{C878C0F1-C0A0-4EDD-BB8F-8DCD43C5D471}" sibTransId="{75D4BCBE-89A6-4CD3-9576-1A5326A617AE}"/>
    <dgm:cxn modelId="{C043EA58-6FF6-4C92-B061-056AC4273E46}" srcId="{A07AF815-8D37-40EF-94A1-9E9A976F19A6}" destId="{D4A86FF4-64C6-4441-88F4-EE846423213D}" srcOrd="1" destOrd="0" parTransId="{E7B11004-DC88-4569-9C7A-0AA829D0106E}" sibTransId="{3B9BAD48-63DF-4FA7-9524-58051FFD9321}"/>
    <dgm:cxn modelId="{16C8756F-4B59-4DCF-8E3C-154EA6BE65DE}" srcId="{C2DDBC1C-A7C4-4E79-BA41-497B84268369}" destId="{D8CD56E7-6B6F-48FD-999A-6B6B3D539954}" srcOrd="0" destOrd="0" parTransId="{DAF673EE-309D-4713-8458-5B59ADD2FE8E}" sibTransId="{6BAFEF1B-B09A-4FC6-87FF-833E5F13228B}"/>
    <dgm:cxn modelId="{C828B35D-63B3-455C-AFC0-C72A48DC561B}" srcId="{A90031A3-4F6E-4CDD-93C7-36E9991E4AEA}" destId="{C131BBD8-0383-49F9-BE39-31DE9C6E2087}" srcOrd="0" destOrd="0" parTransId="{24C8A067-C236-4731-9CC0-FFA524A78C32}" sibTransId="{25C6A7B6-EB87-40B0-B023-A47B292C2FDA}"/>
    <dgm:cxn modelId="{B20A519D-4921-4FD6-A202-AC626C8EBF50}" srcId="{C2DDBC1C-A7C4-4E79-BA41-497B84268369}" destId="{779A21E4-8FA7-401D-AE4A-F304226D9807}" srcOrd="2" destOrd="0" parTransId="{1D9D2346-AA8D-4626-B178-1CA55008B620}" sibTransId="{826FE967-6130-4486-96FA-CAF0ECC735ED}"/>
    <dgm:cxn modelId="{720A3433-226F-4756-895C-636FE5DD195F}" srcId="{B8CDFA9B-6DCD-4390-8297-811EC3C11F28}" destId="{0FEE5647-D669-4515-A6F3-14DF08CF1978}" srcOrd="4" destOrd="0" parTransId="{BC9A002C-BA38-4965-A68A-DE1005E98293}" sibTransId="{7F7A2027-B117-4E85-8770-949D884049F7}"/>
    <dgm:cxn modelId="{3535C88B-F1DC-40E8-9E4B-05D4D63A3E1D}" type="presOf" srcId="{3995DD31-9305-421B-ADC2-5BF925D961B3}" destId="{B410F0DC-015E-4924-938C-9654C4D7AC68}" srcOrd="0" destOrd="0" presId="urn:microsoft.com/office/officeart/2005/8/layout/hList1"/>
    <dgm:cxn modelId="{66661981-704E-40B8-B9A5-9F6D7C36F6A4}" type="presOf" srcId="{B8CDFA9B-6DCD-4390-8297-811EC3C11F28}" destId="{A1E7CBD6-C1F7-4E6C-BBD3-5BB426CACD7F}" srcOrd="0" destOrd="0" presId="urn:microsoft.com/office/officeart/2005/8/layout/hList1"/>
    <dgm:cxn modelId="{9327289A-355D-46C4-83A7-64CF11E7C413}" type="presOf" srcId="{C2DDBC1C-A7C4-4E79-BA41-497B84268369}" destId="{E5378FC1-7287-4598-AB19-7721224CCC07}" srcOrd="0" destOrd="0" presId="urn:microsoft.com/office/officeart/2005/8/layout/hList1"/>
    <dgm:cxn modelId="{D17BA466-0E0F-4801-919E-94DBB2499CA3}" srcId="{AEECA5E8-6C75-49F8-B1A1-4F8422DAD452}" destId="{A90031A3-4F6E-4CDD-93C7-36E9991E4AEA}" srcOrd="3" destOrd="0" parTransId="{71815096-D63A-42F0-B43B-FC56022678FA}" sibTransId="{0E03A0B1-C439-46CD-B54E-CB850CC86AE5}"/>
    <dgm:cxn modelId="{2FB3CC07-13DF-44F0-81A4-636FBCF37DB1}" srcId="{C2DDBC1C-A7C4-4E79-BA41-497B84268369}" destId="{DD73BC58-6E83-4B52-92A4-2753362E02ED}" srcOrd="1" destOrd="0" parTransId="{37B29F80-9CB8-4B1E-9F99-660EA2B90932}" sibTransId="{328E1779-46C0-4CCD-ACF8-68C2AA70043E}"/>
    <dgm:cxn modelId="{6F84037D-62E2-4558-9696-A91D990D343B}" type="presOf" srcId="{4B83156E-00F3-4B2B-9B26-05B40DCC9894}" destId="{7B89E705-7119-4415-9D03-4CAE97FEB389}" srcOrd="0" destOrd="0" presId="urn:microsoft.com/office/officeart/2005/8/layout/hList1"/>
    <dgm:cxn modelId="{54E9FF35-56EC-43F2-8734-C18B5D8A3C09}" type="presOf" srcId="{A07AF815-8D37-40EF-94A1-9E9A976F19A6}" destId="{6037FBEB-9EE3-45B5-8303-B4575D8C07A8}" srcOrd="0" destOrd="0" presId="urn:microsoft.com/office/officeart/2005/8/layout/hList1"/>
    <dgm:cxn modelId="{7453A39C-BFB7-4F69-BE4B-FF60A8811154}" type="presOf" srcId="{DD73BC58-6E83-4B52-92A4-2753362E02ED}" destId="{C5F7EEFB-9173-4C99-B286-9DBB789D5B83}" srcOrd="0" destOrd="1" presId="urn:microsoft.com/office/officeart/2005/8/layout/hList1"/>
    <dgm:cxn modelId="{7C2AE36B-B143-49FA-9D11-38292DBDE38D}" type="presOf" srcId="{A42739BB-3961-4184-9D74-CD51AA309BAB}" destId="{C5F7EEFB-9173-4C99-B286-9DBB789D5B83}" srcOrd="0" destOrd="3" presId="urn:microsoft.com/office/officeart/2005/8/layout/hList1"/>
    <dgm:cxn modelId="{7C088CD1-31D7-4FDB-A396-08DD76BDBAA3}" type="presOf" srcId="{00FF80C2-91AF-4A1B-839A-F2E782DB5170}" destId="{7B89E705-7119-4415-9D03-4CAE97FEB389}" srcOrd="0" destOrd="1" presId="urn:microsoft.com/office/officeart/2005/8/layout/hList1"/>
    <dgm:cxn modelId="{259D286F-CCAA-4EF9-9CA6-0A2B9C274735}" srcId="{B8CDFA9B-6DCD-4390-8297-811EC3C11F28}" destId="{4B83156E-00F3-4B2B-9B26-05B40DCC9894}" srcOrd="0" destOrd="0" parTransId="{5385AEC5-86AF-4963-8680-A4F8685A2D81}" sibTransId="{E563AD86-21C4-4E3B-B022-98E4D7E90265}"/>
    <dgm:cxn modelId="{A7015A6C-AC12-44EE-B51A-644B8D6459DC}" type="presOf" srcId="{C131BBD8-0383-49F9-BE39-31DE9C6E2087}" destId="{FCE2959F-B772-4E5F-86CF-C1E2D3106E2E}" srcOrd="0" destOrd="0" presId="urn:microsoft.com/office/officeart/2005/8/layout/hList1"/>
    <dgm:cxn modelId="{A2729F6B-B089-424A-AF8F-39B1E0C7438D}" type="presParOf" srcId="{CF2ED1D3-7606-45CB-9170-CB21C8A4EFEE}" destId="{A7142EBB-C9E9-40E0-8B2F-F40976EE5B38}" srcOrd="0" destOrd="0" presId="urn:microsoft.com/office/officeart/2005/8/layout/hList1"/>
    <dgm:cxn modelId="{6AA6CCB2-CAA5-4E85-A4D1-B0203C8C0E9E}" type="presParOf" srcId="{A7142EBB-C9E9-40E0-8B2F-F40976EE5B38}" destId="{E5378FC1-7287-4598-AB19-7721224CCC07}" srcOrd="0" destOrd="0" presId="urn:microsoft.com/office/officeart/2005/8/layout/hList1"/>
    <dgm:cxn modelId="{1B763413-6C32-43E4-AD1A-367D3C79F28F}" type="presParOf" srcId="{A7142EBB-C9E9-40E0-8B2F-F40976EE5B38}" destId="{C5F7EEFB-9173-4C99-B286-9DBB789D5B83}" srcOrd="1" destOrd="0" presId="urn:microsoft.com/office/officeart/2005/8/layout/hList1"/>
    <dgm:cxn modelId="{3710F7EF-9AEF-47E0-8488-7C963A8A104F}" type="presParOf" srcId="{CF2ED1D3-7606-45CB-9170-CB21C8A4EFEE}" destId="{340F0509-EB08-4FED-81C5-D0B9DF2F10AC}" srcOrd="1" destOrd="0" presId="urn:microsoft.com/office/officeart/2005/8/layout/hList1"/>
    <dgm:cxn modelId="{6383246E-6EBF-42E4-A43F-815CD362D354}" type="presParOf" srcId="{CF2ED1D3-7606-45CB-9170-CB21C8A4EFEE}" destId="{45E30E13-B3C0-495D-B3F1-1E2FA415CC5F}" srcOrd="2" destOrd="0" presId="urn:microsoft.com/office/officeart/2005/8/layout/hList1"/>
    <dgm:cxn modelId="{E60389B4-01C2-4CA6-B8AA-A518BBE1F921}" type="presParOf" srcId="{45E30E13-B3C0-495D-B3F1-1E2FA415CC5F}" destId="{6037FBEB-9EE3-45B5-8303-B4575D8C07A8}" srcOrd="0" destOrd="0" presId="urn:microsoft.com/office/officeart/2005/8/layout/hList1"/>
    <dgm:cxn modelId="{36936C94-42AA-4702-B81D-62FC65AB4D6D}" type="presParOf" srcId="{45E30E13-B3C0-495D-B3F1-1E2FA415CC5F}" destId="{B410F0DC-015E-4924-938C-9654C4D7AC68}" srcOrd="1" destOrd="0" presId="urn:microsoft.com/office/officeart/2005/8/layout/hList1"/>
    <dgm:cxn modelId="{523497CF-305B-4D99-86C0-0F57F87E3D13}" type="presParOf" srcId="{CF2ED1D3-7606-45CB-9170-CB21C8A4EFEE}" destId="{80D2DB49-6C33-46C4-B680-0C56F3AAFB27}" srcOrd="3" destOrd="0" presId="urn:microsoft.com/office/officeart/2005/8/layout/hList1"/>
    <dgm:cxn modelId="{C964A678-679E-47FD-9FB7-2E021A7DC9A6}" type="presParOf" srcId="{CF2ED1D3-7606-45CB-9170-CB21C8A4EFEE}" destId="{BDD30624-A335-436C-B260-CD9BCDC7AF1F}" srcOrd="4" destOrd="0" presId="urn:microsoft.com/office/officeart/2005/8/layout/hList1"/>
    <dgm:cxn modelId="{4673F0A0-1655-444A-8F50-D05B33D00B2E}" type="presParOf" srcId="{BDD30624-A335-436C-B260-CD9BCDC7AF1F}" destId="{A1E7CBD6-C1F7-4E6C-BBD3-5BB426CACD7F}" srcOrd="0" destOrd="0" presId="urn:microsoft.com/office/officeart/2005/8/layout/hList1"/>
    <dgm:cxn modelId="{393AF694-6CE8-4420-8DC5-C0785450253C}" type="presParOf" srcId="{BDD30624-A335-436C-B260-CD9BCDC7AF1F}" destId="{7B89E705-7119-4415-9D03-4CAE97FEB389}" srcOrd="1" destOrd="0" presId="urn:microsoft.com/office/officeart/2005/8/layout/hList1"/>
    <dgm:cxn modelId="{A947B011-6905-4566-982E-AA42F721C912}" type="presParOf" srcId="{CF2ED1D3-7606-45CB-9170-CB21C8A4EFEE}" destId="{2D106C05-3654-4E72-9CD9-03760B50FFFD}" srcOrd="5" destOrd="0" presId="urn:microsoft.com/office/officeart/2005/8/layout/hList1"/>
    <dgm:cxn modelId="{8746342C-0B1D-4864-B248-46BA691F9B88}" type="presParOf" srcId="{CF2ED1D3-7606-45CB-9170-CB21C8A4EFEE}" destId="{E1A408BC-B978-473F-8BDF-8E9B9B8D65FA}" srcOrd="6" destOrd="0" presId="urn:microsoft.com/office/officeart/2005/8/layout/hList1"/>
    <dgm:cxn modelId="{E6521F07-D71A-4BA5-867D-6E43692C92C3}" type="presParOf" srcId="{E1A408BC-B978-473F-8BDF-8E9B9B8D65FA}" destId="{05D260AC-5117-4C8C-B888-F9AEBDFFA32E}" srcOrd="0" destOrd="0" presId="urn:microsoft.com/office/officeart/2005/8/layout/hList1"/>
    <dgm:cxn modelId="{A6AA780D-9F29-4235-B65F-A64A147F6A97}" type="presParOf" srcId="{E1A408BC-B978-473F-8BDF-8E9B9B8D65FA}" destId="{FCE2959F-B772-4E5F-86CF-C1E2D3106E2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ECA5E8-6C75-49F8-B1A1-4F8422DAD45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DDBC1C-A7C4-4E79-BA41-497B84268369}">
      <dgm:prSet phldrT="[Текст]"/>
      <dgm:spPr/>
      <dgm:t>
        <a:bodyPr/>
        <a:lstStyle/>
        <a:p>
          <a:r>
            <a:rPr lang="ru-RU" dirty="0" smtClean="0"/>
            <a:t>Тестовое задание</a:t>
          </a:r>
          <a:endParaRPr lang="ru-RU" dirty="0"/>
        </a:p>
      </dgm:t>
    </dgm:pt>
    <dgm:pt modelId="{77FB0679-CA44-4AD6-88D2-BC8A32369E76}" type="parTrans" cxnId="{A36EC94E-6950-4BE0-A74C-82F115B9951E}">
      <dgm:prSet/>
      <dgm:spPr/>
      <dgm:t>
        <a:bodyPr/>
        <a:lstStyle/>
        <a:p>
          <a:endParaRPr lang="ru-RU"/>
        </a:p>
      </dgm:t>
    </dgm:pt>
    <dgm:pt modelId="{96688637-9627-495C-AB5B-7B614E383615}" type="sibTrans" cxnId="{A36EC94E-6950-4BE0-A74C-82F115B9951E}">
      <dgm:prSet/>
      <dgm:spPr/>
      <dgm:t>
        <a:bodyPr/>
        <a:lstStyle/>
        <a:p>
          <a:endParaRPr lang="ru-RU"/>
        </a:p>
      </dgm:t>
    </dgm:pt>
    <dgm:pt modelId="{D8CD56E7-6B6F-48FD-999A-6B6B3D539954}">
      <dgm:prSet phldrT="[Текст]" custT="1"/>
      <dgm:spPr/>
      <dgm:t>
        <a:bodyPr/>
        <a:lstStyle/>
        <a:p>
          <a:r>
            <a:rPr lang="ru-RU" sz="1600" dirty="0" smtClean="0"/>
            <a:t>Не менее 2-х специалистов</a:t>
          </a:r>
          <a:endParaRPr lang="ru-RU" sz="1600" dirty="0"/>
        </a:p>
      </dgm:t>
    </dgm:pt>
    <dgm:pt modelId="{DAF673EE-309D-4713-8458-5B59ADD2FE8E}" type="parTrans" cxnId="{16C8756F-4B59-4DCF-8E3C-154EA6BE65DE}">
      <dgm:prSet/>
      <dgm:spPr/>
      <dgm:t>
        <a:bodyPr/>
        <a:lstStyle/>
        <a:p>
          <a:endParaRPr lang="ru-RU"/>
        </a:p>
      </dgm:t>
    </dgm:pt>
    <dgm:pt modelId="{6BAFEF1B-B09A-4FC6-87FF-833E5F13228B}" type="sibTrans" cxnId="{16C8756F-4B59-4DCF-8E3C-154EA6BE65DE}">
      <dgm:prSet/>
      <dgm:spPr/>
      <dgm:t>
        <a:bodyPr/>
        <a:lstStyle/>
        <a:p>
          <a:endParaRPr lang="ru-RU"/>
        </a:p>
      </dgm:t>
    </dgm:pt>
    <dgm:pt modelId="{A07AF815-8D37-40EF-94A1-9E9A976F19A6}">
      <dgm:prSet phldrT="[Текст]"/>
      <dgm:spPr/>
      <dgm:t>
        <a:bodyPr/>
        <a:lstStyle/>
        <a:p>
          <a:r>
            <a:rPr lang="ru-RU" dirty="0" smtClean="0"/>
            <a:t>Задача по организации работы коллектива</a:t>
          </a:r>
          <a:endParaRPr lang="ru-RU" dirty="0"/>
        </a:p>
      </dgm:t>
    </dgm:pt>
    <dgm:pt modelId="{C7592C07-749C-4F52-A2B5-731C28100E6F}" type="parTrans" cxnId="{E9F76D27-481E-4B31-A52E-EB347DF3E6A8}">
      <dgm:prSet/>
      <dgm:spPr/>
      <dgm:t>
        <a:bodyPr/>
        <a:lstStyle/>
        <a:p>
          <a:endParaRPr lang="ru-RU"/>
        </a:p>
      </dgm:t>
    </dgm:pt>
    <dgm:pt modelId="{DDEED089-73C0-4841-A7B4-D40567118370}" type="sibTrans" cxnId="{E9F76D27-481E-4B31-A52E-EB347DF3E6A8}">
      <dgm:prSet/>
      <dgm:spPr/>
      <dgm:t>
        <a:bodyPr/>
        <a:lstStyle/>
        <a:p>
          <a:endParaRPr lang="ru-RU"/>
        </a:p>
      </dgm:t>
    </dgm:pt>
    <dgm:pt modelId="{3995DD31-9305-421B-ADC2-5BF925D961B3}">
      <dgm:prSet phldrT="[Текст]" custT="1"/>
      <dgm:spPr/>
      <dgm:t>
        <a:bodyPr/>
        <a:lstStyle/>
        <a:p>
          <a:r>
            <a:rPr lang="ru-RU" sz="1600" dirty="0" smtClean="0"/>
            <a:t>Не менее 2-х специалистов</a:t>
          </a:r>
          <a:endParaRPr lang="ru-RU" sz="1600" dirty="0"/>
        </a:p>
      </dgm:t>
    </dgm:pt>
    <dgm:pt modelId="{F9C10AB9-E576-470D-BCFC-7401A7BE58D9}" type="parTrans" cxnId="{A5EF0F7C-F1ED-4266-AC27-654042FF1CA3}">
      <dgm:prSet/>
      <dgm:spPr/>
      <dgm:t>
        <a:bodyPr/>
        <a:lstStyle/>
        <a:p>
          <a:endParaRPr lang="ru-RU"/>
        </a:p>
      </dgm:t>
    </dgm:pt>
    <dgm:pt modelId="{B24CE1CE-C44B-4A08-BE2E-C977838D27A0}" type="sibTrans" cxnId="{A5EF0F7C-F1ED-4266-AC27-654042FF1CA3}">
      <dgm:prSet/>
      <dgm:spPr/>
      <dgm:t>
        <a:bodyPr/>
        <a:lstStyle/>
        <a:p>
          <a:endParaRPr lang="ru-RU"/>
        </a:p>
      </dgm:t>
    </dgm:pt>
    <dgm:pt modelId="{B8CDFA9B-6DCD-4390-8297-811EC3C11F28}">
      <dgm:prSet phldrT="[Текст]"/>
      <dgm:spPr/>
      <dgm:t>
        <a:bodyPr/>
        <a:lstStyle/>
        <a:p>
          <a:r>
            <a:rPr lang="ru-RU" dirty="0" smtClean="0"/>
            <a:t>Перевод профессионального текста</a:t>
          </a:r>
          <a:endParaRPr lang="ru-RU" dirty="0"/>
        </a:p>
      </dgm:t>
    </dgm:pt>
    <dgm:pt modelId="{8449F018-ECBC-44FA-AFC3-CCE097FB5321}" type="parTrans" cxnId="{E960A42C-A599-4F84-81CE-BE0E1B4DE94A}">
      <dgm:prSet/>
      <dgm:spPr/>
      <dgm:t>
        <a:bodyPr/>
        <a:lstStyle/>
        <a:p>
          <a:endParaRPr lang="ru-RU"/>
        </a:p>
      </dgm:t>
    </dgm:pt>
    <dgm:pt modelId="{34FD5197-4F84-4C3A-AF91-183FD980B2C7}" type="sibTrans" cxnId="{E960A42C-A599-4F84-81CE-BE0E1B4DE94A}">
      <dgm:prSet/>
      <dgm:spPr/>
      <dgm:t>
        <a:bodyPr/>
        <a:lstStyle/>
        <a:p>
          <a:endParaRPr lang="ru-RU"/>
        </a:p>
      </dgm:t>
    </dgm:pt>
    <dgm:pt modelId="{A90031A3-4F6E-4CDD-93C7-36E9991E4AEA}">
      <dgm:prSet phldrT="[Текст]"/>
      <dgm:spPr/>
      <dgm:t>
        <a:bodyPr/>
        <a:lstStyle/>
        <a:p>
          <a:r>
            <a:rPr lang="ru-RU" dirty="0" smtClean="0"/>
            <a:t>Комплексное задание </a:t>
          </a:r>
          <a:r>
            <a:rPr lang="en-US" dirty="0" smtClean="0"/>
            <a:t>II </a:t>
          </a:r>
          <a:r>
            <a:rPr lang="ru-RU" dirty="0" smtClean="0"/>
            <a:t>уровня</a:t>
          </a:r>
          <a:endParaRPr lang="ru-RU" dirty="0"/>
        </a:p>
      </dgm:t>
    </dgm:pt>
    <dgm:pt modelId="{71815096-D63A-42F0-B43B-FC56022678FA}" type="parTrans" cxnId="{D17BA466-0E0F-4801-919E-94DBB2499CA3}">
      <dgm:prSet/>
      <dgm:spPr/>
      <dgm:t>
        <a:bodyPr/>
        <a:lstStyle/>
        <a:p>
          <a:endParaRPr lang="ru-RU"/>
        </a:p>
      </dgm:t>
    </dgm:pt>
    <dgm:pt modelId="{0E03A0B1-C439-46CD-B54E-CB850CC86AE5}" type="sibTrans" cxnId="{D17BA466-0E0F-4801-919E-94DBB2499CA3}">
      <dgm:prSet/>
      <dgm:spPr/>
      <dgm:t>
        <a:bodyPr/>
        <a:lstStyle/>
        <a:p>
          <a:endParaRPr lang="ru-RU"/>
        </a:p>
      </dgm:t>
    </dgm:pt>
    <dgm:pt modelId="{C131BBD8-0383-49F9-BE39-31DE9C6E2087}">
      <dgm:prSet phldrT="[Текст]" custT="1"/>
      <dgm:spPr/>
      <dgm:t>
        <a:bodyPr/>
        <a:lstStyle/>
        <a:p>
          <a:r>
            <a:rPr lang="ru-RU" sz="1600" dirty="0" smtClean="0"/>
            <a:t>Не менее 2-х специалистов на общую часть</a:t>
          </a:r>
          <a:endParaRPr lang="ru-RU" sz="1600" dirty="0"/>
        </a:p>
      </dgm:t>
    </dgm:pt>
    <dgm:pt modelId="{24C8A067-C236-4731-9CC0-FFA524A78C32}" type="parTrans" cxnId="{C828B35D-63B3-455C-AFC0-C72A48DC561B}">
      <dgm:prSet/>
      <dgm:spPr/>
      <dgm:t>
        <a:bodyPr/>
        <a:lstStyle/>
        <a:p>
          <a:endParaRPr lang="ru-RU"/>
        </a:p>
      </dgm:t>
    </dgm:pt>
    <dgm:pt modelId="{25C6A7B6-EB87-40B0-B023-A47B292C2FDA}" type="sibTrans" cxnId="{C828B35D-63B3-455C-AFC0-C72A48DC561B}">
      <dgm:prSet/>
      <dgm:spPr/>
      <dgm:t>
        <a:bodyPr/>
        <a:lstStyle/>
        <a:p>
          <a:endParaRPr lang="ru-RU"/>
        </a:p>
      </dgm:t>
    </dgm:pt>
    <dgm:pt modelId="{4B83156E-00F3-4B2B-9B26-05B40DCC9894}">
      <dgm:prSet phldrT="[Текст]" custT="1"/>
      <dgm:spPr/>
      <dgm:t>
        <a:bodyPr/>
        <a:lstStyle/>
        <a:p>
          <a:r>
            <a:rPr lang="ru-RU" sz="1600" dirty="0" smtClean="0"/>
            <a:t>Не менее 2-х специалистов</a:t>
          </a:r>
          <a:endParaRPr lang="ru-RU" sz="1600" dirty="0"/>
        </a:p>
      </dgm:t>
    </dgm:pt>
    <dgm:pt modelId="{E563AD86-21C4-4E3B-B022-98E4D7E90265}" type="sibTrans" cxnId="{259D286F-CCAA-4EF9-9CA6-0A2B9C274735}">
      <dgm:prSet/>
      <dgm:spPr/>
      <dgm:t>
        <a:bodyPr/>
        <a:lstStyle/>
        <a:p>
          <a:endParaRPr lang="ru-RU"/>
        </a:p>
      </dgm:t>
    </dgm:pt>
    <dgm:pt modelId="{5385AEC5-86AF-4963-8680-A4F8685A2D81}" type="parTrans" cxnId="{259D286F-CCAA-4EF9-9CA6-0A2B9C274735}">
      <dgm:prSet/>
      <dgm:spPr/>
      <dgm:t>
        <a:bodyPr/>
        <a:lstStyle/>
        <a:p>
          <a:endParaRPr lang="ru-RU"/>
        </a:p>
      </dgm:t>
    </dgm:pt>
    <dgm:pt modelId="{0FEE5647-D669-4515-A6F3-14DF08CF1978}">
      <dgm:prSet phldrT="[Текст]" custT="1"/>
      <dgm:spPr/>
      <dgm:t>
        <a:bodyPr/>
        <a:lstStyle/>
        <a:p>
          <a:endParaRPr lang="ru-RU" sz="1800" dirty="0"/>
        </a:p>
      </dgm:t>
    </dgm:pt>
    <dgm:pt modelId="{BC9A002C-BA38-4965-A68A-DE1005E98293}" type="parTrans" cxnId="{720A3433-226F-4756-895C-636FE5DD195F}">
      <dgm:prSet/>
      <dgm:spPr/>
      <dgm:t>
        <a:bodyPr/>
        <a:lstStyle/>
        <a:p>
          <a:endParaRPr lang="ru-RU"/>
        </a:p>
      </dgm:t>
    </dgm:pt>
    <dgm:pt modelId="{7F7A2027-B117-4E85-8770-949D884049F7}" type="sibTrans" cxnId="{720A3433-226F-4756-895C-636FE5DD195F}">
      <dgm:prSet/>
      <dgm:spPr/>
      <dgm:t>
        <a:bodyPr/>
        <a:lstStyle/>
        <a:p>
          <a:endParaRPr lang="ru-RU"/>
        </a:p>
      </dgm:t>
    </dgm:pt>
    <dgm:pt modelId="{6D67D716-9CC3-4BBE-BFC7-31BAD25EC988}">
      <dgm:prSet phldrT="[Текст]" custT="1"/>
      <dgm:spPr/>
      <dgm:t>
        <a:bodyPr/>
        <a:lstStyle/>
        <a:p>
          <a:r>
            <a:rPr lang="ru-RU" sz="1600" dirty="0" smtClean="0"/>
            <a:t>Не менее 2-х специалистов на вариативную часть</a:t>
          </a:r>
          <a:endParaRPr lang="ru-RU" sz="1600" dirty="0"/>
        </a:p>
      </dgm:t>
    </dgm:pt>
    <dgm:pt modelId="{E1DEC162-C414-4853-A1EF-F645028ABB5C}" type="parTrans" cxnId="{280BC717-D7E8-441B-B0F9-1766129B2E6B}">
      <dgm:prSet/>
      <dgm:spPr/>
      <dgm:t>
        <a:bodyPr/>
        <a:lstStyle/>
        <a:p>
          <a:endParaRPr lang="ru-RU"/>
        </a:p>
      </dgm:t>
    </dgm:pt>
    <dgm:pt modelId="{135263A0-9092-4CDA-B7CA-E7DC30A069C5}" type="sibTrans" cxnId="{280BC717-D7E8-441B-B0F9-1766129B2E6B}">
      <dgm:prSet/>
      <dgm:spPr/>
      <dgm:t>
        <a:bodyPr/>
        <a:lstStyle/>
        <a:p>
          <a:endParaRPr lang="ru-RU"/>
        </a:p>
      </dgm:t>
    </dgm:pt>
    <dgm:pt modelId="{CF2ED1D3-7606-45CB-9170-CB21C8A4EFEE}" type="pres">
      <dgm:prSet presAssocID="{AEECA5E8-6C75-49F8-B1A1-4F8422DAD452}" presName="Name0" presStyleCnt="0">
        <dgm:presLayoutVars>
          <dgm:dir/>
          <dgm:animLvl val="lvl"/>
          <dgm:resizeHandles val="exact"/>
        </dgm:presLayoutVars>
      </dgm:prSet>
      <dgm:spPr/>
    </dgm:pt>
    <dgm:pt modelId="{A7142EBB-C9E9-40E0-8B2F-F40976EE5B38}" type="pres">
      <dgm:prSet presAssocID="{C2DDBC1C-A7C4-4E79-BA41-497B84268369}" presName="composite" presStyleCnt="0"/>
      <dgm:spPr/>
    </dgm:pt>
    <dgm:pt modelId="{E5378FC1-7287-4598-AB19-7721224CCC07}" type="pres">
      <dgm:prSet presAssocID="{C2DDBC1C-A7C4-4E79-BA41-497B84268369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7EEFB-9173-4C99-B286-9DBB789D5B83}" type="pres">
      <dgm:prSet presAssocID="{C2DDBC1C-A7C4-4E79-BA41-497B84268369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0F0509-EB08-4FED-81C5-D0B9DF2F10AC}" type="pres">
      <dgm:prSet presAssocID="{96688637-9627-495C-AB5B-7B614E383615}" presName="space" presStyleCnt="0"/>
      <dgm:spPr/>
    </dgm:pt>
    <dgm:pt modelId="{45E30E13-B3C0-495D-B3F1-1E2FA415CC5F}" type="pres">
      <dgm:prSet presAssocID="{A07AF815-8D37-40EF-94A1-9E9A976F19A6}" presName="composite" presStyleCnt="0"/>
      <dgm:spPr/>
    </dgm:pt>
    <dgm:pt modelId="{6037FBEB-9EE3-45B5-8303-B4575D8C07A8}" type="pres">
      <dgm:prSet presAssocID="{A07AF815-8D37-40EF-94A1-9E9A976F19A6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B410F0DC-015E-4924-938C-9654C4D7AC68}" type="pres">
      <dgm:prSet presAssocID="{A07AF815-8D37-40EF-94A1-9E9A976F19A6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D2DB49-6C33-46C4-B680-0C56F3AAFB27}" type="pres">
      <dgm:prSet presAssocID="{DDEED089-73C0-4841-A7B4-D40567118370}" presName="space" presStyleCnt="0"/>
      <dgm:spPr/>
    </dgm:pt>
    <dgm:pt modelId="{BDD30624-A335-436C-B260-CD9BCDC7AF1F}" type="pres">
      <dgm:prSet presAssocID="{B8CDFA9B-6DCD-4390-8297-811EC3C11F28}" presName="composite" presStyleCnt="0"/>
      <dgm:spPr/>
    </dgm:pt>
    <dgm:pt modelId="{A1E7CBD6-C1F7-4E6C-BBD3-5BB426CACD7F}" type="pres">
      <dgm:prSet presAssocID="{B8CDFA9B-6DCD-4390-8297-811EC3C11F2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89E705-7119-4415-9D03-4CAE97FEB389}" type="pres">
      <dgm:prSet presAssocID="{B8CDFA9B-6DCD-4390-8297-811EC3C11F28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06C05-3654-4E72-9CD9-03760B50FFFD}" type="pres">
      <dgm:prSet presAssocID="{34FD5197-4F84-4C3A-AF91-183FD980B2C7}" presName="space" presStyleCnt="0"/>
      <dgm:spPr/>
    </dgm:pt>
    <dgm:pt modelId="{E1A408BC-B978-473F-8BDF-8E9B9B8D65FA}" type="pres">
      <dgm:prSet presAssocID="{A90031A3-4F6E-4CDD-93C7-36E9991E4AEA}" presName="composite" presStyleCnt="0"/>
      <dgm:spPr/>
    </dgm:pt>
    <dgm:pt modelId="{05D260AC-5117-4C8C-B888-F9AEBDFFA32E}" type="pres">
      <dgm:prSet presAssocID="{A90031A3-4F6E-4CDD-93C7-36E9991E4AEA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FCE2959F-B772-4E5F-86CF-C1E2D3106E2E}" type="pres">
      <dgm:prSet presAssocID="{A90031A3-4F6E-4CDD-93C7-36E9991E4AEA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B939DF-C142-4146-A72F-93756C7EE4BF}" type="presOf" srcId="{C131BBD8-0383-49F9-BE39-31DE9C6E2087}" destId="{FCE2959F-B772-4E5F-86CF-C1E2D3106E2E}" srcOrd="0" destOrd="0" presId="urn:microsoft.com/office/officeart/2005/8/layout/hList1"/>
    <dgm:cxn modelId="{98360031-BD1C-4226-9FA2-EEC9F49F72C8}" type="presOf" srcId="{C2DDBC1C-A7C4-4E79-BA41-497B84268369}" destId="{E5378FC1-7287-4598-AB19-7721224CCC07}" srcOrd="0" destOrd="0" presId="urn:microsoft.com/office/officeart/2005/8/layout/hList1"/>
    <dgm:cxn modelId="{CDF741D1-1EAB-4528-84CF-32226BB92DEC}" type="presOf" srcId="{4B83156E-00F3-4B2B-9B26-05B40DCC9894}" destId="{7B89E705-7119-4415-9D03-4CAE97FEB389}" srcOrd="0" destOrd="0" presId="urn:microsoft.com/office/officeart/2005/8/layout/hList1"/>
    <dgm:cxn modelId="{910110DC-4086-4F91-B3DF-F908ADB3E37D}" type="presOf" srcId="{0FEE5647-D669-4515-A6F3-14DF08CF1978}" destId="{7B89E705-7119-4415-9D03-4CAE97FEB389}" srcOrd="0" destOrd="1" presId="urn:microsoft.com/office/officeart/2005/8/layout/hList1"/>
    <dgm:cxn modelId="{E960A42C-A599-4F84-81CE-BE0E1B4DE94A}" srcId="{AEECA5E8-6C75-49F8-B1A1-4F8422DAD452}" destId="{B8CDFA9B-6DCD-4390-8297-811EC3C11F28}" srcOrd="2" destOrd="0" parTransId="{8449F018-ECBC-44FA-AFC3-CCE097FB5321}" sibTransId="{34FD5197-4F84-4C3A-AF91-183FD980B2C7}"/>
    <dgm:cxn modelId="{E9F76D27-481E-4B31-A52E-EB347DF3E6A8}" srcId="{AEECA5E8-6C75-49F8-B1A1-4F8422DAD452}" destId="{A07AF815-8D37-40EF-94A1-9E9A976F19A6}" srcOrd="1" destOrd="0" parTransId="{C7592C07-749C-4F52-A2B5-731C28100E6F}" sibTransId="{DDEED089-73C0-4841-A7B4-D40567118370}"/>
    <dgm:cxn modelId="{84779212-F6AA-4754-A5ED-85135C1C6237}" type="presOf" srcId="{6D67D716-9CC3-4BBE-BFC7-31BAD25EC988}" destId="{FCE2959F-B772-4E5F-86CF-C1E2D3106E2E}" srcOrd="0" destOrd="1" presId="urn:microsoft.com/office/officeart/2005/8/layout/hList1"/>
    <dgm:cxn modelId="{5FF0A3DD-C4D1-4DAB-A8D3-A8B88F6322E5}" type="presOf" srcId="{B8CDFA9B-6DCD-4390-8297-811EC3C11F28}" destId="{A1E7CBD6-C1F7-4E6C-BBD3-5BB426CACD7F}" srcOrd="0" destOrd="0" presId="urn:microsoft.com/office/officeart/2005/8/layout/hList1"/>
    <dgm:cxn modelId="{A36EC94E-6950-4BE0-A74C-82F115B9951E}" srcId="{AEECA5E8-6C75-49F8-B1A1-4F8422DAD452}" destId="{C2DDBC1C-A7C4-4E79-BA41-497B84268369}" srcOrd="0" destOrd="0" parTransId="{77FB0679-CA44-4AD6-88D2-BC8A32369E76}" sibTransId="{96688637-9627-495C-AB5B-7B614E383615}"/>
    <dgm:cxn modelId="{259D286F-CCAA-4EF9-9CA6-0A2B9C274735}" srcId="{B8CDFA9B-6DCD-4390-8297-811EC3C11F28}" destId="{4B83156E-00F3-4B2B-9B26-05B40DCC9894}" srcOrd="0" destOrd="0" parTransId="{5385AEC5-86AF-4963-8680-A4F8685A2D81}" sibTransId="{E563AD86-21C4-4E3B-B022-98E4D7E90265}"/>
    <dgm:cxn modelId="{F5DC96AA-66EB-47D7-B7E3-FA74A69DD549}" type="presOf" srcId="{D8CD56E7-6B6F-48FD-999A-6B6B3D539954}" destId="{C5F7EEFB-9173-4C99-B286-9DBB789D5B83}" srcOrd="0" destOrd="0" presId="urn:microsoft.com/office/officeart/2005/8/layout/hList1"/>
    <dgm:cxn modelId="{D17BA466-0E0F-4801-919E-94DBB2499CA3}" srcId="{AEECA5E8-6C75-49F8-B1A1-4F8422DAD452}" destId="{A90031A3-4F6E-4CDD-93C7-36E9991E4AEA}" srcOrd="3" destOrd="0" parTransId="{71815096-D63A-42F0-B43B-FC56022678FA}" sibTransId="{0E03A0B1-C439-46CD-B54E-CB850CC86AE5}"/>
    <dgm:cxn modelId="{05954A23-9FC1-4FE0-9FE5-9FE8651629E3}" type="presOf" srcId="{3995DD31-9305-421B-ADC2-5BF925D961B3}" destId="{B410F0DC-015E-4924-938C-9654C4D7AC68}" srcOrd="0" destOrd="0" presId="urn:microsoft.com/office/officeart/2005/8/layout/hList1"/>
    <dgm:cxn modelId="{A5EF0F7C-F1ED-4266-AC27-654042FF1CA3}" srcId="{A07AF815-8D37-40EF-94A1-9E9A976F19A6}" destId="{3995DD31-9305-421B-ADC2-5BF925D961B3}" srcOrd="0" destOrd="0" parTransId="{F9C10AB9-E576-470D-BCFC-7401A7BE58D9}" sibTransId="{B24CE1CE-C44B-4A08-BE2E-C977838D27A0}"/>
    <dgm:cxn modelId="{720A3433-226F-4756-895C-636FE5DD195F}" srcId="{B8CDFA9B-6DCD-4390-8297-811EC3C11F28}" destId="{0FEE5647-D669-4515-A6F3-14DF08CF1978}" srcOrd="1" destOrd="0" parTransId="{BC9A002C-BA38-4965-A68A-DE1005E98293}" sibTransId="{7F7A2027-B117-4E85-8770-949D884049F7}"/>
    <dgm:cxn modelId="{C828B35D-63B3-455C-AFC0-C72A48DC561B}" srcId="{A90031A3-4F6E-4CDD-93C7-36E9991E4AEA}" destId="{C131BBD8-0383-49F9-BE39-31DE9C6E2087}" srcOrd="0" destOrd="0" parTransId="{24C8A067-C236-4731-9CC0-FFA524A78C32}" sibTransId="{25C6A7B6-EB87-40B0-B023-A47B292C2FDA}"/>
    <dgm:cxn modelId="{F72BAA9F-E24C-4540-8AD8-DA0F483B062D}" type="presOf" srcId="{AEECA5E8-6C75-49F8-B1A1-4F8422DAD452}" destId="{CF2ED1D3-7606-45CB-9170-CB21C8A4EFEE}" srcOrd="0" destOrd="0" presId="urn:microsoft.com/office/officeart/2005/8/layout/hList1"/>
    <dgm:cxn modelId="{936174AA-18DF-493E-9200-42A09FD3C47D}" type="presOf" srcId="{A07AF815-8D37-40EF-94A1-9E9A976F19A6}" destId="{6037FBEB-9EE3-45B5-8303-B4575D8C07A8}" srcOrd="0" destOrd="0" presId="urn:microsoft.com/office/officeart/2005/8/layout/hList1"/>
    <dgm:cxn modelId="{16C8756F-4B59-4DCF-8E3C-154EA6BE65DE}" srcId="{C2DDBC1C-A7C4-4E79-BA41-497B84268369}" destId="{D8CD56E7-6B6F-48FD-999A-6B6B3D539954}" srcOrd="0" destOrd="0" parTransId="{DAF673EE-309D-4713-8458-5B59ADD2FE8E}" sibTransId="{6BAFEF1B-B09A-4FC6-87FF-833E5F13228B}"/>
    <dgm:cxn modelId="{2D2B5C71-B305-4DD3-987F-D06678D7F533}" type="presOf" srcId="{A90031A3-4F6E-4CDD-93C7-36E9991E4AEA}" destId="{05D260AC-5117-4C8C-B888-F9AEBDFFA32E}" srcOrd="0" destOrd="0" presId="urn:microsoft.com/office/officeart/2005/8/layout/hList1"/>
    <dgm:cxn modelId="{280BC717-D7E8-441B-B0F9-1766129B2E6B}" srcId="{A90031A3-4F6E-4CDD-93C7-36E9991E4AEA}" destId="{6D67D716-9CC3-4BBE-BFC7-31BAD25EC988}" srcOrd="1" destOrd="0" parTransId="{E1DEC162-C414-4853-A1EF-F645028ABB5C}" sibTransId="{135263A0-9092-4CDA-B7CA-E7DC30A069C5}"/>
    <dgm:cxn modelId="{9F4C5F72-E769-4460-97EB-BCA119B88E5D}" type="presParOf" srcId="{CF2ED1D3-7606-45CB-9170-CB21C8A4EFEE}" destId="{A7142EBB-C9E9-40E0-8B2F-F40976EE5B38}" srcOrd="0" destOrd="0" presId="urn:microsoft.com/office/officeart/2005/8/layout/hList1"/>
    <dgm:cxn modelId="{83720336-337C-4703-B4D5-EDA50D33D30E}" type="presParOf" srcId="{A7142EBB-C9E9-40E0-8B2F-F40976EE5B38}" destId="{E5378FC1-7287-4598-AB19-7721224CCC07}" srcOrd="0" destOrd="0" presId="urn:microsoft.com/office/officeart/2005/8/layout/hList1"/>
    <dgm:cxn modelId="{48311741-03D0-4CA0-B226-BFCCD7D282E1}" type="presParOf" srcId="{A7142EBB-C9E9-40E0-8B2F-F40976EE5B38}" destId="{C5F7EEFB-9173-4C99-B286-9DBB789D5B83}" srcOrd="1" destOrd="0" presId="urn:microsoft.com/office/officeart/2005/8/layout/hList1"/>
    <dgm:cxn modelId="{5A9B59A8-D63D-4038-A9D2-9EAB4D6638D9}" type="presParOf" srcId="{CF2ED1D3-7606-45CB-9170-CB21C8A4EFEE}" destId="{340F0509-EB08-4FED-81C5-D0B9DF2F10AC}" srcOrd="1" destOrd="0" presId="urn:microsoft.com/office/officeart/2005/8/layout/hList1"/>
    <dgm:cxn modelId="{D1894C02-AAF0-429E-A782-439E039AE6F1}" type="presParOf" srcId="{CF2ED1D3-7606-45CB-9170-CB21C8A4EFEE}" destId="{45E30E13-B3C0-495D-B3F1-1E2FA415CC5F}" srcOrd="2" destOrd="0" presId="urn:microsoft.com/office/officeart/2005/8/layout/hList1"/>
    <dgm:cxn modelId="{4C7BA3AC-6936-4723-87B6-4AB6200B85FA}" type="presParOf" srcId="{45E30E13-B3C0-495D-B3F1-1E2FA415CC5F}" destId="{6037FBEB-9EE3-45B5-8303-B4575D8C07A8}" srcOrd="0" destOrd="0" presId="urn:microsoft.com/office/officeart/2005/8/layout/hList1"/>
    <dgm:cxn modelId="{C34DEE42-5F88-4BA1-95C1-C0080F07FEF4}" type="presParOf" srcId="{45E30E13-B3C0-495D-B3F1-1E2FA415CC5F}" destId="{B410F0DC-015E-4924-938C-9654C4D7AC68}" srcOrd="1" destOrd="0" presId="urn:microsoft.com/office/officeart/2005/8/layout/hList1"/>
    <dgm:cxn modelId="{3B72FE90-E4CB-4941-965B-DC536A526CE5}" type="presParOf" srcId="{CF2ED1D3-7606-45CB-9170-CB21C8A4EFEE}" destId="{80D2DB49-6C33-46C4-B680-0C56F3AAFB27}" srcOrd="3" destOrd="0" presId="urn:microsoft.com/office/officeart/2005/8/layout/hList1"/>
    <dgm:cxn modelId="{7772E644-07B7-4469-841C-03540660396A}" type="presParOf" srcId="{CF2ED1D3-7606-45CB-9170-CB21C8A4EFEE}" destId="{BDD30624-A335-436C-B260-CD9BCDC7AF1F}" srcOrd="4" destOrd="0" presId="urn:microsoft.com/office/officeart/2005/8/layout/hList1"/>
    <dgm:cxn modelId="{5FFDD33A-D19F-4E09-8D83-E09D8B78ACB7}" type="presParOf" srcId="{BDD30624-A335-436C-B260-CD9BCDC7AF1F}" destId="{A1E7CBD6-C1F7-4E6C-BBD3-5BB426CACD7F}" srcOrd="0" destOrd="0" presId="urn:microsoft.com/office/officeart/2005/8/layout/hList1"/>
    <dgm:cxn modelId="{3E1D9304-FCAC-491D-BFB2-1D734FC7CC3F}" type="presParOf" srcId="{BDD30624-A335-436C-B260-CD9BCDC7AF1F}" destId="{7B89E705-7119-4415-9D03-4CAE97FEB389}" srcOrd="1" destOrd="0" presId="urn:microsoft.com/office/officeart/2005/8/layout/hList1"/>
    <dgm:cxn modelId="{EE752362-7703-43C1-8292-4CB3A11D4E01}" type="presParOf" srcId="{CF2ED1D3-7606-45CB-9170-CB21C8A4EFEE}" destId="{2D106C05-3654-4E72-9CD9-03760B50FFFD}" srcOrd="5" destOrd="0" presId="urn:microsoft.com/office/officeart/2005/8/layout/hList1"/>
    <dgm:cxn modelId="{85AABAA9-EBF8-4250-9CC2-A5D7D68DB16D}" type="presParOf" srcId="{CF2ED1D3-7606-45CB-9170-CB21C8A4EFEE}" destId="{E1A408BC-B978-473F-8BDF-8E9B9B8D65FA}" srcOrd="6" destOrd="0" presId="urn:microsoft.com/office/officeart/2005/8/layout/hList1"/>
    <dgm:cxn modelId="{A359345F-1AEB-4DF0-B2ED-C0588B4A7116}" type="presParOf" srcId="{E1A408BC-B978-473F-8BDF-8E9B9B8D65FA}" destId="{05D260AC-5117-4C8C-B888-F9AEBDFFA32E}" srcOrd="0" destOrd="0" presId="urn:microsoft.com/office/officeart/2005/8/layout/hList1"/>
    <dgm:cxn modelId="{502596E8-43B3-4CD7-92BF-2F7D0F8C938D}" type="presParOf" srcId="{E1A408BC-B978-473F-8BDF-8E9B9B8D65FA}" destId="{FCE2959F-B772-4E5F-86CF-C1E2D3106E2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EECA5E8-6C75-49F8-B1A1-4F8422DAD45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DDBC1C-A7C4-4E79-BA41-497B84268369}">
      <dgm:prSet phldrT="[Текст]"/>
      <dgm:spPr/>
      <dgm:t>
        <a:bodyPr/>
        <a:lstStyle/>
        <a:p>
          <a:r>
            <a:rPr lang="ru-RU" dirty="0" smtClean="0"/>
            <a:t>Тестовое задание</a:t>
          </a:r>
          <a:endParaRPr lang="ru-RU" dirty="0"/>
        </a:p>
      </dgm:t>
    </dgm:pt>
    <dgm:pt modelId="{77FB0679-CA44-4AD6-88D2-BC8A32369E76}" type="parTrans" cxnId="{A36EC94E-6950-4BE0-A74C-82F115B9951E}">
      <dgm:prSet/>
      <dgm:spPr/>
      <dgm:t>
        <a:bodyPr/>
        <a:lstStyle/>
        <a:p>
          <a:endParaRPr lang="ru-RU"/>
        </a:p>
      </dgm:t>
    </dgm:pt>
    <dgm:pt modelId="{96688637-9627-495C-AB5B-7B614E383615}" type="sibTrans" cxnId="{A36EC94E-6950-4BE0-A74C-82F115B9951E}">
      <dgm:prSet/>
      <dgm:spPr/>
      <dgm:t>
        <a:bodyPr/>
        <a:lstStyle/>
        <a:p>
          <a:endParaRPr lang="ru-RU"/>
        </a:p>
      </dgm:t>
    </dgm:pt>
    <dgm:pt modelId="{D8CD56E7-6B6F-48FD-999A-6B6B3D539954}">
      <dgm:prSet phldrT="[Текст]" custT="1"/>
      <dgm:spPr/>
      <dgm:t>
        <a:bodyPr/>
        <a:lstStyle/>
        <a:p>
          <a:r>
            <a:rPr lang="ru-RU" sz="1600" dirty="0" smtClean="0"/>
            <a:t>Не менее 1-го специалиста</a:t>
          </a:r>
          <a:endParaRPr lang="ru-RU" sz="1600" dirty="0"/>
        </a:p>
      </dgm:t>
    </dgm:pt>
    <dgm:pt modelId="{DAF673EE-309D-4713-8458-5B59ADD2FE8E}" type="parTrans" cxnId="{16C8756F-4B59-4DCF-8E3C-154EA6BE65DE}">
      <dgm:prSet/>
      <dgm:spPr/>
      <dgm:t>
        <a:bodyPr/>
        <a:lstStyle/>
        <a:p>
          <a:endParaRPr lang="ru-RU"/>
        </a:p>
      </dgm:t>
    </dgm:pt>
    <dgm:pt modelId="{6BAFEF1B-B09A-4FC6-87FF-833E5F13228B}" type="sibTrans" cxnId="{16C8756F-4B59-4DCF-8E3C-154EA6BE65DE}">
      <dgm:prSet/>
      <dgm:spPr/>
      <dgm:t>
        <a:bodyPr/>
        <a:lstStyle/>
        <a:p>
          <a:endParaRPr lang="ru-RU"/>
        </a:p>
      </dgm:t>
    </dgm:pt>
    <dgm:pt modelId="{A07AF815-8D37-40EF-94A1-9E9A976F19A6}">
      <dgm:prSet phldrT="[Текст]"/>
      <dgm:spPr/>
      <dgm:t>
        <a:bodyPr/>
        <a:lstStyle/>
        <a:p>
          <a:r>
            <a:rPr lang="ru-RU" dirty="0" smtClean="0"/>
            <a:t>Задача по организации работы коллектива</a:t>
          </a:r>
          <a:endParaRPr lang="ru-RU" dirty="0"/>
        </a:p>
      </dgm:t>
    </dgm:pt>
    <dgm:pt modelId="{C7592C07-749C-4F52-A2B5-731C28100E6F}" type="parTrans" cxnId="{E9F76D27-481E-4B31-A52E-EB347DF3E6A8}">
      <dgm:prSet/>
      <dgm:spPr/>
      <dgm:t>
        <a:bodyPr/>
        <a:lstStyle/>
        <a:p>
          <a:endParaRPr lang="ru-RU"/>
        </a:p>
      </dgm:t>
    </dgm:pt>
    <dgm:pt modelId="{DDEED089-73C0-4841-A7B4-D40567118370}" type="sibTrans" cxnId="{E9F76D27-481E-4B31-A52E-EB347DF3E6A8}">
      <dgm:prSet/>
      <dgm:spPr/>
      <dgm:t>
        <a:bodyPr/>
        <a:lstStyle/>
        <a:p>
          <a:endParaRPr lang="ru-RU"/>
        </a:p>
      </dgm:t>
    </dgm:pt>
    <dgm:pt modelId="{3995DD31-9305-421B-ADC2-5BF925D961B3}">
      <dgm:prSet phldrT="[Текст]" custT="1"/>
      <dgm:spPr/>
      <dgm:t>
        <a:bodyPr/>
        <a:lstStyle/>
        <a:p>
          <a:r>
            <a:rPr lang="ru-RU" sz="1600" dirty="0" smtClean="0"/>
            <a:t>Не менее 1-го специалиста</a:t>
          </a:r>
          <a:endParaRPr lang="ru-RU" sz="1600" dirty="0"/>
        </a:p>
      </dgm:t>
    </dgm:pt>
    <dgm:pt modelId="{F9C10AB9-E576-470D-BCFC-7401A7BE58D9}" type="parTrans" cxnId="{A5EF0F7C-F1ED-4266-AC27-654042FF1CA3}">
      <dgm:prSet/>
      <dgm:spPr/>
      <dgm:t>
        <a:bodyPr/>
        <a:lstStyle/>
        <a:p>
          <a:endParaRPr lang="ru-RU"/>
        </a:p>
      </dgm:t>
    </dgm:pt>
    <dgm:pt modelId="{B24CE1CE-C44B-4A08-BE2E-C977838D27A0}" type="sibTrans" cxnId="{A5EF0F7C-F1ED-4266-AC27-654042FF1CA3}">
      <dgm:prSet/>
      <dgm:spPr/>
      <dgm:t>
        <a:bodyPr/>
        <a:lstStyle/>
        <a:p>
          <a:endParaRPr lang="ru-RU"/>
        </a:p>
      </dgm:t>
    </dgm:pt>
    <dgm:pt modelId="{B8CDFA9B-6DCD-4390-8297-811EC3C11F28}">
      <dgm:prSet phldrT="[Текст]"/>
      <dgm:spPr/>
      <dgm:t>
        <a:bodyPr/>
        <a:lstStyle/>
        <a:p>
          <a:r>
            <a:rPr lang="ru-RU" dirty="0" smtClean="0"/>
            <a:t>Перевод профессионального текста</a:t>
          </a:r>
          <a:endParaRPr lang="ru-RU" dirty="0"/>
        </a:p>
      </dgm:t>
    </dgm:pt>
    <dgm:pt modelId="{8449F018-ECBC-44FA-AFC3-CCE097FB5321}" type="parTrans" cxnId="{E960A42C-A599-4F84-81CE-BE0E1B4DE94A}">
      <dgm:prSet/>
      <dgm:spPr/>
      <dgm:t>
        <a:bodyPr/>
        <a:lstStyle/>
        <a:p>
          <a:endParaRPr lang="ru-RU"/>
        </a:p>
      </dgm:t>
    </dgm:pt>
    <dgm:pt modelId="{34FD5197-4F84-4C3A-AF91-183FD980B2C7}" type="sibTrans" cxnId="{E960A42C-A599-4F84-81CE-BE0E1B4DE94A}">
      <dgm:prSet/>
      <dgm:spPr/>
      <dgm:t>
        <a:bodyPr/>
        <a:lstStyle/>
        <a:p>
          <a:endParaRPr lang="ru-RU"/>
        </a:p>
      </dgm:t>
    </dgm:pt>
    <dgm:pt modelId="{A90031A3-4F6E-4CDD-93C7-36E9991E4AEA}">
      <dgm:prSet phldrT="[Текст]"/>
      <dgm:spPr/>
      <dgm:t>
        <a:bodyPr/>
        <a:lstStyle/>
        <a:p>
          <a:r>
            <a:rPr lang="ru-RU" dirty="0" smtClean="0"/>
            <a:t>Комплексное задание </a:t>
          </a:r>
          <a:r>
            <a:rPr lang="en-US" dirty="0" smtClean="0"/>
            <a:t>II </a:t>
          </a:r>
          <a:r>
            <a:rPr lang="ru-RU" dirty="0" smtClean="0"/>
            <a:t>уровня</a:t>
          </a:r>
          <a:endParaRPr lang="ru-RU" dirty="0"/>
        </a:p>
      </dgm:t>
    </dgm:pt>
    <dgm:pt modelId="{71815096-D63A-42F0-B43B-FC56022678FA}" type="parTrans" cxnId="{D17BA466-0E0F-4801-919E-94DBB2499CA3}">
      <dgm:prSet/>
      <dgm:spPr/>
      <dgm:t>
        <a:bodyPr/>
        <a:lstStyle/>
        <a:p>
          <a:endParaRPr lang="ru-RU"/>
        </a:p>
      </dgm:t>
    </dgm:pt>
    <dgm:pt modelId="{0E03A0B1-C439-46CD-B54E-CB850CC86AE5}" type="sibTrans" cxnId="{D17BA466-0E0F-4801-919E-94DBB2499CA3}">
      <dgm:prSet/>
      <dgm:spPr/>
      <dgm:t>
        <a:bodyPr/>
        <a:lstStyle/>
        <a:p>
          <a:endParaRPr lang="ru-RU"/>
        </a:p>
      </dgm:t>
    </dgm:pt>
    <dgm:pt modelId="{C131BBD8-0383-49F9-BE39-31DE9C6E2087}">
      <dgm:prSet phldrT="[Текст]" custT="1"/>
      <dgm:spPr/>
      <dgm:t>
        <a:bodyPr/>
        <a:lstStyle/>
        <a:p>
          <a:r>
            <a:rPr lang="ru-RU" sz="1600" dirty="0" smtClean="0"/>
            <a:t>Не менее 1-го специалиста на общую часть</a:t>
          </a:r>
          <a:endParaRPr lang="ru-RU" sz="1600" dirty="0"/>
        </a:p>
      </dgm:t>
    </dgm:pt>
    <dgm:pt modelId="{24C8A067-C236-4731-9CC0-FFA524A78C32}" type="parTrans" cxnId="{C828B35D-63B3-455C-AFC0-C72A48DC561B}">
      <dgm:prSet/>
      <dgm:spPr/>
      <dgm:t>
        <a:bodyPr/>
        <a:lstStyle/>
        <a:p>
          <a:endParaRPr lang="ru-RU"/>
        </a:p>
      </dgm:t>
    </dgm:pt>
    <dgm:pt modelId="{25C6A7B6-EB87-40B0-B023-A47B292C2FDA}" type="sibTrans" cxnId="{C828B35D-63B3-455C-AFC0-C72A48DC561B}">
      <dgm:prSet/>
      <dgm:spPr/>
      <dgm:t>
        <a:bodyPr/>
        <a:lstStyle/>
        <a:p>
          <a:endParaRPr lang="ru-RU"/>
        </a:p>
      </dgm:t>
    </dgm:pt>
    <dgm:pt modelId="{4B83156E-00F3-4B2B-9B26-05B40DCC9894}">
      <dgm:prSet phldrT="[Текст]" custT="1"/>
      <dgm:spPr/>
      <dgm:t>
        <a:bodyPr/>
        <a:lstStyle/>
        <a:p>
          <a:r>
            <a:rPr lang="ru-RU" sz="1600" dirty="0" smtClean="0"/>
            <a:t>Не менее 1-го специалиста</a:t>
          </a:r>
          <a:endParaRPr lang="ru-RU" sz="1600" dirty="0"/>
        </a:p>
      </dgm:t>
    </dgm:pt>
    <dgm:pt modelId="{E563AD86-21C4-4E3B-B022-98E4D7E90265}" type="sibTrans" cxnId="{259D286F-CCAA-4EF9-9CA6-0A2B9C274735}">
      <dgm:prSet/>
      <dgm:spPr/>
      <dgm:t>
        <a:bodyPr/>
        <a:lstStyle/>
        <a:p>
          <a:endParaRPr lang="ru-RU"/>
        </a:p>
      </dgm:t>
    </dgm:pt>
    <dgm:pt modelId="{5385AEC5-86AF-4963-8680-A4F8685A2D81}" type="parTrans" cxnId="{259D286F-CCAA-4EF9-9CA6-0A2B9C274735}">
      <dgm:prSet/>
      <dgm:spPr/>
      <dgm:t>
        <a:bodyPr/>
        <a:lstStyle/>
        <a:p>
          <a:endParaRPr lang="ru-RU"/>
        </a:p>
      </dgm:t>
    </dgm:pt>
    <dgm:pt modelId="{6D67D716-9CC3-4BBE-BFC7-31BAD25EC988}">
      <dgm:prSet phldrT="[Текст]" custT="1"/>
      <dgm:spPr/>
      <dgm:t>
        <a:bodyPr/>
        <a:lstStyle/>
        <a:p>
          <a:r>
            <a:rPr lang="ru-RU" sz="1600" dirty="0" smtClean="0"/>
            <a:t>Не менее 1-го специалиста на вариативную часть</a:t>
          </a:r>
          <a:endParaRPr lang="ru-RU" sz="1600" dirty="0"/>
        </a:p>
      </dgm:t>
    </dgm:pt>
    <dgm:pt modelId="{E1DEC162-C414-4853-A1EF-F645028ABB5C}" type="parTrans" cxnId="{280BC717-D7E8-441B-B0F9-1766129B2E6B}">
      <dgm:prSet/>
      <dgm:spPr/>
      <dgm:t>
        <a:bodyPr/>
        <a:lstStyle/>
        <a:p>
          <a:endParaRPr lang="ru-RU"/>
        </a:p>
      </dgm:t>
    </dgm:pt>
    <dgm:pt modelId="{135263A0-9092-4CDA-B7CA-E7DC30A069C5}" type="sibTrans" cxnId="{280BC717-D7E8-441B-B0F9-1766129B2E6B}">
      <dgm:prSet/>
      <dgm:spPr/>
      <dgm:t>
        <a:bodyPr/>
        <a:lstStyle/>
        <a:p>
          <a:endParaRPr lang="ru-RU"/>
        </a:p>
      </dgm:t>
    </dgm:pt>
    <dgm:pt modelId="{CF2ED1D3-7606-45CB-9170-CB21C8A4EFEE}" type="pres">
      <dgm:prSet presAssocID="{AEECA5E8-6C75-49F8-B1A1-4F8422DAD452}" presName="Name0" presStyleCnt="0">
        <dgm:presLayoutVars>
          <dgm:dir/>
          <dgm:animLvl val="lvl"/>
          <dgm:resizeHandles val="exact"/>
        </dgm:presLayoutVars>
      </dgm:prSet>
      <dgm:spPr/>
    </dgm:pt>
    <dgm:pt modelId="{A7142EBB-C9E9-40E0-8B2F-F40976EE5B38}" type="pres">
      <dgm:prSet presAssocID="{C2DDBC1C-A7C4-4E79-BA41-497B84268369}" presName="composite" presStyleCnt="0"/>
      <dgm:spPr/>
    </dgm:pt>
    <dgm:pt modelId="{E5378FC1-7287-4598-AB19-7721224CCC07}" type="pres">
      <dgm:prSet presAssocID="{C2DDBC1C-A7C4-4E79-BA41-497B84268369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7EEFB-9173-4C99-B286-9DBB789D5B83}" type="pres">
      <dgm:prSet presAssocID="{C2DDBC1C-A7C4-4E79-BA41-497B84268369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0F0509-EB08-4FED-81C5-D0B9DF2F10AC}" type="pres">
      <dgm:prSet presAssocID="{96688637-9627-495C-AB5B-7B614E383615}" presName="space" presStyleCnt="0"/>
      <dgm:spPr/>
    </dgm:pt>
    <dgm:pt modelId="{45E30E13-B3C0-495D-B3F1-1E2FA415CC5F}" type="pres">
      <dgm:prSet presAssocID="{A07AF815-8D37-40EF-94A1-9E9A976F19A6}" presName="composite" presStyleCnt="0"/>
      <dgm:spPr/>
    </dgm:pt>
    <dgm:pt modelId="{6037FBEB-9EE3-45B5-8303-B4575D8C07A8}" type="pres">
      <dgm:prSet presAssocID="{A07AF815-8D37-40EF-94A1-9E9A976F19A6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B410F0DC-015E-4924-938C-9654C4D7AC68}" type="pres">
      <dgm:prSet presAssocID="{A07AF815-8D37-40EF-94A1-9E9A976F19A6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D2DB49-6C33-46C4-B680-0C56F3AAFB27}" type="pres">
      <dgm:prSet presAssocID="{DDEED089-73C0-4841-A7B4-D40567118370}" presName="space" presStyleCnt="0"/>
      <dgm:spPr/>
    </dgm:pt>
    <dgm:pt modelId="{BDD30624-A335-436C-B260-CD9BCDC7AF1F}" type="pres">
      <dgm:prSet presAssocID="{B8CDFA9B-6DCD-4390-8297-811EC3C11F28}" presName="composite" presStyleCnt="0"/>
      <dgm:spPr/>
    </dgm:pt>
    <dgm:pt modelId="{A1E7CBD6-C1F7-4E6C-BBD3-5BB426CACD7F}" type="pres">
      <dgm:prSet presAssocID="{B8CDFA9B-6DCD-4390-8297-811EC3C11F2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89E705-7119-4415-9D03-4CAE97FEB389}" type="pres">
      <dgm:prSet presAssocID="{B8CDFA9B-6DCD-4390-8297-811EC3C11F28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06C05-3654-4E72-9CD9-03760B50FFFD}" type="pres">
      <dgm:prSet presAssocID="{34FD5197-4F84-4C3A-AF91-183FD980B2C7}" presName="space" presStyleCnt="0"/>
      <dgm:spPr/>
    </dgm:pt>
    <dgm:pt modelId="{E1A408BC-B978-473F-8BDF-8E9B9B8D65FA}" type="pres">
      <dgm:prSet presAssocID="{A90031A3-4F6E-4CDD-93C7-36E9991E4AEA}" presName="composite" presStyleCnt="0"/>
      <dgm:spPr/>
    </dgm:pt>
    <dgm:pt modelId="{05D260AC-5117-4C8C-B888-F9AEBDFFA32E}" type="pres">
      <dgm:prSet presAssocID="{A90031A3-4F6E-4CDD-93C7-36E9991E4AEA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FCE2959F-B772-4E5F-86CF-C1E2D3106E2E}" type="pres">
      <dgm:prSet presAssocID="{A90031A3-4F6E-4CDD-93C7-36E9991E4AEA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58C58A-ACE6-458B-AB87-F2E2D2D4AFD0}" type="presOf" srcId="{6D67D716-9CC3-4BBE-BFC7-31BAD25EC988}" destId="{FCE2959F-B772-4E5F-86CF-C1E2D3106E2E}" srcOrd="0" destOrd="1" presId="urn:microsoft.com/office/officeart/2005/8/layout/hList1"/>
    <dgm:cxn modelId="{9D5FD08D-1629-4B8F-BD1C-F5BFDF036464}" type="presOf" srcId="{3995DD31-9305-421B-ADC2-5BF925D961B3}" destId="{B410F0DC-015E-4924-938C-9654C4D7AC68}" srcOrd="0" destOrd="0" presId="urn:microsoft.com/office/officeart/2005/8/layout/hList1"/>
    <dgm:cxn modelId="{D17BA466-0E0F-4801-919E-94DBB2499CA3}" srcId="{AEECA5E8-6C75-49F8-B1A1-4F8422DAD452}" destId="{A90031A3-4F6E-4CDD-93C7-36E9991E4AEA}" srcOrd="3" destOrd="0" parTransId="{71815096-D63A-42F0-B43B-FC56022678FA}" sibTransId="{0E03A0B1-C439-46CD-B54E-CB850CC86AE5}"/>
    <dgm:cxn modelId="{766C1D44-6E25-4747-9378-463015D555AB}" type="presOf" srcId="{C2DDBC1C-A7C4-4E79-BA41-497B84268369}" destId="{E5378FC1-7287-4598-AB19-7721224CCC07}" srcOrd="0" destOrd="0" presId="urn:microsoft.com/office/officeart/2005/8/layout/hList1"/>
    <dgm:cxn modelId="{C828B35D-63B3-455C-AFC0-C72A48DC561B}" srcId="{A90031A3-4F6E-4CDD-93C7-36E9991E4AEA}" destId="{C131BBD8-0383-49F9-BE39-31DE9C6E2087}" srcOrd="0" destOrd="0" parTransId="{24C8A067-C236-4731-9CC0-FFA524A78C32}" sibTransId="{25C6A7B6-EB87-40B0-B023-A47B292C2FDA}"/>
    <dgm:cxn modelId="{A36EC94E-6950-4BE0-A74C-82F115B9951E}" srcId="{AEECA5E8-6C75-49F8-B1A1-4F8422DAD452}" destId="{C2DDBC1C-A7C4-4E79-BA41-497B84268369}" srcOrd="0" destOrd="0" parTransId="{77FB0679-CA44-4AD6-88D2-BC8A32369E76}" sibTransId="{96688637-9627-495C-AB5B-7B614E383615}"/>
    <dgm:cxn modelId="{63E5464B-4DA8-492B-8695-38042966B33C}" type="presOf" srcId="{AEECA5E8-6C75-49F8-B1A1-4F8422DAD452}" destId="{CF2ED1D3-7606-45CB-9170-CB21C8A4EFEE}" srcOrd="0" destOrd="0" presId="urn:microsoft.com/office/officeart/2005/8/layout/hList1"/>
    <dgm:cxn modelId="{883711BD-E5AE-4A36-8F8B-C14F10385B1F}" type="presOf" srcId="{4B83156E-00F3-4B2B-9B26-05B40DCC9894}" destId="{7B89E705-7119-4415-9D03-4CAE97FEB389}" srcOrd="0" destOrd="0" presId="urn:microsoft.com/office/officeart/2005/8/layout/hList1"/>
    <dgm:cxn modelId="{259D286F-CCAA-4EF9-9CA6-0A2B9C274735}" srcId="{B8CDFA9B-6DCD-4390-8297-811EC3C11F28}" destId="{4B83156E-00F3-4B2B-9B26-05B40DCC9894}" srcOrd="0" destOrd="0" parTransId="{5385AEC5-86AF-4963-8680-A4F8685A2D81}" sibTransId="{E563AD86-21C4-4E3B-B022-98E4D7E90265}"/>
    <dgm:cxn modelId="{E9F76D27-481E-4B31-A52E-EB347DF3E6A8}" srcId="{AEECA5E8-6C75-49F8-B1A1-4F8422DAD452}" destId="{A07AF815-8D37-40EF-94A1-9E9A976F19A6}" srcOrd="1" destOrd="0" parTransId="{C7592C07-749C-4F52-A2B5-731C28100E6F}" sibTransId="{DDEED089-73C0-4841-A7B4-D40567118370}"/>
    <dgm:cxn modelId="{1784F4D6-C884-4455-B703-BFEE5FCADE7B}" type="presOf" srcId="{D8CD56E7-6B6F-48FD-999A-6B6B3D539954}" destId="{C5F7EEFB-9173-4C99-B286-9DBB789D5B83}" srcOrd="0" destOrd="0" presId="urn:microsoft.com/office/officeart/2005/8/layout/hList1"/>
    <dgm:cxn modelId="{5C69BA1B-3EEF-4323-B229-4218E6C8518B}" type="presOf" srcId="{C131BBD8-0383-49F9-BE39-31DE9C6E2087}" destId="{FCE2959F-B772-4E5F-86CF-C1E2D3106E2E}" srcOrd="0" destOrd="0" presId="urn:microsoft.com/office/officeart/2005/8/layout/hList1"/>
    <dgm:cxn modelId="{16C8756F-4B59-4DCF-8E3C-154EA6BE65DE}" srcId="{C2DDBC1C-A7C4-4E79-BA41-497B84268369}" destId="{D8CD56E7-6B6F-48FD-999A-6B6B3D539954}" srcOrd="0" destOrd="0" parTransId="{DAF673EE-309D-4713-8458-5B59ADD2FE8E}" sibTransId="{6BAFEF1B-B09A-4FC6-87FF-833E5F13228B}"/>
    <dgm:cxn modelId="{2C873929-D5F5-4A9F-A6DF-4610E4F99A88}" type="presOf" srcId="{B8CDFA9B-6DCD-4390-8297-811EC3C11F28}" destId="{A1E7CBD6-C1F7-4E6C-BBD3-5BB426CACD7F}" srcOrd="0" destOrd="0" presId="urn:microsoft.com/office/officeart/2005/8/layout/hList1"/>
    <dgm:cxn modelId="{A5EF0F7C-F1ED-4266-AC27-654042FF1CA3}" srcId="{A07AF815-8D37-40EF-94A1-9E9A976F19A6}" destId="{3995DD31-9305-421B-ADC2-5BF925D961B3}" srcOrd="0" destOrd="0" parTransId="{F9C10AB9-E576-470D-BCFC-7401A7BE58D9}" sibTransId="{B24CE1CE-C44B-4A08-BE2E-C977838D27A0}"/>
    <dgm:cxn modelId="{66CA4736-3291-4293-AD12-312A32B615B2}" type="presOf" srcId="{A07AF815-8D37-40EF-94A1-9E9A976F19A6}" destId="{6037FBEB-9EE3-45B5-8303-B4575D8C07A8}" srcOrd="0" destOrd="0" presId="urn:microsoft.com/office/officeart/2005/8/layout/hList1"/>
    <dgm:cxn modelId="{280BC717-D7E8-441B-B0F9-1766129B2E6B}" srcId="{A90031A3-4F6E-4CDD-93C7-36E9991E4AEA}" destId="{6D67D716-9CC3-4BBE-BFC7-31BAD25EC988}" srcOrd="1" destOrd="0" parTransId="{E1DEC162-C414-4853-A1EF-F645028ABB5C}" sibTransId="{135263A0-9092-4CDA-B7CA-E7DC30A069C5}"/>
    <dgm:cxn modelId="{FA7227F0-83C8-47B8-9BE3-FA990E3E36F4}" type="presOf" srcId="{A90031A3-4F6E-4CDD-93C7-36E9991E4AEA}" destId="{05D260AC-5117-4C8C-B888-F9AEBDFFA32E}" srcOrd="0" destOrd="0" presId="urn:microsoft.com/office/officeart/2005/8/layout/hList1"/>
    <dgm:cxn modelId="{E960A42C-A599-4F84-81CE-BE0E1B4DE94A}" srcId="{AEECA5E8-6C75-49F8-B1A1-4F8422DAD452}" destId="{B8CDFA9B-6DCD-4390-8297-811EC3C11F28}" srcOrd="2" destOrd="0" parTransId="{8449F018-ECBC-44FA-AFC3-CCE097FB5321}" sibTransId="{34FD5197-4F84-4C3A-AF91-183FD980B2C7}"/>
    <dgm:cxn modelId="{A5EC849E-89AD-48FC-9E26-FEDF0DE6043D}" type="presParOf" srcId="{CF2ED1D3-7606-45CB-9170-CB21C8A4EFEE}" destId="{A7142EBB-C9E9-40E0-8B2F-F40976EE5B38}" srcOrd="0" destOrd="0" presId="urn:microsoft.com/office/officeart/2005/8/layout/hList1"/>
    <dgm:cxn modelId="{9E242660-8BAD-4A6B-888D-57CC4CE167F8}" type="presParOf" srcId="{A7142EBB-C9E9-40E0-8B2F-F40976EE5B38}" destId="{E5378FC1-7287-4598-AB19-7721224CCC07}" srcOrd="0" destOrd="0" presId="urn:microsoft.com/office/officeart/2005/8/layout/hList1"/>
    <dgm:cxn modelId="{C7BD1B4A-DB5D-4CE8-9C82-A0ADBAA404F4}" type="presParOf" srcId="{A7142EBB-C9E9-40E0-8B2F-F40976EE5B38}" destId="{C5F7EEFB-9173-4C99-B286-9DBB789D5B83}" srcOrd="1" destOrd="0" presId="urn:microsoft.com/office/officeart/2005/8/layout/hList1"/>
    <dgm:cxn modelId="{5158C0B3-EDC8-4AAA-8D53-BF6B119561CA}" type="presParOf" srcId="{CF2ED1D3-7606-45CB-9170-CB21C8A4EFEE}" destId="{340F0509-EB08-4FED-81C5-D0B9DF2F10AC}" srcOrd="1" destOrd="0" presId="urn:microsoft.com/office/officeart/2005/8/layout/hList1"/>
    <dgm:cxn modelId="{716FA3A6-605A-4A6B-BDEB-9D6B82DDA3AB}" type="presParOf" srcId="{CF2ED1D3-7606-45CB-9170-CB21C8A4EFEE}" destId="{45E30E13-B3C0-495D-B3F1-1E2FA415CC5F}" srcOrd="2" destOrd="0" presId="urn:microsoft.com/office/officeart/2005/8/layout/hList1"/>
    <dgm:cxn modelId="{760306DF-97B3-40E1-BCB7-2D3030B141A9}" type="presParOf" srcId="{45E30E13-B3C0-495D-B3F1-1E2FA415CC5F}" destId="{6037FBEB-9EE3-45B5-8303-B4575D8C07A8}" srcOrd="0" destOrd="0" presId="urn:microsoft.com/office/officeart/2005/8/layout/hList1"/>
    <dgm:cxn modelId="{EEA717C2-EAA2-494A-8B99-F2B60882ECDF}" type="presParOf" srcId="{45E30E13-B3C0-495D-B3F1-1E2FA415CC5F}" destId="{B410F0DC-015E-4924-938C-9654C4D7AC68}" srcOrd="1" destOrd="0" presId="urn:microsoft.com/office/officeart/2005/8/layout/hList1"/>
    <dgm:cxn modelId="{CA35A882-7977-4EDC-A882-6126195CE863}" type="presParOf" srcId="{CF2ED1D3-7606-45CB-9170-CB21C8A4EFEE}" destId="{80D2DB49-6C33-46C4-B680-0C56F3AAFB27}" srcOrd="3" destOrd="0" presId="urn:microsoft.com/office/officeart/2005/8/layout/hList1"/>
    <dgm:cxn modelId="{B2E71021-6FBE-47F3-A211-8952E515036E}" type="presParOf" srcId="{CF2ED1D3-7606-45CB-9170-CB21C8A4EFEE}" destId="{BDD30624-A335-436C-B260-CD9BCDC7AF1F}" srcOrd="4" destOrd="0" presId="urn:microsoft.com/office/officeart/2005/8/layout/hList1"/>
    <dgm:cxn modelId="{B0C17D22-5E49-485C-A489-209CBD83E459}" type="presParOf" srcId="{BDD30624-A335-436C-B260-CD9BCDC7AF1F}" destId="{A1E7CBD6-C1F7-4E6C-BBD3-5BB426CACD7F}" srcOrd="0" destOrd="0" presId="urn:microsoft.com/office/officeart/2005/8/layout/hList1"/>
    <dgm:cxn modelId="{F00FDB0A-4510-44EE-89FC-EB4CF5E3EB5A}" type="presParOf" srcId="{BDD30624-A335-436C-B260-CD9BCDC7AF1F}" destId="{7B89E705-7119-4415-9D03-4CAE97FEB389}" srcOrd="1" destOrd="0" presId="urn:microsoft.com/office/officeart/2005/8/layout/hList1"/>
    <dgm:cxn modelId="{D7C2873F-74B6-4BBD-BB30-ECBD05030669}" type="presParOf" srcId="{CF2ED1D3-7606-45CB-9170-CB21C8A4EFEE}" destId="{2D106C05-3654-4E72-9CD9-03760B50FFFD}" srcOrd="5" destOrd="0" presId="urn:microsoft.com/office/officeart/2005/8/layout/hList1"/>
    <dgm:cxn modelId="{FBEA6398-857E-4162-82F8-67E492A5558E}" type="presParOf" srcId="{CF2ED1D3-7606-45CB-9170-CB21C8A4EFEE}" destId="{E1A408BC-B978-473F-8BDF-8E9B9B8D65FA}" srcOrd="6" destOrd="0" presId="urn:microsoft.com/office/officeart/2005/8/layout/hList1"/>
    <dgm:cxn modelId="{9D399407-83F5-409E-970B-50C327ED4280}" type="presParOf" srcId="{E1A408BC-B978-473F-8BDF-8E9B9B8D65FA}" destId="{05D260AC-5117-4C8C-B888-F9AEBDFFA32E}" srcOrd="0" destOrd="0" presId="urn:microsoft.com/office/officeart/2005/8/layout/hList1"/>
    <dgm:cxn modelId="{5068C36B-BD88-4676-A6DC-57327274959C}" type="presParOf" srcId="{E1A408BC-B978-473F-8BDF-8E9B9B8D65FA}" destId="{FCE2959F-B772-4E5F-86CF-C1E2D3106E2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CEDE74-9DF8-4151-8ACB-24168CD1E9AA}">
      <dsp:nvSpPr>
        <dsp:cNvPr id="0" name=""/>
        <dsp:cNvSpPr/>
      </dsp:nvSpPr>
      <dsp:spPr>
        <a:xfrm>
          <a:off x="-5105918" y="-782182"/>
          <a:ext cx="6080539" cy="6080539"/>
        </a:xfrm>
        <a:prstGeom prst="blockArc">
          <a:avLst>
            <a:gd name="adj1" fmla="val 18900000"/>
            <a:gd name="adj2" fmla="val 2700000"/>
            <a:gd name="adj3" fmla="val 35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EFFB85-F441-47F6-B5DD-B2D96AC1766B}">
      <dsp:nvSpPr>
        <dsp:cNvPr id="0" name=""/>
        <dsp:cNvSpPr/>
      </dsp:nvSpPr>
      <dsp:spPr>
        <a:xfrm>
          <a:off x="426321" y="282170"/>
          <a:ext cx="10235671" cy="564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233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err="1" smtClean="0"/>
            <a:t>Практикоориентированная</a:t>
          </a:r>
          <a:r>
            <a:rPr lang="ru-RU" sz="2600" kern="1200" dirty="0" smtClean="0"/>
            <a:t> направленность</a:t>
          </a:r>
          <a:endParaRPr lang="ru-RU" sz="2600" kern="1200" dirty="0"/>
        </a:p>
      </dsp:txBody>
      <dsp:txXfrm>
        <a:off x="426321" y="282170"/>
        <a:ext cx="10235671" cy="564702"/>
      </dsp:txXfrm>
    </dsp:sp>
    <dsp:sp modelId="{A947B950-2C31-4DBA-9AFD-A13F39C700F9}">
      <dsp:nvSpPr>
        <dsp:cNvPr id="0" name=""/>
        <dsp:cNvSpPr/>
      </dsp:nvSpPr>
      <dsp:spPr>
        <a:xfrm>
          <a:off x="73382" y="211582"/>
          <a:ext cx="705878" cy="7058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8AD4BA-F72D-4480-8BCC-F8AD9249A87F}">
      <dsp:nvSpPr>
        <dsp:cNvPr id="0" name=""/>
        <dsp:cNvSpPr/>
      </dsp:nvSpPr>
      <dsp:spPr>
        <a:xfrm>
          <a:off x="893299" y="1084511"/>
          <a:ext cx="9831022" cy="564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233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Выявление теоретической и профессиональной подготовки</a:t>
          </a:r>
          <a:endParaRPr lang="ru-RU" sz="2600" kern="1200" dirty="0"/>
        </a:p>
      </dsp:txBody>
      <dsp:txXfrm>
        <a:off x="893299" y="1084511"/>
        <a:ext cx="9831022" cy="564702"/>
      </dsp:txXfrm>
    </dsp:sp>
    <dsp:sp modelId="{21F923EA-36C5-4E27-816C-0614C4FE6D4C}">
      <dsp:nvSpPr>
        <dsp:cNvPr id="0" name=""/>
        <dsp:cNvSpPr/>
      </dsp:nvSpPr>
      <dsp:spPr>
        <a:xfrm>
          <a:off x="478032" y="1058365"/>
          <a:ext cx="705878" cy="7058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6529D7-728A-4169-92BA-704252F9343D}">
      <dsp:nvSpPr>
        <dsp:cNvPr id="0" name=""/>
        <dsp:cNvSpPr/>
      </dsp:nvSpPr>
      <dsp:spPr>
        <a:xfrm>
          <a:off x="955166" y="1975736"/>
          <a:ext cx="9706827" cy="564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233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Обеспечение демонстраций знаний, умения и опыта</a:t>
          </a:r>
          <a:endParaRPr lang="ru-RU" sz="2600" kern="1200" dirty="0"/>
        </a:p>
      </dsp:txBody>
      <dsp:txXfrm>
        <a:off x="955166" y="1975736"/>
        <a:ext cx="9706827" cy="564702"/>
      </dsp:txXfrm>
    </dsp:sp>
    <dsp:sp modelId="{8E8DFDE1-A57D-4DCA-A148-34AF9F9B4B3C}">
      <dsp:nvSpPr>
        <dsp:cNvPr id="0" name=""/>
        <dsp:cNvSpPr/>
      </dsp:nvSpPr>
      <dsp:spPr>
        <a:xfrm>
          <a:off x="602226" y="1905148"/>
          <a:ext cx="705878" cy="7058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EFCC3C-392F-4117-A23B-144F1BAE641B}">
      <dsp:nvSpPr>
        <dsp:cNvPr id="0" name=""/>
        <dsp:cNvSpPr/>
      </dsp:nvSpPr>
      <dsp:spPr>
        <a:xfrm>
          <a:off x="830971" y="2822519"/>
          <a:ext cx="9831022" cy="564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233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Соответствие требованиям ФГОС</a:t>
          </a:r>
          <a:endParaRPr lang="ru-RU" sz="2600" kern="1200" dirty="0"/>
        </a:p>
      </dsp:txBody>
      <dsp:txXfrm>
        <a:off x="830971" y="2822519"/>
        <a:ext cx="9831022" cy="564702"/>
      </dsp:txXfrm>
    </dsp:sp>
    <dsp:sp modelId="{51CFD1CD-2057-4B96-84AF-F11C969081B0}">
      <dsp:nvSpPr>
        <dsp:cNvPr id="0" name=""/>
        <dsp:cNvSpPr/>
      </dsp:nvSpPr>
      <dsp:spPr>
        <a:xfrm>
          <a:off x="478032" y="2751931"/>
          <a:ext cx="705878" cy="7058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4F1FE3-FFA9-4ACA-8A6E-B9EB99AE1223}">
      <dsp:nvSpPr>
        <dsp:cNvPr id="0" name=""/>
        <dsp:cNvSpPr/>
      </dsp:nvSpPr>
      <dsp:spPr>
        <a:xfrm>
          <a:off x="426321" y="3669301"/>
          <a:ext cx="10235671" cy="564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233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Соответствие требованиям работодателей </a:t>
          </a:r>
          <a:endParaRPr lang="ru-RU" sz="2600" kern="1200" dirty="0"/>
        </a:p>
      </dsp:txBody>
      <dsp:txXfrm>
        <a:off x="426321" y="3669301"/>
        <a:ext cx="10235671" cy="564702"/>
      </dsp:txXfrm>
    </dsp:sp>
    <dsp:sp modelId="{A11E3E86-72EF-471A-ADC1-259EF864199E}">
      <dsp:nvSpPr>
        <dsp:cNvPr id="0" name=""/>
        <dsp:cNvSpPr/>
      </dsp:nvSpPr>
      <dsp:spPr>
        <a:xfrm>
          <a:off x="73382" y="3598714"/>
          <a:ext cx="705878" cy="7058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4E4C51-FC47-40BD-BF84-4F9016581A54}">
      <dsp:nvSpPr>
        <dsp:cNvPr id="0" name=""/>
        <dsp:cNvSpPr/>
      </dsp:nvSpPr>
      <dsp:spPr>
        <a:xfrm>
          <a:off x="608223" y="1059228"/>
          <a:ext cx="1801001" cy="118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Создание рабочей и экспертной групп</a:t>
          </a:r>
          <a:endParaRPr lang="ru-RU" sz="1800" kern="1200" dirty="0"/>
        </a:p>
      </dsp:txBody>
      <dsp:txXfrm>
        <a:off x="642840" y="1093845"/>
        <a:ext cx="1731767" cy="1112673"/>
      </dsp:txXfrm>
    </dsp:sp>
    <dsp:sp modelId="{1CCC943D-589E-4B97-BA39-8DE3217FD645}">
      <dsp:nvSpPr>
        <dsp:cNvPr id="0" name=""/>
        <dsp:cNvSpPr/>
      </dsp:nvSpPr>
      <dsp:spPr>
        <a:xfrm rot="2727658">
          <a:off x="2216746" y="2500423"/>
          <a:ext cx="696812" cy="4466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236752" y="2541999"/>
        <a:ext cx="562818" cy="267988"/>
      </dsp:txXfrm>
    </dsp:sp>
    <dsp:sp modelId="{817774B7-B9EE-45EC-B844-26E6E99F88B7}">
      <dsp:nvSpPr>
        <dsp:cNvPr id="0" name=""/>
        <dsp:cNvSpPr/>
      </dsp:nvSpPr>
      <dsp:spPr>
        <a:xfrm>
          <a:off x="2693416" y="3178246"/>
          <a:ext cx="1801001" cy="118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Изучение нормативной документации</a:t>
          </a:r>
          <a:endParaRPr lang="ru-RU" sz="1800" kern="1200" dirty="0"/>
        </a:p>
      </dsp:txBody>
      <dsp:txXfrm>
        <a:off x="2728033" y="3212863"/>
        <a:ext cx="1731767" cy="1112673"/>
      </dsp:txXfrm>
    </dsp:sp>
    <dsp:sp modelId="{663852E9-49BA-49E8-8F9B-73309E7E0BFD}">
      <dsp:nvSpPr>
        <dsp:cNvPr id="0" name=""/>
        <dsp:cNvSpPr/>
      </dsp:nvSpPr>
      <dsp:spPr>
        <a:xfrm rot="19132145">
          <a:off x="4443710" y="2477782"/>
          <a:ext cx="746504" cy="4466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4460244" y="2611181"/>
        <a:ext cx="612510" cy="267988"/>
      </dsp:txXfrm>
    </dsp:sp>
    <dsp:sp modelId="{3A5048F0-17DC-4128-8602-EE38CFDBA556}">
      <dsp:nvSpPr>
        <dsp:cNvPr id="0" name=""/>
        <dsp:cNvSpPr/>
      </dsp:nvSpPr>
      <dsp:spPr>
        <a:xfrm>
          <a:off x="5107680" y="1069853"/>
          <a:ext cx="1801001" cy="118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Разработка заданий рабочей группой</a:t>
          </a:r>
          <a:endParaRPr lang="ru-RU" sz="1800" kern="1200" dirty="0"/>
        </a:p>
      </dsp:txBody>
      <dsp:txXfrm>
        <a:off x="5142297" y="1104470"/>
        <a:ext cx="1731767" cy="1112673"/>
      </dsp:txXfrm>
    </dsp:sp>
    <dsp:sp modelId="{693ED4F4-4E82-4117-BD0F-3668C0457B26}">
      <dsp:nvSpPr>
        <dsp:cNvPr id="0" name=""/>
        <dsp:cNvSpPr/>
      </dsp:nvSpPr>
      <dsp:spPr>
        <a:xfrm rot="2479512">
          <a:off x="6848482" y="2498327"/>
          <a:ext cx="732323" cy="4466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6865166" y="2543417"/>
        <a:ext cx="598329" cy="267988"/>
      </dsp:txXfrm>
    </dsp:sp>
    <dsp:sp modelId="{D4C04C2E-62E7-406D-8E13-52151462548C}">
      <dsp:nvSpPr>
        <dsp:cNvPr id="0" name=""/>
        <dsp:cNvSpPr/>
      </dsp:nvSpPr>
      <dsp:spPr>
        <a:xfrm>
          <a:off x="7489476" y="3164170"/>
          <a:ext cx="1801001" cy="118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Получение заключения экспертной группы</a:t>
          </a:r>
          <a:endParaRPr lang="ru-RU" sz="1800" kern="1200" dirty="0"/>
        </a:p>
      </dsp:txBody>
      <dsp:txXfrm>
        <a:off x="7524093" y="3198787"/>
        <a:ext cx="1731767" cy="1112673"/>
      </dsp:txXfrm>
    </dsp:sp>
    <dsp:sp modelId="{1410555B-73CD-46AF-A56E-B4FBE271C8FF}">
      <dsp:nvSpPr>
        <dsp:cNvPr id="0" name=""/>
        <dsp:cNvSpPr/>
      </dsp:nvSpPr>
      <dsp:spPr>
        <a:xfrm rot="19041631">
          <a:off x="9180255" y="2485795"/>
          <a:ext cx="691344" cy="4466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9197967" y="2620508"/>
        <a:ext cx="557350" cy="267988"/>
      </dsp:txXfrm>
    </dsp:sp>
    <dsp:sp modelId="{01398543-1037-43EE-BCC9-07472D8C968B}">
      <dsp:nvSpPr>
        <dsp:cNvPr id="0" name=""/>
        <dsp:cNvSpPr/>
      </dsp:nvSpPr>
      <dsp:spPr>
        <a:xfrm>
          <a:off x="9732588" y="1098668"/>
          <a:ext cx="1801001" cy="118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Прием заданий организатором олимпиады</a:t>
          </a:r>
          <a:endParaRPr lang="ru-RU" sz="1800" kern="1200" dirty="0"/>
        </a:p>
      </dsp:txBody>
      <dsp:txXfrm>
        <a:off x="9767205" y="1133285"/>
        <a:ext cx="1731767" cy="11126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378FC1-7287-4598-AB19-7721224CCC07}">
      <dsp:nvSpPr>
        <dsp:cNvPr id="0" name=""/>
        <dsp:cNvSpPr/>
      </dsp:nvSpPr>
      <dsp:spPr>
        <a:xfrm>
          <a:off x="4088" y="890085"/>
          <a:ext cx="2458697" cy="8028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Представители ВУЗов</a:t>
          </a:r>
          <a:endParaRPr lang="ru-RU" sz="2300" kern="1200" dirty="0"/>
        </a:p>
      </dsp:txBody>
      <dsp:txXfrm>
        <a:off x="4088" y="890085"/>
        <a:ext cx="2458697" cy="802872"/>
      </dsp:txXfrm>
    </dsp:sp>
    <dsp:sp modelId="{C5F7EEFB-9173-4C99-B286-9DBB789D5B83}">
      <dsp:nvSpPr>
        <dsp:cNvPr id="0" name=""/>
        <dsp:cNvSpPr/>
      </dsp:nvSpPr>
      <dsp:spPr>
        <a:xfrm>
          <a:off x="4088" y="1692957"/>
          <a:ext cx="2458697" cy="16602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Администрация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Преподаватели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Зав. лабораториями, полигонами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Методисты</a:t>
          </a:r>
          <a:endParaRPr lang="ru-RU" sz="1600" kern="1200" dirty="0"/>
        </a:p>
      </dsp:txBody>
      <dsp:txXfrm>
        <a:off x="4088" y="1692957"/>
        <a:ext cx="2458697" cy="1660253"/>
      </dsp:txXfrm>
    </dsp:sp>
    <dsp:sp modelId="{6037FBEB-9EE3-45B5-8303-B4575D8C07A8}">
      <dsp:nvSpPr>
        <dsp:cNvPr id="0" name=""/>
        <dsp:cNvSpPr/>
      </dsp:nvSpPr>
      <dsp:spPr>
        <a:xfrm>
          <a:off x="2807004" y="890085"/>
          <a:ext cx="2458697" cy="8028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Работодатели</a:t>
          </a:r>
          <a:endParaRPr lang="ru-RU" sz="2300" kern="1200" dirty="0"/>
        </a:p>
      </dsp:txBody>
      <dsp:txXfrm>
        <a:off x="2807004" y="890085"/>
        <a:ext cx="2458697" cy="802872"/>
      </dsp:txXfrm>
    </dsp:sp>
    <dsp:sp modelId="{B410F0DC-015E-4924-938C-9654C4D7AC68}">
      <dsp:nvSpPr>
        <dsp:cNvPr id="0" name=""/>
        <dsp:cNvSpPr/>
      </dsp:nvSpPr>
      <dsp:spPr>
        <a:xfrm>
          <a:off x="2807004" y="1692957"/>
          <a:ext cx="2458697" cy="16602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Руководство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Начальники отделов, служб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Профильные специалисты, инженеры</a:t>
          </a:r>
          <a:endParaRPr lang="ru-RU" sz="1600" kern="1200" dirty="0"/>
        </a:p>
      </dsp:txBody>
      <dsp:txXfrm>
        <a:off x="2807004" y="1692957"/>
        <a:ext cx="2458697" cy="1660253"/>
      </dsp:txXfrm>
    </dsp:sp>
    <dsp:sp modelId="{A1E7CBD6-C1F7-4E6C-BBD3-5BB426CACD7F}">
      <dsp:nvSpPr>
        <dsp:cNvPr id="0" name=""/>
        <dsp:cNvSpPr/>
      </dsp:nvSpPr>
      <dsp:spPr>
        <a:xfrm>
          <a:off x="5609920" y="890085"/>
          <a:ext cx="2458697" cy="8028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Учреждения СПО</a:t>
          </a:r>
          <a:endParaRPr lang="ru-RU" sz="2300" kern="1200" dirty="0"/>
        </a:p>
      </dsp:txBody>
      <dsp:txXfrm>
        <a:off x="5609920" y="890085"/>
        <a:ext cx="2458697" cy="802872"/>
      </dsp:txXfrm>
    </dsp:sp>
    <dsp:sp modelId="{7B89E705-7119-4415-9D03-4CAE97FEB389}">
      <dsp:nvSpPr>
        <dsp:cNvPr id="0" name=""/>
        <dsp:cNvSpPr/>
      </dsp:nvSpPr>
      <dsp:spPr>
        <a:xfrm>
          <a:off x="5609920" y="1692957"/>
          <a:ext cx="2458697" cy="16602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Администрация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Преподаватели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Зав. лабораториями, полигонами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Методисты</a:t>
          </a:r>
          <a:endParaRPr lang="ru-RU" sz="16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</dsp:txBody>
      <dsp:txXfrm>
        <a:off x="5609920" y="1692957"/>
        <a:ext cx="2458697" cy="1660253"/>
      </dsp:txXfrm>
    </dsp:sp>
    <dsp:sp modelId="{05D260AC-5117-4C8C-B888-F9AEBDFFA32E}">
      <dsp:nvSpPr>
        <dsp:cNvPr id="0" name=""/>
        <dsp:cNvSpPr/>
      </dsp:nvSpPr>
      <dsp:spPr>
        <a:xfrm>
          <a:off x="8412836" y="890085"/>
          <a:ext cx="2458697" cy="8028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Иные специалисты</a:t>
          </a:r>
          <a:endParaRPr lang="ru-RU" sz="2300" kern="1200" dirty="0"/>
        </a:p>
      </dsp:txBody>
      <dsp:txXfrm>
        <a:off x="8412836" y="890085"/>
        <a:ext cx="2458697" cy="802872"/>
      </dsp:txXfrm>
    </dsp:sp>
    <dsp:sp modelId="{FCE2959F-B772-4E5F-86CF-C1E2D3106E2E}">
      <dsp:nvSpPr>
        <dsp:cNvPr id="0" name=""/>
        <dsp:cNvSpPr/>
      </dsp:nvSpPr>
      <dsp:spPr>
        <a:xfrm>
          <a:off x="8412836" y="1692957"/>
          <a:ext cx="2458697" cy="16602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Независимые эксперты</a:t>
          </a:r>
          <a:endParaRPr lang="ru-RU" sz="1600" kern="1200" dirty="0"/>
        </a:p>
      </dsp:txBody>
      <dsp:txXfrm>
        <a:off x="8412836" y="1692957"/>
        <a:ext cx="2458697" cy="16602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378FC1-7287-4598-AB19-7721224CCC07}">
      <dsp:nvSpPr>
        <dsp:cNvPr id="0" name=""/>
        <dsp:cNvSpPr/>
      </dsp:nvSpPr>
      <dsp:spPr>
        <a:xfrm>
          <a:off x="4088" y="916784"/>
          <a:ext cx="2458697" cy="8672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Тестовое задание</a:t>
          </a:r>
          <a:endParaRPr lang="ru-RU" sz="1800" kern="1200" dirty="0"/>
        </a:p>
      </dsp:txBody>
      <dsp:txXfrm>
        <a:off x="4088" y="916784"/>
        <a:ext cx="2458697" cy="867209"/>
      </dsp:txXfrm>
    </dsp:sp>
    <dsp:sp modelId="{C5F7EEFB-9173-4C99-B286-9DBB789D5B83}">
      <dsp:nvSpPr>
        <dsp:cNvPr id="0" name=""/>
        <dsp:cNvSpPr/>
      </dsp:nvSpPr>
      <dsp:spPr>
        <a:xfrm>
          <a:off x="4088" y="1783993"/>
          <a:ext cx="2458697" cy="15425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Не менее 2-х специалистов</a:t>
          </a:r>
          <a:endParaRPr lang="ru-RU" sz="1600" kern="1200" dirty="0"/>
        </a:p>
      </dsp:txBody>
      <dsp:txXfrm>
        <a:off x="4088" y="1783993"/>
        <a:ext cx="2458697" cy="1542518"/>
      </dsp:txXfrm>
    </dsp:sp>
    <dsp:sp modelId="{6037FBEB-9EE3-45B5-8303-B4575D8C07A8}">
      <dsp:nvSpPr>
        <dsp:cNvPr id="0" name=""/>
        <dsp:cNvSpPr/>
      </dsp:nvSpPr>
      <dsp:spPr>
        <a:xfrm>
          <a:off x="2807004" y="916784"/>
          <a:ext cx="2458697" cy="8672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Задача по организации работы коллектива</a:t>
          </a:r>
          <a:endParaRPr lang="ru-RU" sz="1800" kern="1200" dirty="0"/>
        </a:p>
      </dsp:txBody>
      <dsp:txXfrm>
        <a:off x="2807004" y="916784"/>
        <a:ext cx="2458697" cy="867209"/>
      </dsp:txXfrm>
    </dsp:sp>
    <dsp:sp modelId="{B410F0DC-015E-4924-938C-9654C4D7AC68}">
      <dsp:nvSpPr>
        <dsp:cNvPr id="0" name=""/>
        <dsp:cNvSpPr/>
      </dsp:nvSpPr>
      <dsp:spPr>
        <a:xfrm>
          <a:off x="2807004" y="1783993"/>
          <a:ext cx="2458697" cy="15425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Не менее 2-х специалистов</a:t>
          </a:r>
          <a:endParaRPr lang="ru-RU" sz="1600" kern="1200" dirty="0"/>
        </a:p>
      </dsp:txBody>
      <dsp:txXfrm>
        <a:off x="2807004" y="1783993"/>
        <a:ext cx="2458697" cy="1542518"/>
      </dsp:txXfrm>
    </dsp:sp>
    <dsp:sp modelId="{A1E7CBD6-C1F7-4E6C-BBD3-5BB426CACD7F}">
      <dsp:nvSpPr>
        <dsp:cNvPr id="0" name=""/>
        <dsp:cNvSpPr/>
      </dsp:nvSpPr>
      <dsp:spPr>
        <a:xfrm>
          <a:off x="5609920" y="916784"/>
          <a:ext cx="2458697" cy="8672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Перевод профессионального текста</a:t>
          </a:r>
          <a:endParaRPr lang="ru-RU" sz="1800" kern="1200" dirty="0"/>
        </a:p>
      </dsp:txBody>
      <dsp:txXfrm>
        <a:off x="5609920" y="916784"/>
        <a:ext cx="2458697" cy="867209"/>
      </dsp:txXfrm>
    </dsp:sp>
    <dsp:sp modelId="{7B89E705-7119-4415-9D03-4CAE97FEB389}">
      <dsp:nvSpPr>
        <dsp:cNvPr id="0" name=""/>
        <dsp:cNvSpPr/>
      </dsp:nvSpPr>
      <dsp:spPr>
        <a:xfrm>
          <a:off x="5609920" y="1783993"/>
          <a:ext cx="2458697" cy="15425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Не менее 2-х специалистов</a:t>
          </a:r>
          <a:endParaRPr lang="ru-RU" sz="16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</dsp:txBody>
      <dsp:txXfrm>
        <a:off x="5609920" y="1783993"/>
        <a:ext cx="2458697" cy="1542518"/>
      </dsp:txXfrm>
    </dsp:sp>
    <dsp:sp modelId="{05D260AC-5117-4C8C-B888-F9AEBDFFA32E}">
      <dsp:nvSpPr>
        <dsp:cNvPr id="0" name=""/>
        <dsp:cNvSpPr/>
      </dsp:nvSpPr>
      <dsp:spPr>
        <a:xfrm>
          <a:off x="8412836" y="916784"/>
          <a:ext cx="2458697" cy="8672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Комплексное задание </a:t>
          </a:r>
          <a:r>
            <a:rPr lang="en-US" sz="1800" kern="1200" dirty="0" smtClean="0"/>
            <a:t>II </a:t>
          </a:r>
          <a:r>
            <a:rPr lang="ru-RU" sz="1800" kern="1200" dirty="0" smtClean="0"/>
            <a:t>уровня</a:t>
          </a:r>
          <a:endParaRPr lang="ru-RU" sz="1800" kern="1200" dirty="0"/>
        </a:p>
      </dsp:txBody>
      <dsp:txXfrm>
        <a:off x="8412836" y="916784"/>
        <a:ext cx="2458697" cy="867209"/>
      </dsp:txXfrm>
    </dsp:sp>
    <dsp:sp modelId="{FCE2959F-B772-4E5F-86CF-C1E2D3106E2E}">
      <dsp:nvSpPr>
        <dsp:cNvPr id="0" name=""/>
        <dsp:cNvSpPr/>
      </dsp:nvSpPr>
      <dsp:spPr>
        <a:xfrm>
          <a:off x="8412836" y="1783993"/>
          <a:ext cx="2458697" cy="15425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Не менее 2-х специалистов на общую часть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Не менее 2-х специалистов на вариативную часть</a:t>
          </a:r>
          <a:endParaRPr lang="ru-RU" sz="1600" kern="1200" dirty="0"/>
        </a:p>
      </dsp:txBody>
      <dsp:txXfrm>
        <a:off x="8412836" y="1783993"/>
        <a:ext cx="2458697" cy="15425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378FC1-7287-4598-AB19-7721224CCC07}">
      <dsp:nvSpPr>
        <dsp:cNvPr id="0" name=""/>
        <dsp:cNvSpPr/>
      </dsp:nvSpPr>
      <dsp:spPr>
        <a:xfrm>
          <a:off x="4088" y="645603"/>
          <a:ext cx="2458697" cy="8672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Тестовое задание</a:t>
          </a:r>
          <a:endParaRPr lang="ru-RU" sz="1800" kern="1200" dirty="0"/>
        </a:p>
      </dsp:txBody>
      <dsp:txXfrm>
        <a:off x="4088" y="645603"/>
        <a:ext cx="2458697" cy="867209"/>
      </dsp:txXfrm>
    </dsp:sp>
    <dsp:sp modelId="{C5F7EEFB-9173-4C99-B286-9DBB789D5B83}">
      <dsp:nvSpPr>
        <dsp:cNvPr id="0" name=""/>
        <dsp:cNvSpPr/>
      </dsp:nvSpPr>
      <dsp:spPr>
        <a:xfrm>
          <a:off x="4088" y="1512812"/>
          <a:ext cx="2458697" cy="15317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Не менее 1-го специалиста</a:t>
          </a:r>
          <a:endParaRPr lang="ru-RU" sz="1600" kern="1200" dirty="0"/>
        </a:p>
      </dsp:txBody>
      <dsp:txXfrm>
        <a:off x="4088" y="1512812"/>
        <a:ext cx="2458697" cy="1531710"/>
      </dsp:txXfrm>
    </dsp:sp>
    <dsp:sp modelId="{6037FBEB-9EE3-45B5-8303-B4575D8C07A8}">
      <dsp:nvSpPr>
        <dsp:cNvPr id="0" name=""/>
        <dsp:cNvSpPr/>
      </dsp:nvSpPr>
      <dsp:spPr>
        <a:xfrm>
          <a:off x="2807004" y="645603"/>
          <a:ext cx="2458697" cy="8672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Задача по организации работы коллектива</a:t>
          </a:r>
          <a:endParaRPr lang="ru-RU" sz="1800" kern="1200" dirty="0"/>
        </a:p>
      </dsp:txBody>
      <dsp:txXfrm>
        <a:off x="2807004" y="645603"/>
        <a:ext cx="2458697" cy="867209"/>
      </dsp:txXfrm>
    </dsp:sp>
    <dsp:sp modelId="{B410F0DC-015E-4924-938C-9654C4D7AC68}">
      <dsp:nvSpPr>
        <dsp:cNvPr id="0" name=""/>
        <dsp:cNvSpPr/>
      </dsp:nvSpPr>
      <dsp:spPr>
        <a:xfrm>
          <a:off x="2807004" y="1512812"/>
          <a:ext cx="2458697" cy="15317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Не менее 1-го специалиста</a:t>
          </a:r>
          <a:endParaRPr lang="ru-RU" sz="1600" kern="1200" dirty="0"/>
        </a:p>
      </dsp:txBody>
      <dsp:txXfrm>
        <a:off x="2807004" y="1512812"/>
        <a:ext cx="2458697" cy="1531710"/>
      </dsp:txXfrm>
    </dsp:sp>
    <dsp:sp modelId="{A1E7CBD6-C1F7-4E6C-BBD3-5BB426CACD7F}">
      <dsp:nvSpPr>
        <dsp:cNvPr id="0" name=""/>
        <dsp:cNvSpPr/>
      </dsp:nvSpPr>
      <dsp:spPr>
        <a:xfrm>
          <a:off x="5609920" y="645603"/>
          <a:ext cx="2458697" cy="8672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Перевод профессионального текста</a:t>
          </a:r>
          <a:endParaRPr lang="ru-RU" sz="1800" kern="1200" dirty="0"/>
        </a:p>
      </dsp:txBody>
      <dsp:txXfrm>
        <a:off x="5609920" y="645603"/>
        <a:ext cx="2458697" cy="867209"/>
      </dsp:txXfrm>
    </dsp:sp>
    <dsp:sp modelId="{7B89E705-7119-4415-9D03-4CAE97FEB389}">
      <dsp:nvSpPr>
        <dsp:cNvPr id="0" name=""/>
        <dsp:cNvSpPr/>
      </dsp:nvSpPr>
      <dsp:spPr>
        <a:xfrm>
          <a:off x="5609920" y="1512812"/>
          <a:ext cx="2458697" cy="15317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Не менее 1-го специалиста</a:t>
          </a:r>
          <a:endParaRPr lang="ru-RU" sz="1600" kern="1200" dirty="0"/>
        </a:p>
      </dsp:txBody>
      <dsp:txXfrm>
        <a:off x="5609920" y="1512812"/>
        <a:ext cx="2458697" cy="1531710"/>
      </dsp:txXfrm>
    </dsp:sp>
    <dsp:sp modelId="{05D260AC-5117-4C8C-B888-F9AEBDFFA32E}">
      <dsp:nvSpPr>
        <dsp:cNvPr id="0" name=""/>
        <dsp:cNvSpPr/>
      </dsp:nvSpPr>
      <dsp:spPr>
        <a:xfrm>
          <a:off x="8412836" y="645603"/>
          <a:ext cx="2458697" cy="8672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Комплексное задание </a:t>
          </a:r>
          <a:r>
            <a:rPr lang="en-US" sz="1800" kern="1200" dirty="0" smtClean="0"/>
            <a:t>II </a:t>
          </a:r>
          <a:r>
            <a:rPr lang="ru-RU" sz="1800" kern="1200" dirty="0" smtClean="0"/>
            <a:t>уровня</a:t>
          </a:r>
          <a:endParaRPr lang="ru-RU" sz="1800" kern="1200" dirty="0"/>
        </a:p>
      </dsp:txBody>
      <dsp:txXfrm>
        <a:off x="8412836" y="645603"/>
        <a:ext cx="2458697" cy="867209"/>
      </dsp:txXfrm>
    </dsp:sp>
    <dsp:sp modelId="{FCE2959F-B772-4E5F-86CF-C1E2D3106E2E}">
      <dsp:nvSpPr>
        <dsp:cNvPr id="0" name=""/>
        <dsp:cNvSpPr/>
      </dsp:nvSpPr>
      <dsp:spPr>
        <a:xfrm>
          <a:off x="8412836" y="1512812"/>
          <a:ext cx="2458697" cy="15317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Не менее 1-го специалиста на общую часть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Не менее 1-го специалиста на вариативную часть</a:t>
          </a:r>
          <a:endParaRPr lang="ru-RU" sz="1600" kern="1200" dirty="0"/>
        </a:p>
      </dsp:txBody>
      <dsp:txXfrm>
        <a:off x="8412836" y="1512812"/>
        <a:ext cx="2458697" cy="15317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E7760-557B-4708-854C-4B628A911258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4C0BF-11AE-4635-BC41-F035822A6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117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4C0BF-11AE-4635-BC41-F035822A698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210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4C0BF-11AE-4635-BC41-F035822A698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872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4C0BF-11AE-4635-BC41-F035822A698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569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7AE1-B998-4AEB-BEAA-EBFBE15E333A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33CA6ECE-1230-4DE9-B6C1-7BFA7EED9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185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7AE1-B998-4AEB-BEAA-EBFBE15E333A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33CA6ECE-1230-4DE9-B6C1-7BFA7EED9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18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7AE1-B998-4AEB-BEAA-EBFBE15E333A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33CA6ECE-1230-4DE9-B6C1-7BFA7EED9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272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7AE1-B998-4AEB-BEAA-EBFBE15E333A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3CA6ECE-1230-4DE9-B6C1-7BFA7EED946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6227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7AE1-B998-4AEB-BEAA-EBFBE15E333A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3CA6ECE-1230-4DE9-B6C1-7BFA7EED9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196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7AE1-B998-4AEB-BEAA-EBFBE15E333A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6ECE-1230-4DE9-B6C1-7BFA7EED9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6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7AE1-B998-4AEB-BEAA-EBFBE15E333A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6ECE-1230-4DE9-B6C1-7BFA7EED9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53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7AE1-B998-4AEB-BEAA-EBFBE15E333A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6ECE-1230-4DE9-B6C1-7BFA7EED9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145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CFB7AE1-B998-4AEB-BEAA-EBFBE15E333A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33CA6ECE-1230-4DE9-B6C1-7BFA7EED9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09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7AE1-B998-4AEB-BEAA-EBFBE15E333A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6ECE-1230-4DE9-B6C1-7BFA7EED9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37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7AE1-B998-4AEB-BEAA-EBFBE15E333A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33CA6ECE-1230-4DE9-B6C1-7BFA7EED9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562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7AE1-B998-4AEB-BEAA-EBFBE15E333A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6ECE-1230-4DE9-B6C1-7BFA7EED9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8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7AE1-B998-4AEB-BEAA-EBFBE15E333A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6ECE-1230-4DE9-B6C1-7BFA7EED9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35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7AE1-B998-4AEB-BEAA-EBFBE15E333A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6ECE-1230-4DE9-B6C1-7BFA7EED9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59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7AE1-B998-4AEB-BEAA-EBFBE15E333A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6ECE-1230-4DE9-B6C1-7BFA7EED9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09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7AE1-B998-4AEB-BEAA-EBFBE15E333A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6ECE-1230-4DE9-B6C1-7BFA7EED9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216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7AE1-B998-4AEB-BEAA-EBFBE15E333A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6ECE-1230-4DE9-B6C1-7BFA7EED9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89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B7AE1-B998-4AEB-BEAA-EBFBE15E333A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A6ECE-1230-4DE9-B6C1-7BFA7EED9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62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0322" y="2824244"/>
            <a:ext cx="8144134" cy="1373070"/>
          </a:xfrm>
        </p:spPr>
        <p:txBody>
          <a:bodyPr/>
          <a:lstStyle/>
          <a:p>
            <a:r>
              <a:rPr lang="ru-RU" sz="2800" dirty="0" smtClean="0"/>
              <a:t>Правила выбора экспертов для проведения экспертизы оценочных средств, используемых для проведения Всероссийской олимпиады профессионального мастерства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5177" y="4620375"/>
            <a:ext cx="8144134" cy="1117687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Апель</a:t>
            </a:r>
            <a:r>
              <a:rPr lang="ru-RU" dirty="0" smtClean="0"/>
              <a:t> Артём Сергеевич</a:t>
            </a:r>
          </a:p>
          <a:p>
            <a:r>
              <a:rPr lang="ru-RU" dirty="0" smtClean="0"/>
              <a:t>Руководитель РЦ «Телекоммуникации»</a:t>
            </a:r>
          </a:p>
          <a:p>
            <a:r>
              <a:rPr lang="ru-RU" dirty="0" smtClean="0"/>
              <a:t>Колледж связи №54, г. Москва</a:t>
            </a: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9218266" y="2751513"/>
            <a:ext cx="2973734" cy="886047"/>
            <a:chOff x="9218266" y="2751513"/>
            <a:chExt cx="2973734" cy="886047"/>
          </a:xfrm>
        </p:grpSpPr>
        <p:pic>
          <p:nvPicPr>
            <p:cNvPr id="1026" name="Picture 2" descr="http://www.fioco.ru/Themes/CustomFioko/Styles/Images/fioco_sq2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96557" y="3383997"/>
              <a:ext cx="2795855" cy="2535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&amp;Kcy;&amp;acy;&amp;rcy;&amp;tcy;&amp;icy;&amp;ncy;&amp;kcy;&amp;icy; &amp;pcy;&amp;ocy; &amp;zcy;&amp;acy;&amp;pcy;&amp;rcy;&amp;ocy;&amp;scy;&amp;ucy; &amp;rcy;&amp;ocy;&amp;scy;&amp;ocy;&amp;bcy;&amp;rcy;&amp;ncy;&amp;acy;&amp;dcy;&amp;zcy;&amp;ocy;&amp;rcy;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18266" y="2751513"/>
              <a:ext cx="677642" cy="5057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814426" y="2918662"/>
              <a:ext cx="23775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dirty="0" smtClean="0">
                  <a:solidFill>
                    <a:schemeClr val="bg1"/>
                  </a:solidFill>
                </a:rPr>
                <a:t>ФЕДЕРАЛЬНАЯ СЛУЖБА</a:t>
              </a:r>
            </a:p>
            <a:p>
              <a:r>
                <a:rPr lang="ru-RU" sz="800" dirty="0" smtClean="0">
                  <a:solidFill>
                    <a:schemeClr val="bg1"/>
                  </a:solidFill>
                </a:rPr>
                <a:t>ПО НАДЗОРУ В СФЕРЕ ОБРАЗОВАНИЯ И НАУКИ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709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0167" y="996770"/>
            <a:ext cx="10736985" cy="898267"/>
          </a:xfrm>
        </p:spPr>
        <p:txBody>
          <a:bodyPr>
            <a:noAutofit/>
          </a:bodyPr>
          <a:lstStyle/>
          <a:p>
            <a:r>
              <a:rPr lang="ru-RU" sz="4000" dirty="0" smtClean="0"/>
              <a:t>СПАСИБО ЗА ВНИМАНИЕ !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2000" dirty="0"/>
          </a:p>
        </p:txBody>
      </p:sp>
      <p:pic>
        <p:nvPicPr>
          <p:cNvPr id="10" name="Picture 2" descr="http://www.fioco.ru/Themes/CustomFioko/Styles/Images/fioco_sq2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93" b="-2580"/>
          <a:stretch/>
        </p:blipFill>
        <p:spPr bwMode="auto">
          <a:xfrm>
            <a:off x="10799466" y="1372421"/>
            <a:ext cx="1392534" cy="260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&amp;Kcy;&amp;acy;&amp;rcy;&amp;tcy;&amp;icy;&amp;ncy;&amp;kcy;&amp;icy; &amp;pcy;&amp;ocy; &amp;zcy;&amp;acy;&amp;pcy;&amp;rcy;&amp;ocy;&amp;scy;&amp;ucy; &amp;rcy;&amp;ocy;&amp;scy;&amp;ocy;&amp;bcy;&amp;rcy;&amp;ncy;&amp;acy;&amp;dcy;&amp;zcy;&amp;ocy;&amp;r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5585" y="743919"/>
            <a:ext cx="677642" cy="505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1255525" y="996771"/>
            <a:ext cx="9364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chemeClr val="bg1"/>
                </a:solidFill>
              </a:rPr>
              <a:t>РОСОБРНАДЗОР</a:t>
            </a:r>
          </a:p>
        </p:txBody>
      </p:sp>
    </p:spTree>
    <p:extLst>
      <p:ext uri="{BB962C8B-B14F-4D97-AF65-F5344CB8AC3E}">
        <p14:creationId xmlns:p14="http://schemas.microsoft.com/office/powerpoint/2010/main" val="163621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481" y="734259"/>
            <a:ext cx="10736985" cy="1276324"/>
          </a:xfrm>
        </p:spPr>
        <p:txBody>
          <a:bodyPr>
            <a:noAutofit/>
          </a:bodyPr>
          <a:lstStyle/>
          <a:p>
            <a:r>
              <a:rPr lang="ru-RU" sz="3200" dirty="0" smtClean="0"/>
              <a:t>ТРЕБОВАНИЯ К ЗАДАНИЯМ</a:t>
            </a:r>
            <a:br>
              <a:rPr lang="ru-RU" sz="3200" dirty="0" smtClean="0"/>
            </a:br>
            <a:r>
              <a:rPr lang="ru-RU" sz="1800" dirty="0" smtClean="0"/>
              <a:t>Согласно регламенту проведения олимпиады профессионального мастерства ( п.2.5 )</a:t>
            </a:r>
            <a:endParaRPr lang="ru-RU" sz="20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629760"/>
              </p:ext>
            </p:extLst>
          </p:nvPr>
        </p:nvGraphicFramePr>
        <p:xfrm>
          <a:off x="457200" y="2143042"/>
          <a:ext cx="10724322" cy="4516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2" descr="http://www.fioco.ru/Themes/CustomFioko/Styles/Images/fioco_sq2.p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93" b="-2580"/>
          <a:stretch/>
        </p:blipFill>
        <p:spPr bwMode="auto">
          <a:xfrm>
            <a:off x="10799466" y="1372421"/>
            <a:ext cx="1392534" cy="260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&amp;Kcy;&amp;acy;&amp;rcy;&amp;tcy;&amp;icy;&amp;ncy;&amp;kcy;&amp;icy; &amp;pcy;&amp;ocy; &amp;zcy;&amp;acy;&amp;pcy;&amp;rcy;&amp;ocy;&amp;scy;&amp;ucy; &amp;rcy;&amp;ocy;&amp;scy;&amp;ocy;&amp;bcy;&amp;rcy;&amp;ncy;&amp;acy;&amp;dcy;&amp;zcy;&amp;ocy;&amp;rcy;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5585" y="743919"/>
            <a:ext cx="677642" cy="505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1255525" y="996771"/>
            <a:ext cx="9364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chemeClr val="bg1"/>
                </a:solidFill>
              </a:rPr>
              <a:t>РОСОБРНАДЗОР</a:t>
            </a:r>
          </a:p>
        </p:txBody>
      </p:sp>
    </p:spTree>
    <p:extLst>
      <p:ext uri="{BB962C8B-B14F-4D97-AF65-F5344CB8AC3E}">
        <p14:creationId xmlns:p14="http://schemas.microsoft.com/office/powerpoint/2010/main" val="267218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481" y="734259"/>
            <a:ext cx="10736985" cy="1276324"/>
          </a:xfrm>
        </p:spPr>
        <p:txBody>
          <a:bodyPr>
            <a:noAutofit/>
          </a:bodyPr>
          <a:lstStyle/>
          <a:p>
            <a:r>
              <a:rPr lang="ru-RU" sz="3200" dirty="0" smtClean="0"/>
              <a:t>ЭТАПЫ РАЗРАБОТКИ, ЭКСПЕРТИЗЫ И ОЦЕНКИ   ЗАДАНИЙ </a:t>
            </a:r>
            <a:br>
              <a:rPr lang="ru-RU" sz="3200" dirty="0" smtClean="0"/>
            </a:br>
            <a:endParaRPr lang="ru-RU" sz="2000" dirty="0"/>
          </a:p>
        </p:txBody>
      </p:sp>
      <p:pic>
        <p:nvPicPr>
          <p:cNvPr id="10" name="Picture 2" descr="http://www.fioco.ru/Themes/CustomFioko/Styles/Images/fioco_sq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93" b="-2580"/>
          <a:stretch/>
        </p:blipFill>
        <p:spPr bwMode="auto">
          <a:xfrm>
            <a:off x="10799466" y="1372421"/>
            <a:ext cx="1392534" cy="260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&amp;Kcy;&amp;acy;&amp;rcy;&amp;tcy;&amp;icy;&amp;ncy;&amp;kcy;&amp;icy; &amp;pcy;&amp;ocy; &amp;zcy;&amp;acy;&amp;pcy;&amp;rcy;&amp;ocy;&amp;scy;&amp;ucy; &amp;rcy;&amp;ocy;&amp;scy;&amp;ocy;&amp;bcy;&amp;rcy;&amp;ncy;&amp;acy;&amp;dcy;&amp;zcy;&amp;ocy;&amp;r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5585" y="743919"/>
            <a:ext cx="677642" cy="505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1255525" y="996771"/>
            <a:ext cx="9364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chemeClr val="bg1"/>
                </a:solidFill>
              </a:rPr>
              <a:t>РОСОБРНАДЗОР</a:t>
            </a: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1632161497"/>
              </p:ext>
            </p:extLst>
          </p:nvPr>
        </p:nvGraphicFramePr>
        <p:xfrm>
          <a:off x="187751" y="1593590"/>
          <a:ext cx="11898232" cy="5433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6750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3320434" y="2101515"/>
            <a:ext cx="0" cy="3450416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749659" y="2101515"/>
            <a:ext cx="0" cy="3440242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8309878" y="2101515"/>
            <a:ext cx="0" cy="3440242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481" y="734259"/>
            <a:ext cx="10736985" cy="1276324"/>
          </a:xfrm>
        </p:spPr>
        <p:txBody>
          <a:bodyPr>
            <a:noAutofit/>
          </a:bodyPr>
          <a:lstStyle/>
          <a:p>
            <a:r>
              <a:rPr lang="ru-RU" sz="3200" dirty="0" smtClean="0"/>
              <a:t>ЭТАПЫ РАЗРАБОТКИ, ЭКСПЕРТИЗЫ И ОЦЕНКИ   ЗАДАНИЙ, ОТВЕТСТВЕННЫЕ ИСПОЛНИТЕЛИ</a:t>
            </a:r>
            <a:br>
              <a:rPr lang="ru-RU" sz="3200" dirty="0" smtClean="0"/>
            </a:br>
            <a:endParaRPr lang="ru-RU" sz="2000" dirty="0"/>
          </a:p>
        </p:txBody>
      </p:sp>
      <p:pic>
        <p:nvPicPr>
          <p:cNvPr id="10" name="Picture 2" descr="http://www.fioco.ru/Themes/CustomFioko/Styles/Images/fioco_sq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93" b="-2580"/>
          <a:stretch/>
        </p:blipFill>
        <p:spPr bwMode="auto">
          <a:xfrm>
            <a:off x="10799466" y="1372421"/>
            <a:ext cx="1392534" cy="260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&amp;Kcy;&amp;acy;&amp;rcy;&amp;tcy;&amp;icy;&amp;ncy;&amp;kcy;&amp;icy; &amp;pcy;&amp;ocy; &amp;zcy;&amp;acy;&amp;pcy;&amp;rcy;&amp;ocy;&amp;scy;&amp;ucy; &amp;rcy;&amp;ocy;&amp;scy;&amp;ocy;&amp;bcy;&amp;rcy;&amp;ncy;&amp;acy;&amp;dcy;&amp;zcy;&amp;ocy;&amp;r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5585" y="743919"/>
            <a:ext cx="677642" cy="505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1255525" y="996771"/>
            <a:ext cx="9364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chemeClr val="bg1"/>
                </a:solidFill>
              </a:rPr>
              <a:t>РОСОБРНАДЗОР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13792" y="5557698"/>
            <a:ext cx="2306642" cy="53269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Создание рабочей и экспертной групп</a:t>
            </a:r>
            <a:endParaRPr lang="ru-RU" sz="16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13791" y="4892056"/>
            <a:ext cx="10913164" cy="54464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Изучение и применение нормативной документации</a:t>
            </a:r>
            <a:endParaRPr lang="ru-RU" sz="20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219661" y="3362723"/>
            <a:ext cx="3707294" cy="274999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ОРГАНИЗАТОР ОЛИМПИАДЫ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320434" y="2980069"/>
            <a:ext cx="8606519" cy="30535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РАБОЧАЯ ГРУППА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675243" y="2595032"/>
            <a:ext cx="6251710" cy="30535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ЭКСПЕРТНАЯ ГРУППА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 rot="16200000">
            <a:off x="-309243" y="2632735"/>
            <a:ext cx="1792527" cy="5951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ИСПОЛНИТЕЛИ</a:t>
            </a:r>
            <a:endParaRPr lang="ru-RU" sz="1600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 rot="16200000">
            <a:off x="-268443" y="5469832"/>
            <a:ext cx="1710927" cy="5951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ЭТАПЫ</a:t>
            </a:r>
            <a:endParaRPr lang="ru-RU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365542" y="5551931"/>
            <a:ext cx="2354810" cy="28923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Разработка заданий</a:t>
            </a:r>
            <a:endParaRPr lang="ru-RU" sz="16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765460" y="5541757"/>
            <a:ext cx="2544418" cy="29941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Экспертиза заданий</a:t>
            </a:r>
            <a:endParaRPr lang="ru-RU" sz="16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354986" y="5521879"/>
            <a:ext cx="3571967" cy="51167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Прием заданий, проведение олимпиады</a:t>
            </a:r>
            <a:endParaRPr lang="ru-RU" sz="16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327990" y="3912051"/>
            <a:ext cx="11598963" cy="77525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13791" y="2101515"/>
            <a:ext cx="10913166" cy="42738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ФЕДЕРАЛЬНОЕ УЧЕБНО-МЕТОДИЧЕСКОЕ ОБЪЕДИНЕНИЕ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522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481" y="996770"/>
            <a:ext cx="10736985" cy="898267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СОСТАВ РАБОЧЕЙ И ЭКСПЕРТНЫХ ГРУПП</a:t>
            </a:r>
            <a:br>
              <a:rPr lang="ru-RU" sz="3200" dirty="0" smtClean="0"/>
            </a:br>
            <a:endParaRPr lang="ru-RU" sz="2000" dirty="0"/>
          </a:p>
        </p:txBody>
      </p:sp>
      <p:pic>
        <p:nvPicPr>
          <p:cNvPr id="10" name="Picture 2" descr="http://www.fioco.ru/Themes/CustomFioko/Styles/Images/fioco_sq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93" b="-2580"/>
          <a:stretch/>
        </p:blipFill>
        <p:spPr bwMode="auto">
          <a:xfrm>
            <a:off x="10799466" y="1372421"/>
            <a:ext cx="1392534" cy="260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&amp;Kcy;&amp;acy;&amp;rcy;&amp;tcy;&amp;icy;&amp;ncy;&amp;kcy;&amp;icy; &amp;pcy;&amp;ocy; &amp;zcy;&amp;acy;&amp;pcy;&amp;rcy;&amp;ocy;&amp;scy;&amp;ucy; &amp;rcy;&amp;ocy;&amp;scy;&amp;ocy;&amp;bcy;&amp;rcy;&amp;ncy;&amp;acy;&amp;dcy;&amp;zcy;&amp;ocy;&amp;r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5585" y="743919"/>
            <a:ext cx="677642" cy="505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1255525" y="996771"/>
            <a:ext cx="9364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chemeClr val="bg1"/>
                </a:solidFill>
              </a:rPr>
              <a:t>РОСОБРНАДЗОР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974289154"/>
              </p:ext>
            </p:extLst>
          </p:nvPr>
        </p:nvGraphicFramePr>
        <p:xfrm>
          <a:off x="423858" y="1895037"/>
          <a:ext cx="10875623" cy="4243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5-конечная звезда 2"/>
          <p:cNvSpPr/>
          <p:nvPr/>
        </p:nvSpPr>
        <p:spPr>
          <a:xfrm>
            <a:off x="7594256" y="3209981"/>
            <a:ext cx="129943" cy="136799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451293" y="5589102"/>
            <a:ext cx="171347" cy="165653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63006" y="5540272"/>
            <a:ext cx="8791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Входящие в состав ФУМО, но не являющиеся организатором олимпиады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900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481" y="996770"/>
            <a:ext cx="10736985" cy="898267"/>
          </a:xfrm>
        </p:spPr>
        <p:txBody>
          <a:bodyPr>
            <a:noAutofit/>
          </a:bodyPr>
          <a:lstStyle/>
          <a:p>
            <a:r>
              <a:rPr lang="ru-RU" sz="3200" dirty="0" smtClean="0"/>
              <a:t>КОЛИЧЕСТВЕННЫЙ СОСТАВ РАБОЧЕЙ ГРУППЫ</a:t>
            </a:r>
            <a:br>
              <a:rPr lang="ru-RU" sz="3200" dirty="0" smtClean="0"/>
            </a:br>
            <a:endParaRPr lang="ru-RU" sz="2000" dirty="0"/>
          </a:p>
        </p:txBody>
      </p:sp>
      <p:pic>
        <p:nvPicPr>
          <p:cNvPr id="10" name="Picture 2" descr="http://www.fioco.ru/Themes/CustomFioko/Styles/Images/fioco_sq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93" b="-2580"/>
          <a:stretch/>
        </p:blipFill>
        <p:spPr bwMode="auto">
          <a:xfrm>
            <a:off x="10799466" y="1372421"/>
            <a:ext cx="1392534" cy="260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&amp;Kcy;&amp;acy;&amp;rcy;&amp;tcy;&amp;icy;&amp;ncy;&amp;kcy;&amp;icy; &amp;pcy;&amp;ocy; &amp;zcy;&amp;acy;&amp;pcy;&amp;rcy;&amp;ocy;&amp;scy;&amp;ucy; &amp;rcy;&amp;ocy;&amp;scy;&amp;ocy;&amp;bcy;&amp;rcy;&amp;ncy;&amp;acy;&amp;dcy;&amp;zcy;&amp;ocy;&amp;r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5585" y="743919"/>
            <a:ext cx="677642" cy="505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1255525" y="996771"/>
            <a:ext cx="9364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chemeClr val="bg1"/>
                </a:solidFill>
              </a:rPr>
              <a:t>РОСОБРНАДЗОР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06063721"/>
              </p:ext>
            </p:extLst>
          </p:nvPr>
        </p:nvGraphicFramePr>
        <p:xfrm>
          <a:off x="537604" y="1895037"/>
          <a:ext cx="10875623" cy="4243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5-конечная звезда 11"/>
          <p:cNvSpPr/>
          <p:nvPr/>
        </p:nvSpPr>
        <p:spPr>
          <a:xfrm>
            <a:off x="10610032" y="4446102"/>
            <a:ext cx="125553" cy="135838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536966" y="5589102"/>
            <a:ext cx="171347" cy="165653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22640" y="5554700"/>
            <a:ext cx="34547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каждой специальности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935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481" y="996770"/>
            <a:ext cx="10736985" cy="898267"/>
          </a:xfrm>
        </p:spPr>
        <p:txBody>
          <a:bodyPr>
            <a:noAutofit/>
          </a:bodyPr>
          <a:lstStyle/>
          <a:p>
            <a:r>
              <a:rPr lang="ru-RU" sz="3200" dirty="0" smtClean="0"/>
              <a:t>КОЛИЧЕСТВЕННЫЙ СОСТАВ ЭКСПЕРТНОЙ ГРУППЫ</a:t>
            </a:r>
            <a:br>
              <a:rPr lang="ru-RU" sz="3200" dirty="0" smtClean="0"/>
            </a:br>
            <a:endParaRPr lang="ru-RU" sz="2000" dirty="0"/>
          </a:p>
        </p:txBody>
      </p:sp>
      <p:pic>
        <p:nvPicPr>
          <p:cNvPr id="10" name="Picture 2" descr="http://www.fioco.ru/Themes/CustomFioko/Styles/Images/fioco_sq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93" b="-2580"/>
          <a:stretch/>
        </p:blipFill>
        <p:spPr bwMode="auto">
          <a:xfrm>
            <a:off x="10799466" y="1372421"/>
            <a:ext cx="1392534" cy="260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&amp;Kcy;&amp;acy;&amp;rcy;&amp;tcy;&amp;icy;&amp;ncy;&amp;kcy;&amp;icy; &amp;pcy;&amp;ocy; &amp;zcy;&amp;acy;&amp;pcy;&amp;rcy;&amp;ocy;&amp;scy;&amp;ucy; &amp;rcy;&amp;ocy;&amp;scy;&amp;ocy;&amp;bcy;&amp;rcy;&amp;ncy;&amp;acy;&amp;dcy;&amp;zcy;&amp;ocy;&amp;r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5585" y="743919"/>
            <a:ext cx="677642" cy="505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1255525" y="996771"/>
            <a:ext cx="9364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chemeClr val="bg1"/>
                </a:solidFill>
              </a:rPr>
              <a:t>РОСОБРНАДЗОР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513759831"/>
              </p:ext>
            </p:extLst>
          </p:nvPr>
        </p:nvGraphicFramePr>
        <p:xfrm>
          <a:off x="537604" y="1965239"/>
          <a:ext cx="10875623" cy="3690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0929" y="5301733"/>
            <a:ext cx="109247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каждой экспертной оценке указывается сам эксперт, а также заверяется подписью руководителя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печатью организации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827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481" y="996770"/>
            <a:ext cx="10736985" cy="898267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ПРИМЕР СОСТАВА ЭКСПЕРТНОЙ И РАБОЧЕЙ ГРУПП</a:t>
            </a:r>
            <a:br>
              <a:rPr lang="ru-RU" sz="3200" dirty="0" smtClean="0"/>
            </a:br>
            <a:endParaRPr lang="ru-RU" sz="2000" dirty="0"/>
          </a:p>
        </p:txBody>
      </p:sp>
      <p:pic>
        <p:nvPicPr>
          <p:cNvPr id="10" name="Picture 2" descr="http://www.fioco.ru/Themes/CustomFioko/Styles/Images/fioco_sq2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93" b="-2580"/>
          <a:stretch/>
        </p:blipFill>
        <p:spPr bwMode="auto">
          <a:xfrm>
            <a:off x="10799466" y="1372421"/>
            <a:ext cx="1392534" cy="260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&amp;Kcy;&amp;acy;&amp;rcy;&amp;tcy;&amp;icy;&amp;ncy;&amp;kcy;&amp;icy; &amp;pcy;&amp;ocy; &amp;zcy;&amp;acy;&amp;pcy;&amp;rcy;&amp;ocy;&amp;scy;&amp;ucy; &amp;rcy;&amp;ocy;&amp;scy;&amp;ocy;&amp;bcy;&amp;rcy;&amp;ncy;&amp;acy;&amp;dcy;&amp;zcy;&amp;ocy;&amp;r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5585" y="743919"/>
            <a:ext cx="677642" cy="505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1255525" y="996771"/>
            <a:ext cx="9364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chemeClr val="bg1"/>
                </a:solidFill>
              </a:rPr>
              <a:t>РОСОБРНАДЗОР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6319" y="2070309"/>
            <a:ext cx="3756898" cy="51077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РАБОЧАЯ ГРУППА</a:t>
            </a:r>
            <a:endParaRPr lang="ru-RU" sz="2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250812" y="2070309"/>
            <a:ext cx="3415747" cy="51077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ЭКСПЕРТНАЯ ГРУППА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16319" y="2581088"/>
            <a:ext cx="2097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Тестовое задание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2971" y="2863357"/>
            <a:ext cx="23631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Преподаватель ВУЗ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Преподаватель СПО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36290" y="3403459"/>
            <a:ext cx="1798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по ОРК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62969" y="3694032"/>
            <a:ext cx="23631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Преподаватель ВУЗ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Преподаватель СПО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16319" y="4184928"/>
            <a:ext cx="4054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Перевод профессионального текста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62969" y="4510829"/>
            <a:ext cx="23631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Преподаватель ВУЗ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Преподаватель СПО</a:t>
            </a:r>
            <a:endParaRPr lang="ru-RU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616319" y="5050931"/>
            <a:ext cx="2863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Общая часть КЗ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62969" y="5356954"/>
            <a:ext cx="31229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Работодатель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Преподаватель ВО или СПО</a:t>
            </a:r>
            <a:endParaRPr lang="ru-RU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616319" y="5873503"/>
            <a:ext cx="3515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Вариативная часть КЗ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62969" y="6179526"/>
            <a:ext cx="6324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Работодатель (по количеству специальностей)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Преподаватель ВО или СПО ( по количеству специальностей)</a:t>
            </a:r>
            <a:endParaRPr lang="ru-RU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7201210" y="2581088"/>
            <a:ext cx="2097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Тестовое задание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747860" y="2950420"/>
            <a:ext cx="23182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Преподаватель ВУЗ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201210" y="3353178"/>
            <a:ext cx="1798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по ОРК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777111" y="3764160"/>
            <a:ext cx="23631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Преподаватель СПО</a:t>
            </a:r>
            <a:endParaRPr lang="ru-RU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7201210" y="4184928"/>
            <a:ext cx="4054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Перевод профессионального текста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70301" y="4638940"/>
            <a:ext cx="23182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Преподаватель ВУЗ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201210" y="5050931"/>
            <a:ext cx="2863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Общая часть КЗ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817093" y="5474165"/>
            <a:ext cx="1770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Работодатель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201210" y="5873503"/>
            <a:ext cx="3515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Вариативная часть КЗ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826689" y="6265959"/>
            <a:ext cx="35445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Работодатель (по количеству 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                        специальностей)</a:t>
            </a:r>
          </a:p>
        </p:txBody>
      </p:sp>
    </p:spTree>
    <p:extLst>
      <p:ext uri="{BB962C8B-B14F-4D97-AF65-F5344CB8AC3E}">
        <p14:creationId xmlns:p14="http://schemas.microsoft.com/office/powerpoint/2010/main" val="63841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481" y="996770"/>
            <a:ext cx="10736985" cy="898267"/>
          </a:xfrm>
        </p:spPr>
        <p:txBody>
          <a:bodyPr>
            <a:noAutofit/>
          </a:bodyPr>
          <a:lstStyle/>
          <a:p>
            <a:r>
              <a:rPr lang="ru-RU" sz="3200" dirty="0" smtClean="0"/>
              <a:t>ОБЩИЕ ТРЕБОВАНИЯ ДЛЯ СПЕЦИАЛИСТОВ РАБОЧЕЙ И ЭКСПЕРТНОЙ ГРУПП</a:t>
            </a:r>
            <a:br>
              <a:rPr lang="ru-RU" sz="3200" dirty="0" smtClean="0"/>
            </a:br>
            <a:endParaRPr lang="ru-RU" sz="2000" dirty="0"/>
          </a:p>
        </p:txBody>
      </p:sp>
      <p:pic>
        <p:nvPicPr>
          <p:cNvPr id="10" name="Picture 2" descr="http://www.fioco.ru/Themes/CustomFioko/Styles/Images/fioco_sq2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93" b="-2580"/>
          <a:stretch/>
        </p:blipFill>
        <p:spPr bwMode="auto">
          <a:xfrm>
            <a:off x="10799466" y="1372421"/>
            <a:ext cx="1392534" cy="260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&amp;Kcy;&amp;acy;&amp;rcy;&amp;tcy;&amp;icy;&amp;ncy;&amp;kcy;&amp;icy; &amp;pcy;&amp;ocy; &amp;zcy;&amp;acy;&amp;pcy;&amp;rcy;&amp;ocy;&amp;scy;&amp;ucy; &amp;rcy;&amp;ocy;&amp;scy;&amp;ocy;&amp;bcy;&amp;rcy;&amp;ncy;&amp;acy;&amp;dcy;&amp;zcy;&amp;ocy;&amp;r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5585" y="743919"/>
            <a:ext cx="677642" cy="505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1255525" y="996771"/>
            <a:ext cx="9364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chemeClr val="bg1"/>
                </a:solidFill>
              </a:rPr>
              <a:t>РОСОБРНАДЗОР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1823" y="2032273"/>
            <a:ext cx="11774765" cy="105939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Профессиональная компетентность</a:t>
            </a:r>
          </a:p>
          <a:p>
            <a:r>
              <a:rPr lang="ru-RU" sz="1600" dirty="0" smtClean="0"/>
              <a:t>Знание различных </a:t>
            </a:r>
            <a:r>
              <a:rPr lang="ru-RU" sz="1600" dirty="0"/>
              <a:t>сторон </a:t>
            </a:r>
            <a:r>
              <a:rPr lang="ru-RU" sz="1600" dirty="0" smtClean="0"/>
              <a:t>профессиональной деятельности, проектирования, смежных процессов, </a:t>
            </a:r>
            <a:r>
              <a:rPr lang="ru-RU" sz="1600" dirty="0"/>
              <a:t>значений показателей </a:t>
            </a:r>
            <a:r>
              <a:rPr lang="ru-RU" sz="1600" dirty="0" smtClean="0"/>
              <a:t>качества, </a:t>
            </a:r>
            <a:r>
              <a:rPr lang="ru-RU" sz="1600" dirty="0"/>
              <a:t>перспектив развития </a:t>
            </a:r>
            <a:r>
              <a:rPr lang="ru-RU" sz="1600" dirty="0" smtClean="0"/>
              <a:t>отрасли, </a:t>
            </a:r>
            <a:r>
              <a:rPr lang="ru-RU" sz="1600" dirty="0"/>
              <a:t>требований </a:t>
            </a:r>
            <a:r>
              <a:rPr lang="ru-RU" sz="1600" dirty="0" smtClean="0"/>
              <a:t>потребителей, </a:t>
            </a:r>
            <a:r>
              <a:rPr lang="ru-RU" sz="1600" dirty="0"/>
              <a:t>условий и характера эксплуатации </a:t>
            </a:r>
            <a:r>
              <a:rPr lang="ru-RU" sz="1600" dirty="0" smtClean="0"/>
              <a:t>оборудования и т.д.</a:t>
            </a:r>
            <a:endParaRPr lang="ru-RU" sz="1600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11825" y="3162997"/>
            <a:ext cx="11774763" cy="5637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Деловитость</a:t>
            </a:r>
          </a:p>
          <a:p>
            <a:r>
              <a:rPr lang="ru-RU" sz="1600" dirty="0" smtClean="0"/>
              <a:t>Собранность</a:t>
            </a:r>
            <a:r>
              <a:rPr lang="ru-RU" sz="1600" dirty="0"/>
              <a:t>, оперативность, пунктуальность и обоснованность суждений.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11823" y="3798044"/>
            <a:ext cx="11774763" cy="82633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Объективность</a:t>
            </a:r>
          </a:p>
          <a:p>
            <a:r>
              <a:rPr lang="ru-RU" sz="1600" dirty="0" smtClean="0"/>
              <a:t>Вынесение суждений</a:t>
            </a:r>
            <a:r>
              <a:rPr lang="ru-RU" sz="1600" dirty="0"/>
              <a:t>, характеризующих действительный уровень </a:t>
            </a:r>
            <a:r>
              <a:rPr lang="ru-RU" sz="1600" dirty="0" smtClean="0"/>
              <a:t>качества разрабатываемого или оцениваемого задания. </a:t>
            </a:r>
            <a:r>
              <a:rPr lang="ru-RU" sz="1600" dirty="0"/>
              <a:t>Необъективность </a:t>
            </a:r>
            <a:r>
              <a:rPr lang="ru-RU" sz="1600" dirty="0" smtClean="0"/>
              <a:t>состоит </a:t>
            </a:r>
            <a:r>
              <a:rPr lang="ru-RU" sz="1600" dirty="0"/>
              <a:t>в завышении или занижении им оценок показателей качества </a:t>
            </a:r>
            <a:r>
              <a:rPr lang="ru-RU" sz="1600" dirty="0" smtClean="0"/>
              <a:t>задания.</a:t>
            </a:r>
            <a:endParaRPr lang="ru-RU" sz="1600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11822" y="4695710"/>
            <a:ext cx="11774763" cy="82633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Заинтересованность</a:t>
            </a:r>
          </a:p>
          <a:p>
            <a:r>
              <a:rPr lang="ru-RU" sz="1600" dirty="0" smtClean="0"/>
              <a:t>Индивидуальные особенности, загруженность на основной работе, понимание целей и возможностей использования результатов не только в учебной, но и в своей практической деятельности</a:t>
            </a:r>
            <a:endParaRPr lang="ru-RU" sz="1600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11822" y="5593376"/>
            <a:ext cx="11774763" cy="105590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Количественные показатели</a:t>
            </a:r>
            <a:endParaRPr lang="ru-RU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/>
              <a:t>Профессиональное образование</a:t>
            </a:r>
          </a:p>
          <a:p>
            <a:pPr marL="285750" indent="-285750">
              <a:buFontTx/>
              <a:buChar char="-"/>
            </a:pPr>
            <a:r>
              <a:rPr lang="ru-RU" sz="1600" dirty="0" smtClean="0"/>
              <a:t>Стаж работы в профессиональной сфере не менее 3-х лет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3272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394</TotalTime>
  <Words>509</Words>
  <Application>Microsoft Office PowerPoint</Application>
  <PresentationFormat>Широкоэкранный</PresentationFormat>
  <Paragraphs>125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Trebuchet MS</vt:lpstr>
      <vt:lpstr>Берлин</vt:lpstr>
      <vt:lpstr>Правила выбора экспертов для проведения экспертизы оценочных средств, используемых для проведения Всероссийской олимпиады профессионального мастерства</vt:lpstr>
      <vt:lpstr>ТРЕБОВАНИЯ К ЗАДАНИЯМ Согласно регламенту проведения олимпиады профессионального мастерства ( п.2.5 )</vt:lpstr>
      <vt:lpstr>ЭТАПЫ РАЗРАБОТКИ, ЭКСПЕРТИЗЫ И ОЦЕНКИ   ЗАДАНИЙ  </vt:lpstr>
      <vt:lpstr>ЭТАПЫ РАЗРАБОТКИ, ЭКСПЕРТИЗЫ И ОЦЕНКИ   ЗАДАНИЙ, ОТВЕТСТВЕННЫЕ ИСПОЛНИТЕЛИ </vt:lpstr>
      <vt:lpstr>СОСТАВ РАБОЧЕЙ И ЭКСПЕРТНЫХ ГРУПП </vt:lpstr>
      <vt:lpstr>КОЛИЧЕСТВЕННЫЙ СОСТАВ РАБОЧЕЙ ГРУППЫ </vt:lpstr>
      <vt:lpstr>КОЛИЧЕСТВЕННЫЙ СОСТАВ ЭКСПЕРТНОЙ ГРУППЫ </vt:lpstr>
      <vt:lpstr>ПРИМЕР СОСТАВА ЭКСПЕРТНОЙ И РАБОЧЕЙ ГРУПП </vt:lpstr>
      <vt:lpstr>ОБЩИЕ ТРЕБОВАНИЯ ДЛЯ СПЕЦИАЛИСТОВ РАБОЧЕЙ И ЭКСПЕРТНОЙ ГРУПП </vt:lpstr>
      <vt:lpstr>СПАСИБО ЗА ВНИМАНИЕ 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выбора экспертов для проведения экспертизы оценочных средств, используемых для проведения олимпиады профессионального мастерства</dc:title>
  <dc:creator>user</dc:creator>
  <cp:lastModifiedBy>user</cp:lastModifiedBy>
  <cp:revision>40</cp:revision>
  <dcterms:created xsi:type="dcterms:W3CDTF">2016-11-07T10:00:00Z</dcterms:created>
  <dcterms:modified xsi:type="dcterms:W3CDTF">2016-11-07T16:34:21Z</dcterms:modified>
</cp:coreProperties>
</file>